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4"/>
    <p:sldMasterId id="2147483785" r:id="rId5"/>
  </p:sldMasterIdLst>
  <p:notesMasterIdLst>
    <p:notesMasterId r:id="rId12"/>
  </p:notesMasterIdLst>
  <p:sldIdLst>
    <p:sldId id="286" r:id="rId6"/>
    <p:sldId id="288" r:id="rId7"/>
    <p:sldId id="281" r:id="rId8"/>
    <p:sldId id="287" r:id="rId9"/>
    <p:sldId id="283" r:id="rId10"/>
    <p:sldId id="2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AD95E4-CCF2-ACA8-04C2-D2D31A058A1B}" v="76" dt="2025-01-15T16:27:30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AN, Gillian (UNIVERSITY HOSPITALS SUSSEX NHS FOUNDATION TRUST)" userId="S::gillian.dean2@nhs.net::b2502fbf-76f2-4cdd-821b-4aff9ef35c5d" providerId="AD" clId="Web-{76521CA8-05C3-9C30-438F-00A15CDAC2D9}"/>
    <pc:docChg chg="modSld">
      <pc:chgData name="DEAN, Gillian (UNIVERSITY HOSPITALS SUSSEX NHS FOUNDATION TRUST)" userId="S::gillian.dean2@nhs.net::b2502fbf-76f2-4cdd-821b-4aff9ef35c5d" providerId="AD" clId="Web-{76521CA8-05C3-9C30-438F-00A15CDAC2D9}" dt="2024-11-20T14:19:29.444" v="36" actId="1076"/>
      <pc:docMkLst>
        <pc:docMk/>
      </pc:docMkLst>
      <pc:sldChg chg="modSp">
        <pc:chgData name="DEAN, Gillian (UNIVERSITY HOSPITALS SUSSEX NHS FOUNDATION TRUST)" userId="S::gillian.dean2@nhs.net::b2502fbf-76f2-4cdd-821b-4aff9ef35c5d" providerId="AD" clId="Web-{76521CA8-05C3-9C30-438F-00A15CDAC2D9}" dt="2024-11-20T14:19:29.444" v="36" actId="1076"/>
        <pc:sldMkLst>
          <pc:docMk/>
          <pc:sldMk cId="2190522824" sldId="287"/>
        </pc:sldMkLst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9:26.507" v="35" actId="14100"/>
          <ac:spMkLst>
            <pc:docMk/>
            <pc:sldMk cId="2190522824" sldId="287"/>
            <ac:spMk id="40" creationId="{2ED34FAE-596B-C756-C0C0-A9EAB9F8BE8C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9:29.444" v="36" actId="1076"/>
          <ac:spMkLst>
            <pc:docMk/>
            <pc:sldMk cId="2190522824" sldId="287"/>
            <ac:spMk id="41" creationId="{CF371C80-0C53-665E-CD0C-B1851BA23B32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6:09.221" v="8" actId="1076"/>
          <ac:spMkLst>
            <pc:docMk/>
            <pc:sldMk cId="2190522824" sldId="287"/>
            <ac:spMk id="85" creationId="{DD819585-62CA-CDFB-B803-C6F58ED94C0F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9:00.319" v="29" actId="14100"/>
          <ac:spMkLst>
            <pc:docMk/>
            <pc:sldMk cId="2190522824" sldId="287"/>
            <ac:spMk id="130" creationId="{468EF072-C4A2-C52F-B842-82BAB6787BDF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9:04.944" v="31" actId="14100"/>
          <ac:spMkLst>
            <pc:docMk/>
            <pc:sldMk cId="2190522824" sldId="287"/>
            <ac:spMk id="134" creationId="{BD546409-4342-63FC-DC8C-4CD33F0F71AA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5:57.330" v="7" actId="1076"/>
          <ac:spMkLst>
            <pc:docMk/>
            <pc:sldMk cId="2190522824" sldId="287"/>
            <ac:spMk id="195" creationId="{16D2E542-F6D2-B0DD-3923-1683535B819E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7:01.550" v="12" actId="1076"/>
          <ac:spMkLst>
            <pc:docMk/>
            <pc:sldMk cId="2190522824" sldId="287"/>
            <ac:spMk id="206" creationId="{B02FC141-3578-1FAE-77DB-94B4E2DCF672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7:28.520" v="17" actId="1076"/>
          <ac:spMkLst>
            <pc:docMk/>
            <pc:sldMk cId="2190522824" sldId="287"/>
            <ac:spMk id="208" creationId="{2C871A77-3091-6232-1C15-D124CDE715E7}"/>
          </ac:spMkLst>
        </pc:spChg>
        <pc:spChg chg="mod">
          <ac:chgData name="DEAN, Gillian (UNIVERSITY HOSPITALS SUSSEX NHS FOUNDATION TRUST)" userId="S::gillian.dean2@nhs.net::b2502fbf-76f2-4cdd-821b-4aff9ef35c5d" providerId="AD" clId="Web-{76521CA8-05C3-9C30-438F-00A15CDAC2D9}" dt="2024-11-20T14:17:20.504" v="15" actId="1076"/>
          <ac:spMkLst>
            <pc:docMk/>
            <pc:sldMk cId="2190522824" sldId="287"/>
            <ac:spMk id="210" creationId="{F14DD640-A4A9-5928-3FF0-85745FCCC76D}"/>
          </ac:spMkLst>
        </pc:s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5:24.032" v="1" actId="1076"/>
          <ac:grpSpMkLst>
            <pc:docMk/>
            <pc:sldMk cId="2190522824" sldId="287"/>
            <ac:grpSpMk id="56" creationId="{7BB42E7C-949C-B89D-69EE-405D36E1D153}"/>
          </ac:grpSpMkLst>
        </pc:gr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8:11.349" v="19" actId="1076"/>
          <ac:grpSpMkLst>
            <pc:docMk/>
            <pc:sldMk cId="2190522824" sldId="287"/>
            <ac:grpSpMk id="143" creationId="{60E9B73E-F4C2-1B41-5405-864B6EE451D2}"/>
          </ac:grpSpMkLst>
        </pc:gr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5:10.626" v="0" actId="1076"/>
          <ac:grpSpMkLst>
            <pc:docMk/>
            <pc:sldMk cId="2190522824" sldId="287"/>
            <ac:grpSpMk id="149" creationId="{3AA6D0C8-5142-AC14-40A5-6BB0A4F5C1E1}"/>
          </ac:grpSpMkLst>
        </pc:gr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5:44.470" v="5" actId="1076"/>
          <ac:grpSpMkLst>
            <pc:docMk/>
            <pc:sldMk cId="2190522824" sldId="287"/>
            <ac:grpSpMk id="193" creationId="{CB0E1E7B-272F-487F-7F55-1A037BC6038D}"/>
          </ac:grpSpMkLst>
        </pc:gr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7:06.894" v="13" actId="1076"/>
          <ac:grpSpMkLst>
            <pc:docMk/>
            <pc:sldMk cId="2190522824" sldId="287"/>
            <ac:grpSpMk id="221" creationId="{199520FB-6217-4D97-7DE3-FC96D4426B81}"/>
          </ac:grpSpMkLst>
        </pc:grpChg>
        <pc:grpChg chg="mod">
          <ac:chgData name="DEAN, Gillian (UNIVERSITY HOSPITALS SUSSEX NHS FOUNDATION TRUST)" userId="S::gillian.dean2@nhs.net::b2502fbf-76f2-4cdd-821b-4aff9ef35c5d" providerId="AD" clId="Web-{76521CA8-05C3-9C30-438F-00A15CDAC2D9}" dt="2024-11-20T14:15:36.564" v="3" actId="1076"/>
          <ac:grpSpMkLst>
            <pc:docMk/>
            <pc:sldMk cId="2190522824" sldId="287"/>
            <ac:grpSpMk id="226" creationId="{5FE24E5A-7A99-0BA6-9679-B94808C2651E}"/>
          </ac:grpSpMkLst>
        </pc:grpChg>
      </pc:sldChg>
    </pc:docChg>
  </pc:docChgLst>
  <pc:docChgLst>
    <pc:chgData name="DEAN, Gillian (UNIVERSITY HOSPITALS SUSSEX NHS FOUNDATION TRUST)" userId="S::gillian.dean2@nhs.net::b2502fbf-76f2-4cdd-821b-4aff9ef35c5d" providerId="AD" clId="Web-{1EBA14A6-806D-9598-A625-E3E188473B52}"/>
    <pc:docChg chg="addSld delSld modSld">
      <pc:chgData name="DEAN, Gillian (UNIVERSITY HOSPITALS SUSSEX NHS FOUNDATION TRUST)" userId="S::gillian.dean2@nhs.net::b2502fbf-76f2-4cdd-821b-4aff9ef35c5d" providerId="AD" clId="Web-{1EBA14A6-806D-9598-A625-E3E188473B52}" dt="2024-11-20T13:31:42.031" v="49" actId="14100"/>
      <pc:docMkLst>
        <pc:docMk/>
      </pc:docMkLst>
      <pc:sldChg chg="modSp add">
        <pc:chgData name="DEAN, Gillian (UNIVERSITY HOSPITALS SUSSEX NHS FOUNDATION TRUST)" userId="S::gillian.dean2@nhs.net::b2502fbf-76f2-4cdd-821b-4aff9ef35c5d" providerId="AD" clId="Web-{1EBA14A6-806D-9598-A625-E3E188473B52}" dt="2024-11-20T13:31:42.031" v="49" actId="14100"/>
        <pc:sldMkLst>
          <pc:docMk/>
          <pc:sldMk cId="409439120" sldId="281"/>
        </pc:sldMkLst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7.185" v="38" actId="1076"/>
          <ac:spMkLst>
            <pc:docMk/>
            <pc:sldMk cId="409439120" sldId="281"/>
            <ac:spMk id="2" creationId="{D4FB9D20-10D5-E9EF-68D1-A228EA9C9EDC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201" v="14" actId="1076"/>
          <ac:spMkLst>
            <pc:docMk/>
            <pc:sldMk cId="409439120" sldId="281"/>
            <ac:spMk id="6" creationId="{5BE0D699-0EFE-5A1E-395C-E5B58CEA2E93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232" v="15" actId="1076"/>
          <ac:spMkLst>
            <pc:docMk/>
            <pc:sldMk cId="409439120" sldId="281"/>
            <ac:spMk id="11" creationId="{711D5102-0E0E-D3B9-651F-20A6015F7B2B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33.966" v="4" actId="1076"/>
          <ac:spMkLst>
            <pc:docMk/>
            <pc:sldMk cId="409439120" sldId="281"/>
            <ac:spMk id="15" creationId="{5963A16F-B6DE-9D92-6222-B857AD886DE1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279" v="16" actId="1076"/>
          <ac:spMkLst>
            <pc:docMk/>
            <pc:sldMk cId="409439120" sldId="281"/>
            <ac:spMk id="19" creationId="{07EF709E-DE45-2AC9-E751-F7E690F88CF0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326" v="17" actId="1076"/>
          <ac:spMkLst>
            <pc:docMk/>
            <pc:sldMk cId="409439120" sldId="281"/>
            <ac:spMk id="20" creationId="{218BFA67-334E-39D7-5545-4A322EE74293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357" v="18" actId="1076"/>
          <ac:spMkLst>
            <pc:docMk/>
            <pc:sldMk cId="409439120" sldId="281"/>
            <ac:spMk id="21" creationId="{FA4B0786-D9D1-2AB7-896B-B7EA023CC322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388" v="19" actId="1076"/>
          <ac:spMkLst>
            <pc:docMk/>
            <pc:sldMk cId="409439120" sldId="281"/>
            <ac:spMk id="22" creationId="{D52B0825-146E-8596-554A-97405503DAD7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420" v="20" actId="1076"/>
          <ac:spMkLst>
            <pc:docMk/>
            <pc:sldMk cId="409439120" sldId="281"/>
            <ac:spMk id="23" creationId="{C068F873-6BEB-00E0-A107-7D802FA71977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451" v="21" actId="1076"/>
          <ac:spMkLst>
            <pc:docMk/>
            <pc:sldMk cId="409439120" sldId="281"/>
            <ac:spMk id="24" creationId="{EB2CC314-DF33-6155-94BF-3C3B58DFD647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482" v="22" actId="1076"/>
          <ac:spMkLst>
            <pc:docMk/>
            <pc:sldMk cId="409439120" sldId="281"/>
            <ac:spMk id="25" creationId="{25F08E19-5581-18CB-915B-23744475E408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545" v="24" actId="1076"/>
          <ac:spMkLst>
            <pc:docMk/>
            <pc:sldMk cId="409439120" sldId="281"/>
            <ac:spMk id="27" creationId="{7B6B958F-95D3-EF6E-925C-FE4478B6F888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1:30.468" v="48" actId="20577"/>
          <ac:spMkLst>
            <pc:docMk/>
            <pc:sldMk cId="409439120" sldId="281"/>
            <ac:spMk id="28" creationId="{39C00CA4-277B-13BF-2D48-D928094B23FB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639" v="26" actId="1076"/>
          <ac:spMkLst>
            <pc:docMk/>
            <pc:sldMk cId="409439120" sldId="281"/>
            <ac:spMk id="29" creationId="{103B0BA6-4650-C5B5-0FD2-36E0F4C232B8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5.967" v="7" actId="1076"/>
          <ac:spMkLst>
            <pc:docMk/>
            <pc:sldMk cId="409439120" sldId="281"/>
            <ac:spMk id="30" creationId="{AF0DC751-5F85-2FD1-2BA0-533EBBF8FCDD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5.998" v="8" actId="1076"/>
          <ac:spMkLst>
            <pc:docMk/>
            <pc:sldMk cId="409439120" sldId="281"/>
            <ac:spMk id="31" creationId="{13944175-268C-D392-BC1D-8A5F6CB1F308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029" v="9" actId="1076"/>
          <ac:spMkLst>
            <pc:docMk/>
            <pc:sldMk cId="409439120" sldId="281"/>
            <ac:spMk id="32" creationId="{171DECB8-6D6C-50A7-BEBE-8E492E0AC22B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060" v="10" actId="1076"/>
          <ac:spMkLst>
            <pc:docMk/>
            <pc:sldMk cId="409439120" sldId="281"/>
            <ac:spMk id="33" creationId="{3271578E-C3AA-66AB-D365-2A4928DF08E5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1:11.296" v="47" actId="14100"/>
          <ac:spMkLst>
            <pc:docMk/>
            <pc:sldMk cId="409439120" sldId="281"/>
            <ac:spMk id="34" creationId="{15FCB393-AF82-D8E9-8092-D446086CA89B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701" v="28" actId="1076"/>
          <ac:spMkLst>
            <pc:docMk/>
            <pc:sldMk cId="409439120" sldId="281"/>
            <ac:spMk id="40" creationId="{2ED34FAE-596B-C756-C0C0-A9EAB9F8BE8C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1:07.374" v="46" actId="14100"/>
          <ac:spMkLst>
            <pc:docMk/>
            <pc:sldMk cId="409439120" sldId="281"/>
            <ac:spMk id="41" creationId="{CF371C80-0C53-665E-CD0C-B1851BA23B32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7.592" v="45" actId="1076"/>
          <ac:spMkLst>
            <pc:docMk/>
            <pc:sldMk cId="409439120" sldId="281"/>
            <ac:spMk id="42" creationId="{7B43E1BF-9522-00A0-9BA5-69CBD3BC6267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779" v="30" actId="1076"/>
          <ac:spMkLst>
            <pc:docMk/>
            <pc:sldMk cId="409439120" sldId="281"/>
            <ac:spMk id="44" creationId="{70B7F14E-71BE-063B-3028-23ADDD1393FF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5.857" v="5" actId="1076"/>
          <ac:spMkLst>
            <pc:docMk/>
            <pc:sldMk cId="409439120" sldId="281"/>
            <ac:spMk id="46" creationId="{B9BA3048-C540-7B4F-07D5-D43D5FCBA1D5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1:42.031" v="49" actId="14100"/>
          <ac:spMkLst>
            <pc:docMk/>
            <pc:sldMk cId="409439120" sldId="281"/>
            <ac:spMk id="79" creationId="{3FEEC49A-9C80-E074-DF34-0F6BEBE9E168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092" v="11" actId="1076"/>
          <ac:spMkLst>
            <pc:docMk/>
            <pc:sldMk cId="409439120" sldId="281"/>
            <ac:spMk id="127" creationId="{B890A603-62B5-6D12-3680-AC52AA1E5320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123" v="12" actId="1076"/>
          <ac:spMkLst>
            <pc:docMk/>
            <pc:sldMk cId="409439120" sldId="281"/>
            <ac:spMk id="130" creationId="{468EF072-C4A2-C52F-B842-82BAB6787BDF}"/>
          </ac:spMkLst>
        </pc:spChg>
        <pc:spChg chg="mod">
          <ac:chgData name="DEAN, Gillian (UNIVERSITY HOSPITALS SUSSEX NHS FOUNDATION TRUST)" userId="S::gillian.dean2@nhs.net::b2502fbf-76f2-4cdd-821b-4aff9ef35c5d" providerId="AD" clId="Web-{1EBA14A6-806D-9598-A625-E3E188473B52}" dt="2024-11-20T13:30:46.154" v="13" actId="1076"/>
          <ac:spMkLst>
            <pc:docMk/>
            <pc:sldMk cId="409439120" sldId="281"/>
            <ac:spMk id="134" creationId="{BD546409-4342-63FC-DC8C-4CD33F0F71AA}"/>
          </ac:spMkLst>
        </pc:s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326" v="40" actId="1076"/>
          <ac:grpSpMkLst>
            <pc:docMk/>
            <pc:sldMk cId="409439120" sldId="281"/>
            <ac:grpSpMk id="13" creationId="{596474B0-220F-F131-0CC1-93F4B3388D47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389" v="41" actId="1076"/>
          <ac:grpSpMkLst>
            <pc:docMk/>
            <pc:sldMk cId="409439120" sldId="281"/>
            <ac:grpSpMk id="45" creationId="{FBE312DA-2017-A45E-4138-9530D0932B65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6.826" v="31" actId="1076"/>
          <ac:grpSpMkLst>
            <pc:docMk/>
            <pc:sldMk cId="409439120" sldId="281"/>
            <ac:grpSpMk id="48" creationId="{E2DFEA56-1B26-D9D6-924B-F20E5FA8BC21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264" v="39" actId="1076"/>
          <ac:grpSpMkLst>
            <pc:docMk/>
            <pc:sldMk cId="409439120" sldId="281"/>
            <ac:grpSpMk id="51" creationId="{F9C8C637-2533-9502-CA79-114CEE4B3E21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6.857" v="32" actId="1076"/>
          <ac:grpSpMkLst>
            <pc:docMk/>
            <pc:sldMk cId="409439120" sldId="281"/>
            <ac:grpSpMk id="56" creationId="{7BB42E7C-949C-B89D-69EE-405D36E1D153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6.935" v="34" actId="1076"/>
          <ac:grpSpMkLst>
            <pc:docMk/>
            <pc:sldMk cId="409439120" sldId="281"/>
            <ac:grpSpMk id="83" creationId="{67D5065C-E6F1-8263-5A5A-CA584A84A5D9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451" v="43" actId="1076"/>
          <ac:grpSpMkLst>
            <pc:docMk/>
            <pc:sldMk cId="409439120" sldId="281"/>
            <ac:grpSpMk id="86" creationId="{E6E4F0CA-B902-6AAD-6520-B2D58600580E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560" v="44" actId="1076"/>
          <ac:grpSpMkLst>
            <pc:docMk/>
            <pc:sldMk cId="409439120" sldId="281"/>
            <ac:grpSpMk id="116" creationId="{A0AE3417-5CCC-528E-7A43-F126059DC91F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5.951" v="6" actId="1076"/>
          <ac:grpSpMkLst>
            <pc:docMk/>
            <pc:sldMk cId="409439120" sldId="281"/>
            <ac:grpSpMk id="119" creationId="{FA5F0606-2BE7-E45C-A2AD-7A7E37213B21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6.998" v="35" actId="1076"/>
          <ac:grpSpMkLst>
            <pc:docMk/>
            <pc:sldMk cId="409439120" sldId="281"/>
            <ac:grpSpMk id="143" creationId="{60E9B73E-F4C2-1B41-5405-864B6EE451D2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6.904" v="33" actId="1076"/>
          <ac:grpSpMkLst>
            <pc:docMk/>
            <pc:sldMk cId="409439120" sldId="281"/>
            <ac:grpSpMk id="145" creationId="{94C6A803-2968-2CC3-3A3A-8C0A54324F99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045" v="36" actId="1076"/>
          <ac:grpSpMkLst>
            <pc:docMk/>
            <pc:sldMk cId="409439120" sldId="281"/>
            <ac:grpSpMk id="226" creationId="{5FE24E5A-7A99-0BA6-9679-B94808C2651E}"/>
          </ac:grpSpMkLst>
        </pc:grpChg>
        <pc:grpChg chg="mod">
          <ac:chgData name="DEAN, Gillian (UNIVERSITY HOSPITALS SUSSEX NHS FOUNDATION TRUST)" userId="S::gillian.dean2@nhs.net::b2502fbf-76f2-4cdd-821b-4aff9ef35c5d" providerId="AD" clId="Web-{1EBA14A6-806D-9598-A625-E3E188473B52}" dt="2024-11-20T13:30:47.154" v="37" actId="1076"/>
          <ac:grpSpMkLst>
            <pc:docMk/>
            <pc:sldMk cId="409439120" sldId="281"/>
            <ac:grpSpMk id="289" creationId="{A5FB17DE-FB20-23F3-3559-277D5D7EC81B}"/>
          </ac:grpSpMkLst>
        </pc:grpChg>
        <pc:picChg chg="mod">
          <ac:chgData name="DEAN, Gillian (UNIVERSITY HOSPITALS SUSSEX NHS FOUNDATION TRUST)" userId="S::gillian.dean2@nhs.net::b2502fbf-76f2-4cdd-821b-4aff9ef35c5d" providerId="AD" clId="Web-{1EBA14A6-806D-9598-A625-E3E188473B52}" dt="2024-11-20T13:30:12.981" v="3" actId="1076"/>
          <ac:picMkLst>
            <pc:docMk/>
            <pc:sldMk cId="409439120" sldId="281"/>
            <ac:picMk id="14" creationId="{68CCD1EB-ACD1-1CBC-9BE0-EA12A223A41F}"/>
          </ac:picMkLst>
        </pc:picChg>
      </pc:sldChg>
      <pc:sldChg chg="add del">
        <pc:chgData name="DEAN, Gillian (UNIVERSITY HOSPITALS SUSSEX NHS FOUNDATION TRUST)" userId="S::gillian.dean2@nhs.net::b2502fbf-76f2-4cdd-821b-4aff9ef35c5d" providerId="AD" clId="Web-{1EBA14A6-806D-9598-A625-E3E188473B52}" dt="2024-11-20T13:28:48.056" v="1"/>
        <pc:sldMkLst>
          <pc:docMk/>
          <pc:sldMk cId="2190522824" sldId="287"/>
        </pc:sldMkLst>
      </pc:sldChg>
    </pc:docChg>
  </pc:docChgLst>
  <pc:docChgLst>
    <pc:chgData name="DEAN, Gillian (UNIVERSITY HOSPITALS SUSSEX NHS FOUNDATION TRUST)" userId="b2502fbf-76f2-4cdd-821b-4aff9ef35c5d" providerId="ADAL" clId="{34382036-8414-4AA7-A4C2-C622B573E06C}"/>
    <pc:docChg chg="modSld">
      <pc:chgData name="DEAN, Gillian (UNIVERSITY HOSPITALS SUSSEX NHS FOUNDATION TRUST)" userId="b2502fbf-76f2-4cdd-821b-4aff9ef35c5d" providerId="ADAL" clId="{34382036-8414-4AA7-A4C2-C622B573E06C}" dt="2024-05-03T12:53:01.971" v="7" actId="14100"/>
      <pc:docMkLst>
        <pc:docMk/>
      </pc:docMkLst>
      <pc:sldChg chg="modSp mod">
        <pc:chgData name="DEAN, Gillian (UNIVERSITY HOSPITALS SUSSEX NHS FOUNDATION TRUST)" userId="b2502fbf-76f2-4cdd-821b-4aff9ef35c5d" providerId="ADAL" clId="{34382036-8414-4AA7-A4C2-C622B573E06C}" dt="2024-05-03T12:53:01.971" v="7" actId="14100"/>
        <pc:sldMkLst>
          <pc:docMk/>
          <pc:sldMk cId="2599241240" sldId="287"/>
        </pc:sldMkLst>
      </pc:sldChg>
    </pc:docChg>
  </pc:docChgLst>
  <pc:docChgLst>
    <pc:chgData name="DEAN, Gillian (UNIVERSITY HOSPITALS SUSSEX NHS FOUNDATION TRUST)" userId="S::gillian.dean2@nhs.net::b2502fbf-76f2-4cdd-821b-4aff9ef35c5d" providerId="AD" clId="Web-{6A9597B3-D081-D381-E9EE-30E99357F5CE}"/>
    <pc:docChg chg="modSld">
      <pc:chgData name="DEAN, Gillian (UNIVERSITY HOSPITALS SUSSEX NHS FOUNDATION TRUST)" userId="S::gillian.dean2@nhs.net::b2502fbf-76f2-4cdd-821b-4aff9ef35c5d" providerId="AD" clId="Web-{6A9597B3-D081-D381-E9EE-30E99357F5CE}" dt="2024-11-26T09:54:29.106" v="73" actId="14100"/>
      <pc:docMkLst>
        <pc:docMk/>
      </pc:docMkLst>
      <pc:sldChg chg="addSp delSp modSp">
        <pc:chgData name="DEAN, Gillian (UNIVERSITY HOSPITALS SUSSEX NHS FOUNDATION TRUST)" userId="S::gillian.dean2@nhs.net::b2502fbf-76f2-4cdd-821b-4aff9ef35c5d" providerId="AD" clId="Web-{6A9597B3-D081-D381-E9EE-30E99357F5CE}" dt="2024-11-26T09:54:29.106" v="73" actId="14100"/>
        <pc:sldMkLst>
          <pc:docMk/>
          <pc:sldMk cId="409439120" sldId="281"/>
        </pc:sldMkLst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54:29.106" v="73" actId="14100"/>
          <ac:spMkLst>
            <pc:docMk/>
            <pc:sldMk cId="409439120" sldId="281"/>
            <ac:spMk id="2" creationId="{D4FB9D20-10D5-E9EF-68D1-A228EA9C9EDC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6:28.314" v="58" actId="20577"/>
          <ac:spMkLst>
            <pc:docMk/>
            <pc:sldMk cId="409439120" sldId="281"/>
            <ac:spMk id="6" creationId="{5BE0D699-0EFE-5A1E-395C-E5B58CEA2E93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6:45.846" v="61" actId="1076"/>
          <ac:spMkLst>
            <pc:docMk/>
            <pc:sldMk cId="409439120" sldId="281"/>
            <ac:spMk id="11" creationId="{711D5102-0E0E-D3B9-651F-20A6015F7B2B}"/>
          </ac:spMkLst>
        </pc:spChg>
        <pc:spChg chg="add mod">
          <ac:chgData name="DEAN, Gillian (UNIVERSITY HOSPITALS SUSSEX NHS FOUNDATION TRUST)" userId="S::gillian.dean2@nhs.net::b2502fbf-76f2-4cdd-821b-4aff9ef35c5d" providerId="AD" clId="Web-{6A9597B3-D081-D381-E9EE-30E99357F5CE}" dt="2024-11-26T09:53:22.386" v="64" actId="1076"/>
          <ac:spMkLst>
            <pc:docMk/>
            <pc:sldMk cId="409439120" sldId="281"/>
            <ac:spMk id="18" creationId="{05108C63-CDD6-080E-44DF-97E000E603CD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53:42.152" v="68" actId="1076"/>
          <ac:spMkLst>
            <pc:docMk/>
            <pc:sldMk cId="409439120" sldId="281"/>
            <ac:spMk id="22" creationId="{D52B0825-146E-8596-554A-97405503DAD7}"/>
          </ac:spMkLst>
        </pc:spChg>
        <pc:spChg chg="del">
          <ac:chgData name="DEAN, Gillian (UNIVERSITY HOSPITALS SUSSEX NHS FOUNDATION TRUST)" userId="S::gillian.dean2@nhs.net::b2502fbf-76f2-4cdd-821b-4aff9ef35c5d" providerId="AD" clId="Web-{6A9597B3-D081-D381-E9EE-30E99357F5CE}" dt="2024-11-26T09:43:03.122" v="38"/>
          <ac:spMkLst>
            <pc:docMk/>
            <pc:sldMk cId="409439120" sldId="281"/>
            <ac:spMk id="26" creationId="{DE91BFA3-48F5-A80C-5A63-14B9EBFF009C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54:03.731" v="71" actId="1076"/>
          <ac:spMkLst>
            <pc:docMk/>
            <pc:sldMk cId="409439120" sldId="281"/>
            <ac:spMk id="28" creationId="{39C00CA4-277B-13BF-2D48-D928094B23FB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3:09.216" v="41" actId="1076"/>
          <ac:spMkLst>
            <pc:docMk/>
            <pc:sldMk cId="409439120" sldId="281"/>
            <ac:spMk id="32" creationId="{171DECB8-6D6C-50A7-BEBE-8E492E0AC22B}"/>
          </ac:spMkLst>
        </pc:spChg>
        <pc:grpChg chg="mod">
          <ac:chgData name="DEAN, Gillian (UNIVERSITY HOSPITALS SUSSEX NHS FOUNDATION TRUST)" userId="S::gillian.dean2@nhs.net::b2502fbf-76f2-4cdd-821b-4aff9ef35c5d" providerId="AD" clId="Web-{6A9597B3-D081-D381-E9EE-30E99357F5CE}" dt="2024-11-26T09:53:45.465" v="69" actId="1076"/>
          <ac:grpSpMkLst>
            <pc:docMk/>
            <pc:sldMk cId="409439120" sldId="281"/>
            <ac:grpSpMk id="56" creationId="{7BB42E7C-949C-B89D-69EE-405D36E1D153}"/>
          </ac:grpSpMkLst>
        </pc:grpChg>
        <pc:grpChg chg="mod">
          <ac:chgData name="DEAN, Gillian (UNIVERSITY HOSPITALS SUSSEX NHS FOUNDATION TRUST)" userId="S::gillian.dean2@nhs.net::b2502fbf-76f2-4cdd-821b-4aff9ef35c5d" providerId="AD" clId="Web-{6A9597B3-D081-D381-E9EE-30E99357F5CE}" dt="2024-11-26T09:43:26.685" v="43" actId="1076"/>
          <ac:grpSpMkLst>
            <pc:docMk/>
            <pc:sldMk cId="409439120" sldId="281"/>
            <ac:grpSpMk id="83" creationId="{67D5065C-E6F1-8263-5A5A-CA584A84A5D9}"/>
          </ac:grpSpMkLst>
        </pc:grpChg>
        <pc:picChg chg="mod">
          <ac:chgData name="DEAN, Gillian (UNIVERSITY HOSPITALS SUSSEX NHS FOUNDATION TRUST)" userId="S::gillian.dean2@nhs.net::b2502fbf-76f2-4cdd-821b-4aff9ef35c5d" providerId="AD" clId="Web-{6A9597B3-D081-D381-E9EE-30E99357F5CE}" dt="2024-11-26T09:46:51.815" v="62" actId="14100"/>
          <ac:picMkLst>
            <pc:docMk/>
            <pc:sldMk cId="409439120" sldId="281"/>
            <ac:picMk id="14" creationId="{68CCD1EB-ACD1-1CBC-9BE0-EA12A223A41F}"/>
          </ac:picMkLst>
        </pc:picChg>
      </pc:sldChg>
      <pc:sldChg chg="addSp delSp modSp">
        <pc:chgData name="DEAN, Gillian (UNIVERSITY HOSPITALS SUSSEX NHS FOUNDATION TRUST)" userId="S::gillian.dean2@nhs.net::b2502fbf-76f2-4cdd-821b-4aff9ef35c5d" providerId="AD" clId="Web-{6A9597B3-D081-D381-E9EE-30E99357F5CE}" dt="2024-11-26T09:41:25.885" v="14" actId="1076"/>
        <pc:sldMkLst>
          <pc:docMk/>
          <pc:sldMk cId="305432265" sldId="286"/>
        </pc:sldMkLst>
        <pc:spChg chg="add del">
          <ac:chgData name="DEAN, Gillian (UNIVERSITY HOSPITALS SUSSEX NHS FOUNDATION TRUST)" userId="S::gillian.dean2@nhs.net::b2502fbf-76f2-4cdd-821b-4aff9ef35c5d" providerId="AD" clId="Web-{6A9597B3-D081-D381-E9EE-30E99357F5CE}" dt="2024-11-26T09:41:00.322" v="9"/>
          <ac:spMkLst>
            <pc:docMk/>
            <pc:sldMk cId="305432265" sldId="286"/>
            <ac:spMk id="18" creationId="{DE91BFA3-48F5-A80C-5A63-14B9EBFF009C}"/>
          </ac:spMkLst>
        </pc:spChg>
        <pc:spChg chg="del">
          <ac:chgData name="DEAN, Gillian (UNIVERSITY HOSPITALS SUSSEX NHS FOUNDATION TRUST)" userId="S::gillian.dean2@nhs.net::b2502fbf-76f2-4cdd-821b-4aff9ef35c5d" providerId="AD" clId="Web-{6A9597B3-D081-D381-E9EE-30E99357F5CE}" dt="2024-11-26T09:40:23.353" v="2"/>
          <ac:spMkLst>
            <pc:docMk/>
            <pc:sldMk cId="305432265" sldId="286"/>
            <ac:spMk id="26" creationId="{DE91BFA3-48F5-A80C-5A63-14B9EBFF009C}"/>
          </ac:spMkLst>
        </pc:spChg>
        <pc:spChg chg="add mod">
          <ac:chgData name="DEAN, Gillian (UNIVERSITY HOSPITALS SUSSEX NHS FOUNDATION TRUST)" userId="S::gillian.dean2@nhs.net::b2502fbf-76f2-4cdd-821b-4aff9ef35c5d" providerId="AD" clId="Web-{6A9597B3-D081-D381-E9EE-30E99357F5CE}" dt="2024-11-26T09:41:25.885" v="14" actId="1076"/>
          <ac:spMkLst>
            <pc:docMk/>
            <pc:sldMk cId="305432265" sldId="286"/>
            <ac:spMk id="43" creationId="{DE91BFA3-48F5-A80C-5A63-14B9EBFF009C}"/>
          </ac:spMkLst>
        </pc:spChg>
        <pc:spChg chg="add del">
          <ac:chgData name="DEAN, Gillian (UNIVERSITY HOSPITALS SUSSEX NHS FOUNDATION TRUST)" userId="S::gillian.dean2@nhs.net::b2502fbf-76f2-4cdd-821b-4aff9ef35c5d" providerId="AD" clId="Web-{6A9597B3-D081-D381-E9EE-30E99357F5CE}" dt="2024-11-26T09:40:56.572" v="8"/>
          <ac:spMkLst>
            <pc:docMk/>
            <pc:sldMk cId="305432265" sldId="286"/>
            <ac:spMk id="62" creationId="{DE91BFA3-48F5-A80C-5A63-14B9EBFF009C}"/>
          </ac:spMkLst>
        </pc:spChg>
      </pc:sldChg>
      <pc:sldChg chg="modSp">
        <pc:chgData name="DEAN, Gillian (UNIVERSITY HOSPITALS SUSSEX NHS FOUNDATION TRUST)" userId="S::gillian.dean2@nhs.net::b2502fbf-76f2-4cdd-821b-4aff9ef35c5d" providerId="AD" clId="Web-{6A9597B3-D081-D381-E9EE-30E99357F5CE}" dt="2024-11-26T09:46:07.814" v="55" actId="14100"/>
        <pc:sldMkLst>
          <pc:docMk/>
          <pc:sldMk cId="2190522824" sldId="287"/>
        </pc:sldMkLst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6:07.814" v="55" actId="14100"/>
          <ac:spMkLst>
            <pc:docMk/>
            <pc:sldMk cId="2190522824" sldId="287"/>
            <ac:spMk id="41" creationId="{CF371C80-0C53-665E-CD0C-B1851BA23B32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5:45.188" v="52"/>
          <ac:spMkLst>
            <pc:docMk/>
            <pc:sldMk cId="2190522824" sldId="287"/>
            <ac:spMk id="85" creationId="{DD819585-62CA-CDFB-B803-C6F58ED94C0F}"/>
          </ac:spMkLst>
        </pc:spChg>
        <pc:grpChg chg="mod">
          <ac:chgData name="DEAN, Gillian (UNIVERSITY HOSPITALS SUSSEX NHS FOUNDATION TRUST)" userId="S::gillian.dean2@nhs.net::b2502fbf-76f2-4cdd-821b-4aff9ef35c5d" providerId="AD" clId="Web-{6A9597B3-D081-D381-E9EE-30E99357F5CE}" dt="2024-11-26T09:45:50.907" v="53" actId="1076"/>
          <ac:grpSpMkLst>
            <pc:docMk/>
            <pc:sldMk cId="2190522824" sldId="287"/>
            <ac:grpSpMk id="170" creationId="{4D3D5CDB-3228-9CEE-A701-4767F3E038B2}"/>
          </ac:grpSpMkLst>
        </pc:grpChg>
      </pc:sldChg>
      <pc:sldChg chg="modSp">
        <pc:chgData name="DEAN, Gillian (UNIVERSITY HOSPITALS SUSSEX NHS FOUNDATION TRUST)" userId="S::gillian.dean2@nhs.net::b2502fbf-76f2-4cdd-821b-4aff9ef35c5d" providerId="AD" clId="Web-{6A9597B3-D081-D381-E9EE-30E99357F5CE}" dt="2024-11-26T09:47:01.831" v="63" actId="1076"/>
        <pc:sldMkLst>
          <pc:docMk/>
          <pc:sldMk cId="850480281" sldId="288"/>
        </pc:sldMkLst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7:01.831" v="63" actId="1076"/>
          <ac:spMkLst>
            <pc:docMk/>
            <pc:sldMk cId="850480281" sldId="288"/>
            <ac:spMk id="6" creationId="{5BE0D699-0EFE-5A1E-395C-E5B58CEA2E93}"/>
          </ac:spMkLst>
        </pc:spChg>
        <pc:spChg chg="mod">
          <ac:chgData name="DEAN, Gillian (UNIVERSITY HOSPITALS SUSSEX NHS FOUNDATION TRUST)" userId="S::gillian.dean2@nhs.net::b2502fbf-76f2-4cdd-821b-4aff9ef35c5d" providerId="AD" clId="Web-{6A9597B3-D081-D381-E9EE-30E99357F5CE}" dt="2024-11-26T09:42:44.481" v="37" actId="1076"/>
          <ac:spMkLst>
            <pc:docMk/>
            <pc:sldMk cId="850480281" sldId="288"/>
            <ac:spMk id="26" creationId="{DE91BFA3-48F5-A80C-5A63-14B9EBFF009C}"/>
          </ac:spMkLst>
        </pc:spChg>
      </pc:sldChg>
    </pc:docChg>
  </pc:docChgLst>
  <pc:docChgLst>
    <pc:chgData name="DEAN, Gillian (UNIVERSITY HOSPITALS SUSSEX NHS FOUNDATION TRUST)" userId="S::gillian.dean2@nhs.net::b2502fbf-76f2-4cdd-821b-4aff9ef35c5d" providerId="AD" clId="Web-{38ECD926-15A0-1D47-FBA5-6550CB8BE11E}"/>
    <pc:docChg chg="modSld">
      <pc:chgData name="DEAN, Gillian (UNIVERSITY HOSPITALS SUSSEX NHS FOUNDATION TRUST)" userId="S::gillian.dean2@nhs.net::b2502fbf-76f2-4cdd-821b-4aff9ef35c5d" providerId="AD" clId="Web-{38ECD926-15A0-1D47-FBA5-6550CB8BE11E}" dt="2024-11-20T14:12:48.299" v="20"/>
      <pc:docMkLst>
        <pc:docMk/>
      </pc:docMkLst>
      <pc:sldChg chg="modNotes">
        <pc:chgData name="DEAN, Gillian (UNIVERSITY HOSPITALS SUSSEX NHS FOUNDATION TRUST)" userId="S::gillian.dean2@nhs.net::b2502fbf-76f2-4cdd-821b-4aff9ef35c5d" providerId="AD" clId="Web-{38ECD926-15A0-1D47-FBA5-6550CB8BE11E}" dt="2024-11-20T14:12:48.299" v="20"/>
        <pc:sldMkLst>
          <pc:docMk/>
          <pc:sldMk cId="305432265" sldId="286"/>
        </pc:sldMkLst>
      </pc:sldChg>
      <pc:sldChg chg="modNotes">
        <pc:chgData name="DEAN, Gillian (UNIVERSITY HOSPITALS SUSSEX NHS FOUNDATION TRUST)" userId="S::gillian.dean2@nhs.net::b2502fbf-76f2-4cdd-821b-4aff9ef35c5d" providerId="AD" clId="Web-{38ECD926-15A0-1D47-FBA5-6550CB8BE11E}" dt="2024-11-20T14:12:36.142" v="11"/>
        <pc:sldMkLst>
          <pc:docMk/>
          <pc:sldMk cId="850480281" sldId="288"/>
        </pc:sldMkLst>
      </pc:sldChg>
    </pc:docChg>
  </pc:docChgLst>
  <pc:docChgLst>
    <pc:chgData name="DEAN, Gillian (UNIVERSITY HOSPITALS SUSSEX NHS FOUNDATION TRUST)" userId="S::gillian.dean2@nhs.net::b2502fbf-76f2-4cdd-821b-4aff9ef35c5d" providerId="AD" clId="Web-{16803D0F-DF6B-28A2-DB93-5DD209BD5FFD}"/>
    <pc:docChg chg="addSld delSld modSld addMainMaster">
      <pc:chgData name="DEAN, Gillian (UNIVERSITY HOSPITALS SUSSEX NHS FOUNDATION TRUST)" userId="S::gillian.dean2@nhs.net::b2502fbf-76f2-4cdd-821b-4aff9ef35c5d" providerId="AD" clId="Web-{16803D0F-DF6B-28A2-DB93-5DD209BD5FFD}" dt="2024-05-07T14:11:00.500" v="41" actId="14100"/>
      <pc:docMkLst>
        <pc:docMk/>
      </pc:docMkLst>
      <pc:sldChg chg="new del">
        <pc:chgData name="DEAN, Gillian (UNIVERSITY HOSPITALS SUSSEX NHS FOUNDATION TRUST)" userId="S::gillian.dean2@nhs.net::b2502fbf-76f2-4cdd-821b-4aff9ef35c5d" providerId="AD" clId="Web-{16803D0F-DF6B-28A2-DB93-5DD209BD5FFD}" dt="2024-05-07T14:05:42.414" v="3"/>
        <pc:sldMkLst>
          <pc:docMk/>
          <pc:sldMk cId="3497112750" sldId="256"/>
        </pc:sldMkLst>
      </pc:sldChg>
      <pc:sldChg chg="delSp modSp add">
        <pc:chgData name="DEAN, Gillian (UNIVERSITY HOSPITALS SUSSEX NHS FOUNDATION TRUST)" userId="S::gillian.dean2@nhs.net::b2502fbf-76f2-4cdd-821b-4aff9ef35c5d" providerId="AD" clId="Web-{16803D0F-DF6B-28A2-DB93-5DD209BD5FFD}" dt="2024-05-07T14:11:00.500" v="41" actId="14100"/>
        <pc:sldMkLst>
          <pc:docMk/>
          <pc:sldMk cId="305432265" sldId="286"/>
        </pc:sldMkLst>
      </pc:sldChg>
      <pc:sldChg chg="del">
        <pc:chgData name="DEAN, Gillian (UNIVERSITY HOSPITALS SUSSEX NHS FOUNDATION TRUST)" userId="S::gillian.dean2@nhs.net::b2502fbf-76f2-4cdd-821b-4aff9ef35c5d" providerId="AD" clId="Web-{16803D0F-DF6B-28A2-DB93-5DD209BD5FFD}" dt="2024-05-07T14:04:47.928" v="0"/>
        <pc:sldMkLst>
          <pc:docMk/>
          <pc:sldMk cId="2599241240" sldId="287"/>
        </pc:sldMkLst>
      </pc:sldChg>
      <pc:sldMasterChg chg="add addSldLayout">
        <pc:chgData name="DEAN, Gillian (UNIVERSITY HOSPITALS SUSSEX NHS FOUNDATION TRUST)" userId="S::gillian.dean2@nhs.net::b2502fbf-76f2-4cdd-821b-4aff9ef35c5d" providerId="AD" clId="Web-{16803D0F-DF6B-28A2-DB93-5DD209BD5FFD}" dt="2024-05-07T14:05:39.054" v="2"/>
        <pc:sldMasterMkLst>
          <pc:docMk/>
          <pc:sldMasterMk cId="4065605206" sldId="2147483785"/>
        </pc:sldMasterMkLst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4008617837" sldId="2147483786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3677993939" sldId="2147483787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1020900695" sldId="2147483788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2682416797" sldId="2147483789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1553421922" sldId="2147483790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939508185" sldId="2147483791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579216597" sldId="2147483792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3156426496" sldId="2147483793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2317344519" sldId="2147483794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2910271150" sldId="2147483795"/>
          </pc:sldLayoutMkLst>
        </pc:sldLayoutChg>
        <pc:sldLayoutChg chg="add">
          <pc:chgData name="DEAN, Gillian (UNIVERSITY HOSPITALS SUSSEX NHS FOUNDATION TRUST)" userId="S::gillian.dean2@nhs.net::b2502fbf-76f2-4cdd-821b-4aff9ef35c5d" providerId="AD" clId="Web-{16803D0F-DF6B-28A2-DB93-5DD209BD5FFD}" dt="2024-05-07T14:05:39.054" v="2"/>
          <pc:sldLayoutMkLst>
            <pc:docMk/>
            <pc:sldMasterMk cId="4065605206" sldId="2147483785"/>
            <pc:sldLayoutMk cId="285149436" sldId="2147483796"/>
          </pc:sldLayoutMkLst>
        </pc:sldLayoutChg>
      </pc:sldMasterChg>
    </pc:docChg>
  </pc:docChgLst>
  <pc:docChgLst>
    <pc:chgData name="DEAN, Gillian (UNIVERSITY HOSPITALS SUSSEX NHS FOUNDATION TRUST)" userId="S::gillian.dean2@nhs.net::b2502fbf-76f2-4cdd-821b-4aff9ef35c5d" providerId="AD" clId="Web-{E65A01B9-88B7-1A1F-69B1-7D6524CC35D9}"/>
    <pc:docChg chg="addSld delSld modSld">
      <pc:chgData name="DEAN, Gillian (UNIVERSITY HOSPITALS SUSSEX NHS FOUNDATION TRUST)" userId="S::gillian.dean2@nhs.net::b2502fbf-76f2-4cdd-821b-4aff9ef35c5d" providerId="AD" clId="Web-{E65A01B9-88B7-1A1F-69B1-7D6524CC35D9}" dt="2024-11-20T14:06:08.929" v="137" actId="1076"/>
      <pc:docMkLst>
        <pc:docMk/>
      </pc:docMkLst>
      <pc:sldChg chg="modNotes">
        <pc:chgData name="DEAN, Gillian (UNIVERSITY HOSPITALS SUSSEX NHS FOUNDATION TRUST)" userId="S::gillian.dean2@nhs.net::b2502fbf-76f2-4cdd-821b-4aff9ef35c5d" providerId="AD" clId="Web-{E65A01B9-88B7-1A1F-69B1-7D6524CC35D9}" dt="2024-11-20T13:53:24.631" v="58"/>
        <pc:sldMkLst>
          <pc:docMk/>
          <pc:sldMk cId="409439120" sldId="281"/>
        </pc:sldMkLst>
      </pc:sldChg>
      <pc:sldChg chg="modSp modNotes">
        <pc:chgData name="DEAN, Gillian (UNIVERSITY HOSPITALS SUSSEX NHS FOUNDATION TRUST)" userId="S::gillian.dean2@nhs.net::b2502fbf-76f2-4cdd-821b-4aff9ef35c5d" providerId="AD" clId="Web-{E65A01B9-88B7-1A1F-69B1-7D6524CC35D9}" dt="2024-11-20T14:01:46.751" v="112"/>
        <pc:sldMkLst>
          <pc:docMk/>
          <pc:sldMk cId="305432265" sldId="286"/>
        </pc:sldMkLst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1:30.738" v="37" actId="14100"/>
          <ac:spMkLst>
            <pc:docMk/>
            <pc:sldMk cId="305432265" sldId="286"/>
            <ac:spMk id="30" creationId="{AF0DC751-5F85-2FD1-2BA0-533EBBF8FCDD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32:21.389" v="0" actId="14100"/>
          <ac:spMkLst>
            <pc:docMk/>
            <pc:sldMk cId="305432265" sldId="286"/>
            <ac:spMk id="32" creationId="{171DECB8-6D6C-50A7-BEBE-8E492E0AC22B}"/>
          </ac:spMkLst>
        </pc:spChg>
      </pc:sldChg>
      <pc:sldChg chg="modSp add">
        <pc:chgData name="DEAN, Gillian (UNIVERSITY HOSPITALS SUSSEX NHS FOUNDATION TRUST)" userId="S::gillian.dean2@nhs.net::b2502fbf-76f2-4cdd-821b-4aff9ef35c5d" providerId="AD" clId="Web-{E65A01B9-88B7-1A1F-69B1-7D6524CC35D9}" dt="2024-11-20T14:06:08.929" v="137" actId="1076"/>
        <pc:sldMkLst>
          <pc:docMk/>
          <pc:sldMk cId="2190522824" sldId="287"/>
        </pc:sldMkLst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4:54.865" v="130" actId="14100"/>
          <ac:spMkLst>
            <pc:docMk/>
            <pc:sldMk cId="2190522824" sldId="287"/>
            <ac:spMk id="63" creationId="{AE342AD4-DF78-CC8C-4004-38714F516D5C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3:35.972" v="115" actId="14100"/>
          <ac:spMkLst>
            <pc:docMk/>
            <pc:sldMk cId="2190522824" sldId="287"/>
            <ac:spMk id="83" creationId="{B44B9E87-8579-FB3C-531E-7F3B58C87E96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5:48.006" v="135" actId="14100"/>
          <ac:spMkLst>
            <pc:docMk/>
            <pc:sldMk cId="2190522824" sldId="287"/>
            <ac:spMk id="84" creationId="{9E773389-20E3-E90C-85B9-FA9FF031CBDD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4:20.223" v="124" actId="1076"/>
          <ac:spMkLst>
            <pc:docMk/>
            <pc:sldMk cId="2190522824" sldId="287"/>
            <ac:spMk id="100" creationId="{18124873-7512-295A-E94E-27B2291C5623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4:39.677" v="128" actId="1076"/>
          <ac:spMkLst>
            <pc:docMk/>
            <pc:sldMk cId="2190522824" sldId="287"/>
            <ac:spMk id="144" creationId="{2FBFB9DF-DBCC-4014-6516-97C9B9158E51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3:52.223" v="116" actId="1076"/>
          <ac:spMkLst>
            <pc:docMk/>
            <pc:sldMk cId="2190522824" sldId="287"/>
            <ac:spMk id="206" creationId="{B02FC141-3578-1FAE-77DB-94B4E2DCF672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4:05.817" v="122" actId="14100"/>
          <ac:spMkLst>
            <pc:docMk/>
            <pc:sldMk cId="2190522824" sldId="287"/>
            <ac:spMk id="208" creationId="{2C871A77-3091-6232-1C15-D124CDE715E7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4:03:59.723" v="120" actId="14100"/>
          <ac:spMkLst>
            <pc:docMk/>
            <pc:sldMk cId="2190522824" sldId="287"/>
            <ac:spMk id="210" creationId="{F14DD640-A4A9-5928-3FF0-85745FCCC76D}"/>
          </ac:spMkLst>
        </pc:s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4:03:52.332" v="119" actId="1076"/>
          <ac:grpSpMkLst>
            <pc:docMk/>
            <pc:sldMk cId="2190522824" sldId="287"/>
            <ac:grpSpMk id="221" creationId="{199520FB-6217-4D97-7DE3-FC96D4426B81}"/>
          </ac:grpSpMkLst>
        </pc:gr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4:04:45.005" v="129" actId="1076"/>
          <ac:grpSpMkLst>
            <pc:docMk/>
            <pc:sldMk cId="2190522824" sldId="287"/>
            <ac:grpSpMk id="236" creationId="{02C06075-1DC6-5A7C-35FE-E542BF13B745}"/>
          </ac:grpSpMkLst>
        </pc:grpChg>
        <pc:picChg chg="mod">
          <ac:chgData name="DEAN, Gillian (UNIVERSITY HOSPITALS SUSSEX NHS FOUNDATION TRUST)" userId="S::gillian.dean2@nhs.net::b2502fbf-76f2-4cdd-821b-4aff9ef35c5d" providerId="AD" clId="Web-{E65A01B9-88B7-1A1F-69B1-7D6524CC35D9}" dt="2024-11-20T14:06:08.929" v="137" actId="1076"/>
          <ac:picMkLst>
            <pc:docMk/>
            <pc:sldMk cId="2190522824" sldId="287"/>
            <ac:picMk id="14" creationId="{68CCD1EB-ACD1-1CBC-9BE0-EA12A223A41F}"/>
          </ac:picMkLst>
        </pc:picChg>
      </pc:sldChg>
      <pc:sldChg chg="addSp delSp modSp add modNotes">
        <pc:chgData name="DEAN, Gillian (UNIVERSITY HOSPITALS SUSSEX NHS FOUNDATION TRUST)" userId="S::gillian.dean2@nhs.net::b2502fbf-76f2-4cdd-821b-4aff9ef35c5d" providerId="AD" clId="Web-{E65A01B9-88B7-1A1F-69B1-7D6524CC35D9}" dt="2024-11-20T14:00:08.921" v="103" actId="1076"/>
        <pc:sldMkLst>
          <pc:docMk/>
          <pc:sldMk cId="850480281" sldId="288"/>
        </pc:sldMkLst>
        <pc:spChg chg="add mod">
          <ac:chgData name="DEAN, Gillian (UNIVERSITY HOSPITALS SUSSEX NHS FOUNDATION TRUST)" userId="S::gillian.dean2@nhs.net::b2502fbf-76f2-4cdd-821b-4aff9ef35c5d" providerId="AD" clId="Web-{E65A01B9-88B7-1A1F-69B1-7D6524CC35D9}" dt="2024-11-20T14:00:08.921" v="103" actId="1076"/>
          <ac:spMkLst>
            <pc:docMk/>
            <pc:sldMk cId="850480281" sldId="288"/>
            <ac:spMk id="18" creationId="{5EC92873-1213-10DB-AA78-A5AA29010069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17.700" v="71" actId="20577"/>
          <ac:spMkLst>
            <pc:docMk/>
            <pc:sldMk cId="850480281" sldId="288"/>
            <ac:spMk id="20" creationId="{218BFA67-334E-39D7-5545-4A322EE74293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05.449" v="69" actId="1076"/>
          <ac:spMkLst>
            <pc:docMk/>
            <pc:sldMk cId="850480281" sldId="288"/>
            <ac:spMk id="22" creationId="{D52B0825-146E-8596-554A-97405503DAD7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32.028" v="80" actId="14100"/>
          <ac:spMkLst>
            <pc:docMk/>
            <pc:sldMk cId="850480281" sldId="288"/>
            <ac:spMk id="24" creationId="{EB2CC314-DF33-6155-94BF-3C3B58DFD647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37.856" v="83" actId="20577"/>
          <ac:spMkLst>
            <pc:docMk/>
            <pc:sldMk cId="850480281" sldId="288"/>
            <ac:spMk id="26" creationId="{DE91BFA3-48F5-A80C-5A63-14B9EBFF009C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41.575" v="85" actId="20577"/>
          <ac:spMkLst>
            <pc:docMk/>
            <pc:sldMk cId="850480281" sldId="288"/>
            <ac:spMk id="28" creationId="{39C00CA4-277B-13BF-2D48-D928094B23FB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9:06.904" v="95" actId="20577"/>
          <ac:spMkLst>
            <pc:docMk/>
            <pc:sldMk cId="850480281" sldId="288"/>
            <ac:spMk id="34" creationId="{15FCB393-AF82-D8E9-8092-D446086CA89B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9:02.232" v="93" actId="20577"/>
          <ac:spMkLst>
            <pc:docMk/>
            <pc:sldMk cId="850480281" sldId="288"/>
            <ac:spMk id="41" creationId="{CF371C80-0C53-665E-CD0C-B1851BA23B32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7:47.871" v="67" actId="1076"/>
          <ac:spMkLst>
            <pc:docMk/>
            <pc:sldMk cId="850480281" sldId="288"/>
            <ac:spMk id="63" creationId="{AE342AD4-DF78-CC8C-4004-38714F516D5C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8:48.091" v="86" actId="14100"/>
          <ac:spMkLst>
            <pc:docMk/>
            <pc:sldMk cId="850480281" sldId="288"/>
            <ac:spMk id="83" creationId="{B44B9E87-8579-FB3C-531E-7F3B58C87E96}"/>
          </ac:spMkLst>
        </pc:spChg>
        <pc:spChg chg="mod">
          <ac:chgData name="DEAN, Gillian (UNIVERSITY HOSPITALS SUSSEX NHS FOUNDATION TRUST)" userId="S::gillian.dean2@nhs.net::b2502fbf-76f2-4cdd-821b-4aff9ef35c5d" providerId="AD" clId="Web-{E65A01B9-88B7-1A1F-69B1-7D6524CC35D9}" dt="2024-11-20T13:59:26.326" v="98" actId="1076"/>
          <ac:spMkLst>
            <pc:docMk/>
            <pc:sldMk cId="850480281" sldId="288"/>
            <ac:spMk id="85" creationId="{DD819585-62CA-CDFB-B803-C6F58ED94C0F}"/>
          </ac:spMkLst>
        </pc:s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3:58:01.543" v="68" actId="1076"/>
          <ac:grpSpMkLst>
            <pc:docMk/>
            <pc:sldMk cId="850480281" sldId="288"/>
            <ac:grpSpMk id="56" creationId="{7BB42E7C-949C-B89D-69EE-405D36E1D153}"/>
          </ac:grpSpMkLst>
        </pc:gr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3:58:55.685" v="88" actId="1076"/>
          <ac:grpSpMkLst>
            <pc:docMk/>
            <pc:sldMk cId="850480281" sldId="288"/>
            <ac:grpSpMk id="170" creationId="{4D3D5CDB-3228-9CEE-A701-4767F3E038B2}"/>
          </ac:grpSpMkLst>
        </pc:gr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3:58:53.544" v="87" actId="1076"/>
          <ac:grpSpMkLst>
            <pc:docMk/>
            <pc:sldMk cId="850480281" sldId="288"/>
            <ac:grpSpMk id="193" creationId="{CB0E1E7B-272F-487F-7F55-1A037BC6038D}"/>
          </ac:grpSpMkLst>
        </pc:grpChg>
        <pc:grpChg chg="mod">
          <ac:chgData name="DEAN, Gillian (UNIVERSITY HOSPITALS SUSSEX NHS FOUNDATION TRUST)" userId="S::gillian.dean2@nhs.net::b2502fbf-76f2-4cdd-821b-4aff9ef35c5d" providerId="AD" clId="Web-{E65A01B9-88B7-1A1F-69B1-7D6524CC35D9}" dt="2024-11-20T13:59:10.873" v="96" actId="1076"/>
          <ac:grpSpMkLst>
            <pc:docMk/>
            <pc:sldMk cId="850480281" sldId="288"/>
            <ac:grpSpMk id="226" creationId="{5FE24E5A-7A99-0BA6-9679-B94808C2651E}"/>
          </ac:grpSpMkLst>
        </pc:grpChg>
        <pc:picChg chg="mod">
          <ac:chgData name="DEAN, Gillian (UNIVERSITY HOSPITALS SUSSEX NHS FOUNDATION TRUST)" userId="S::gillian.dean2@nhs.net::b2502fbf-76f2-4cdd-821b-4aff9ef35c5d" providerId="AD" clId="Web-{E65A01B9-88B7-1A1F-69B1-7D6524CC35D9}" dt="2024-11-20T13:57:22.667" v="61" actId="14100"/>
          <ac:picMkLst>
            <pc:docMk/>
            <pc:sldMk cId="850480281" sldId="288"/>
            <ac:picMk id="14" creationId="{68CCD1EB-ACD1-1CBC-9BE0-EA12A223A41F}"/>
          </ac:picMkLst>
        </pc:picChg>
      </pc:sldChg>
      <pc:sldChg chg="add del">
        <pc:chgData name="DEAN, Gillian (UNIVERSITY HOSPITALS SUSSEX NHS FOUNDATION TRUST)" userId="S::gillian.dean2@nhs.net::b2502fbf-76f2-4cdd-821b-4aff9ef35c5d" providerId="AD" clId="Web-{E65A01B9-88B7-1A1F-69B1-7D6524CC35D9}" dt="2024-11-20T13:59:46.108" v="100"/>
        <pc:sldMkLst>
          <pc:docMk/>
          <pc:sldMk cId="3519245526" sldId="289"/>
        </pc:sldMkLst>
      </pc:sldChg>
    </pc:docChg>
  </pc:docChgLst>
  <pc:docChgLst>
    <pc:chgData name="DEAN, Gillian (UNIVERSITY HOSPITALS SUSSEX NHS FOUNDATION TRUST)" userId="S::gillian.dean2@nhs.net::b2502fbf-76f2-4cdd-821b-4aff9ef35c5d" providerId="AD" clId="Web-{FCAD95E4-CCF2-ACA8-04C2-D2D31A058A1B}"/>
    <pc:docChg chg="addSld modSld sldOrd">
      <pc:chgData name="DEAN, Gillian (UNIVERSITY HOSPITALS SUSSEX NHS FOUNDATION TRUST)" userId="S::gillian.dean2@nhs.net::b2502fbf-76f2-4cdd-821b-4aff9ef35c5d" providerId="AD" clId="Web-{FCAD95E4-CCF2-ACA8-04C2-D2D31A058A1B}" dt="2025-01-15T16:27:30.870" v="78"/>
      <pc:docMkLst>
        <pc:docMk/>
      </pc:docMkLst>
      <pc:sldChg chg="modSp">
        <pc:chgData name="DEAN, Gillian (UNIVERSITY HOSPITALS SUSSEX NHS FOUNDATION TRUST)" userId="S::gillian.dean2@nhs.net::b2502fbf-76f2-4cdd-821b-4aff9ef35c5d" providerId="AD" clId="Web-{FCAD95E4-CCF2-ACA8-04C2-D2D31A058A1B}" dt="2025-01-15T16:18:36.116" v="1" actId="20577"/>
        <pc:sldMkLst>
          <pc:docMk/>
          <pc:sldMk cId="409439120" sldId="281"/>
        </pc:sldMkLst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18:36.116" v="1" actId="20577"/>
          <ac:spMkLst>
            <pc:docMk/>
            <pc:sldMk cId="409439120" sldId="281"/>
            <ac:spMk id="18" creationId="{05108C63-CDD6-080E-44DF-97E000E603CD}"/>
          </ac:spMkLst>
        </pc:spChg>
      </pc:sldChg>
      <pc:sldChg chg="addSp delSp modSp add modNotes">
        <pc:chgData name="DEAN, Gillian (UNIVERSITY HOSPITALS SUSSEX NHS FOUNDATION TRUST)" userId="S::gillian.dean2@nhs.net::b2502fbf-76f2-4cdd-821b-4aff9ef35c5d" providerId="AD" clId="Web-{FCAD95E4-CCF2-ACA8-04C2-D2D31A058A1B}" dt="2025-01-15T16:27:30.870" v="78"/>
        <pc:sldMkLst>
          <pc:docMk/>
          <pc:sldMk cId="3146635034" sldId="282"/>
        </pc:sldMkLst>
        <pc:spChg chg="del">
          <ac:chgData name="DEAN, Gillian (UNIVERSITY HOSPITALS SUSSEX NHS FOUNDATION TRUST)" userId="S::gillian.dean2@nhs.net::b2502fbf-76f2-4cdd-821b-4aff9ef35c5d" providerId="AD" clId="Web-{FCAD95E4-CCF2-ACA8-04C2-D2D31A058A1B}" dt="2025-01-15T16:27:05.947" v="75"/>
          <ac:spMkLst>
            <pc:docMk/>
            <pc:sldMk cId="3146635034" sldId="282"/>
            <ac:spMk id="6" creationId="{5BE0D699-0EFE-5A1E-395C-E5B58CEA2E93}"/>
          </ac:spMkLst>
        </pc:spChg>
        <pc:spChg chg="del">
          <ac:chgData name="DEAN, Gillian (UNIVERSITY HOSPITALS SUSSEX NHS FOUNDATION TRUST)" userId="S::gillian.dean2@nhs.net::b2502fbf-76f2-4cdd-821b-4aff9ef35c5d" providerId="AD" clId="Web-{FCAD95E4-CCF2-ACA8-04C2-D2D31A058A1B}" dt="2025-01-15T16:27:09.931" v="77"/>
          <ac:spMkLst>
            <pc:docMk/>
            <pc:sldMk cId="3146635034" sldId="282"/>
            <ac:spMk id="11" creationId="{711D5102-0E0E-D3B9-651F-20A6015F7B2B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4:58.661" v="59" actId="1076"/>
          <ac:spMkLst>
            <pc:docMk/>
            <pc:sldMk cId="3146635034" sldId="282"/>
            <ac:spMk id="18" creationId="{AC1C0ECE-3A72-1902-543E-E7EC83B64269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6:44.493" v="72" actId="1076"/>
          <ac:spMkLst>
            <pc:docMk/>
            <pc:sldMk cId="3146635034" sldId="282"/>
            <ac:spMk id="26" creationId="{DE91BFA3-48F5-A80C-5A63-14B9EBFF009C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6:24.367" v="70" actId="14100"/>
          <ac:spMkLst>
            <pc:docMk/>
            <pc:sldMk cId="3146635034" sldId="282"/>
            <ac:spMk id="31" creationId="{13944175-268C-D392-BC1D-8A5F6CB1F308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6:34.055" v="71" actId="20577"/>
          <ac:spMkLst>
            <pc:docMk/>
            <pc:sldMk cId="3146635034" sldId="282"/>
            <ac:spMk id="45" creationId="{0D5C6EC1-F7A7-067B-70E9-C88060FF47F2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5:48.006" v="66" actId="1076"/>
          <ac:spMkLst>
            <pc:docMk/>
            <pc:sldMk cId="3146635034" sldId="282"/>
            <ac:spMk id="47" creationId="{C3ECA0DF-5BE9-78E7-A543-DD5D04018FEE}"/>
          </ac:spMkLst>
        </pc:spChg>
        <pc:spChg chg="add">
          <ac:chgData name="DEAN, Gillian (UNIVERSITY HOSPITALS SUSSEX NHS FOUNDATION TRUST)" userId="S::gillian.dean2@nhs.net::b2502fbf-76f2-4cdd-821b-4aff9ef35c5d" providerId="AD" clId="Web-{FCAD95E4-CCF2-ACA8-04C2-D2D31A058A1B}" dt="2025-01-15T16:27:07.337" v="76"/>
          <ac:spMkLst>
            <pc:docMk/>
            <pc:sldMk cId="3146635034" sldId="282"/>
            <ac:spMk id="62" creationId="{B99596E0-9ECD-87D7-44FF-44699097FDC2}"/>
          </ac:spMkLst>
        </pc:spChg>
        <pc:spChg chg="add">
          <ac:chgData name="DEAN, Gillian (UNIVERSITY HOSPITALS SUSSEX NHS FOUNDATION TRUST)" userId="S::gillian.dean2@nhs.net::b2502fbf-76f2-4cdd-821b-4aff9ef35c5d" providerId="AD" clId="Web-{FCAD95E4-CCF2-ACA8-04C2-D2D31A058A1B}" dt="2025-01-15T16:27:30.870" v="78"/>
          <ac:spMkLst>
            <pc:docMk/>
            <pc:sldMk cId="3146635034" sldId="282"/>
            <ac:spMk id="71" creationId="{4CD986E5-52F0-6052-F350-1FF055656296}"/>
          </ac:spMkLst>
        </pc:spChg>
        <pc:spChg chg="mod ord">
          <ac:chgData name="DEAN, Gillian (UNIVERSITY HOSPITALS SUSSEX NHS FOUNDATION TRUST)" userId="S::gillian.dean2@nhs.net::b2502fbf-76f2-4cdd-821b-4aff9ef35c5d" providerId="AD" clId="Web-{FCAD95E4-CCF2-ACA8-04C2-D2D31A058A1B}" dt="2025-01-15T16:26:18.164" v="69"/>
          <ac:spMkLst>
            <pc:docMk/>
            <pc:sldMk cId="3146635034" sldId="282"/>
            <ac:spMk id="132" creationId="{7260A4C5-397F-2ED6-50AD-7541BDBAF6CF}"/>
          </ac:spMkLst>
        </pc:spChg>
        <pc:spChg chg="mod ord">
          <ac:chgData name="DEAN, Gillian (UNIVERSITY HOSPITALS SUSSEX NHS FOUNDATION TRUST)" userId="S::gillian.dean2@nhs.net::b2502fbf-76f2-4cdd-821b-4aff9ef35c5d" providerId="AD" clId="Web-{FCAD95E4-CCF2-ACA8-04C2-D2D31A058A1B}" dt="2025-01-15T16:25:40.053" v="65"/>
          <ac:spMkLst>
            <pc:docMk/>
            <pc:sldMk cId="3146635034" sldId="282"/>
            <ac:spMk id="157" creationId="{CA7F9EA6-6913-E254-8E66-C7E4500ADA06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4:23.644" v="49" actId="14100"/>
          <ac:spMkLst>
            <pc:docMk/>
            <pc:sldMk cId="3146635034" sldId="282"/>
            <ac:spMk id="160" creationId="{3E7B3A4F-21C2-9AF3-4CA8-D0264530C591}"/>
          </ac:spMkLst>
        </pc:spChg>
        <pc:grpChg chg="mod">
          <ac:chgData name="DEAN, Gillian (UNIVERSITY HOSPITALS SUSSEX NHS FOUNDATION TRUST)" userId="S::gillian.dean2@nhs.net::b2502fbf-76f2-4cdd-821b-4aff9ef35c5d" providerId="AD" clId="Web-{FCAD95E4-CCF2-ACA8-04C2-D2D31A058A1B}" dt="2025-01-15T16:26:54.071" v="74" actId="1076"/>
          <ac:grpSpMkLst>
            <pc:docMk/>
            <pc:sldMk cId="3146635034" sldId="282"/>
            <ac:grpSpMk id="82" creationId="{B0E3BDD0-F8B8-C4EE-C37A-D36DF314EE0B}"/>
          </ac:grpSpMkLst>
        </pc:grpChg>
        <pc:grpChg chg="mod">
          <ac:chgData name="DEAN, Gillian (UNIVERSITY HOSPITALS SUSSEX NHS FOUNDATION TRUST)" userId="S::gillian.dean2@nhs.net::b2502fbf-76f2-4cdd-821b-4aff9ef35c5d" providerId="AD" clId="Web-{FCAD95E4-CCF2-ACA8-04C2-D2D31A058A1B}" dt="2025-01-15T16:26:48.634" v="73" actId="1076"/>
          <ac:grpSpMkLst>
            <pc:docMk/>
            <pc:sldMk cId="3146635034" sldId="282"/>
            <ac:grpSpMk id="111" creationId="{88CFEA0B-5375-D8DF-26A3-B44EDDCBFC8B}"/>
          </ac:grpSpMkLst>
        </pc:grpChg>
        <pc:grpChg chg="mod">
          <ac:chgData name="DEAN, Gillian (UNIVERSITY HOSPITALS SUSSEX NHS FOUNDATION TRUST)" userId="S::gillian.dean2@nhs.net::b2502fbf-76f2-4cdd-821b-4aff9ef35c5d" providerId="AD" clId="Web-{FCAD95E4-CCF2-ACA8-04C2-D2D31A058A1B}" dt="2025-01-15T16:25:24.693" v="64" actId="1076"/>
          <ac:grpSpMkLst>
            <pc:docMk/>
            <pc:sldMk cId="3146635034" sldId="282"/>
            <ac:grpSpMk id="176" creationId="{DB8B8981-1AE7-BAD6-6441-FFEC6282E59A}"/>
          </ac:grpSpMkLst>
        </pc:grpChg>
      </pc:sldChg>
      <pc:sldChg chg="addSp delSp modSp add ord modNotes">
        <pc:chgData name="DEAN, Gillian (UNIVERSITY HOSPITALS SUSSEX NHS FOUNDATION TRUST)" userId="S::gillian.dean2@nhs.net::b2502fbf-76f2-4cdd-821b-4aff9ef35c5d" providerId="AD" clId="Web-{FCAD95E4-CCF2-ACA8-04C2-D2D31A058A1B}" dt="2025-01-15T16:24:36.691" v="53" actId="20577"/>
        <pc:sldMkLst>
          <pc:docMk/>
          <pc:sldMk cId="2475832505" sldId="283"/>
        </pc:sldMkLst>
        <pc:spChg chg="add">
          <ac:chgData name="DEAN, Gillian (UNIVERSITY HOSPITALS SUSSEX NHS FOUNDATION TRUST)" userId="S::gillian.dean2@nhs.net::b2502fbf-76f2-4cdd-821b-4aff9ef35c5d" providerId="AD" clId="Web-{FCAD95E4-CCF2-ACA8-04C2-D2D31A058A1B}" dt="2025-01-15T16:20:58.418" v="13"/>
          <ac:spMkLst>
            <pc:docMk/>
            <pc:sldMk cId="2475832505" sldId="283"/>
            <ac:spMk id="18" creationId="{5182D37A-480F-508E-6D5E-517D84084EBF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2:51.578" v="24" actId="14100"/>
          <ac:spMkLst>
            <pc:docMk/>
            <pc:sldMk cId="2475832505" sldId="283"/>
            <ac:spMk id="28" creationId="{FB010669-A508-C3B8-04F3-E0F25703B161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3:00.516" v="25" actId="14100"/>
          <ac:spMkLst>
            <pc:docMk/>
            <pc:sldMk cId="2475832505" sldId="283"/>
            <ac:spMk id="31" creationId="{13944175-268C-D392-BC1D-8A5F6CB1F308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1:55.123" v="18" actId="14100"/>
          <ac:spMkLst>
            <pc:docMk/>
            <pc:sldMk cId="2475832505" sldId="283"/>
            <ac:spMk id="134" creationId="{BD546409-4342-63FC-DC8C-4CD33F0F71AA}"/>
          </ac:spMkLst>
        </pc:spChg>
        <pc:spChg chg="add">
          <ac:chgData name="DEAN, Gillian (UNIVERSITY HOSPITALS SUSSEX NHS FOUNDATION TRUST)" userId="S::gillian.dean2@nhs.net::b2502fbf-76f2-4cdd-821b-4aff9ef35c5d" providerId="AD" clId="Web-{FCAD95E4-CCF2-ACA8-04C2-D2D31A058A1B}" dt="2025-01-15T16:21:14.200" v="15"/>
          <ac:spMkLst>
            <pc:docMk/>
            <pc:sldMk cId="2475832505" sldId="283"/>
            <ac:spMk id="234" creationId="{823FD3FF-C8A7-B0FD-FB28-C1E84DC053E6}"/>
          </ac:spMkLst>
        </pc:spChg>
        <pc:spChg chg="del mod">
          <ac:chgData name="DEAN, Gillian (UNIVERSITY HOSPITALS SUSSEX NHS FOUNDATION TRUST)" userId="S::gillian.dean2@nhs.net::b2502fbf-76f2-4cdd-821b-4aff9ef35c5d" providerId="AD" clId="Web-{FCAD95E4-CCF2-ACA8-04C2-D2D31A058A1B}" dt="2025-01-15T16:20:56.215" v="12"/>
          <ac:spMkLst>
            <pc:docMk/>
            <pc:sldMk cId="2475832505" sldId="283"/>
            <ac:spMk id="264" creationId="{BD058CB4-95FF-9FEB-B6FC-9815A2DE4A81}"/>
          </ac:spMkLst>
        </pc:spChg>
        <pc:spChg chg="del">
          <ac:chgData name="DEAN, Gillian (UNIVERSITY HOSPITALS SUSSEX NHS FOUNDATION TRUST)" userId="S::gillian.dean2@nhs.net::b2502fbf-76f2-4cdd-821b-4aff9ef35c5d" providerId="AD" clId="Web-{FCAD95E4-CCF2-ACA8-04C2-D2D31A058A1B}" dt="2025-01-15T16:21:02.012" v="14"/>
          <ac:spMkLst>
            <pc:docMk/>
            <pc:sldMk cId="2475832505" sldId="283"/>
            <ac:spMk id="265" creationId="{942F1DA7-EF94-57B5-1DD2-7C965DBE4B7D}"/>
          </ac:spMkLst>
        </pc:spChg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24:36.691" v="53" actId="20577"/>
          <ac:spMkLst>
            <pc:docMk/>
            <pc:sldMk cId="2475832505" sldId="283"/>
            <ac:spMk id="272" creationId="{E034C6D5-13F4-DB63-D1C7-A79D442A8A86}"/>
          </ac:spMkLst>
        </pc:spChg>
        <pc:picChg chg="mod">
          <ac:chgData name="DEAN, Gillian (UNIVERSITY HOSPITALS SUSSEX NHS FOUNDATION TRUST)" userId="S::gillian.dean2@nhs.net::b2502fbf-76f2-4cdd-821b-4aff9ef35c5d" providerId="AD" clId="Web-{FCAD95E4-CCF2-ACA8-04C2-D2D31A058A1B}" dt="2025-01-15T16:21:19.622" v="16" actId="1076"/>
          <ac:picMkLst>
            <pc:docMk/>
            <pc:sldMk cId="2475832505" sldId="283"/>
            <ac:picMk id="5" creationId="{6D89964A-0113-B187-DAA0-01926DE6AEAA}"/>
          </ac:picMkLst>
        </pc:picChg>
        <pc:picChg chg="mod">
          <ac:chgData name="DEAN, Gillian (UNIVERSITY HOSPITALS SUSSEX NHS FOUNDATION TRUST)" userId="S::gillian.dean2@nhs.net::b2502fbf-76f2-4cdd-821b-4aff9ef35c5d" providerId="AD" clId="Web-{FCAD95E4-CCF2-ACA8-04C2-D2D31A058A1B}" dt="2025-01-15T16:20:23.370" v="9" actId="14100"/>
          <ac:picMkLst>
            <pc:docMk/>
            <pc:sldMk cId="2475832505" sldId="283"/>
            <ac:picMk id="14" creationId="{68CCD1EB-ACD1-1CBC-9BE0-EA12A223A41F}"/>
          </ac:picMkLst>
        </pc:picChg>
      </pc:sldChg>
      <pc:sldChg chg="modSp">
        <pc:chgData name="DEAN, Gillian (UNIVERSITY HOSPITALS SUSSEX NHS FOUNDATION TRUST)" userId="S::gillian.dean2@nhs.net::b2502fbf-76f2-4cdd-821b-4aff9ef35c5d" providerId="AD" clId="Web-{FCAD95E4-CCF2-ACA8-04C2-D2D31A058A1B}" dt="2025-01-15T16:18:28.334" v="0" actId="20577"/>
        <pc:sldMkLst>
          <pc:docMk/>
          <pc:sldMk cId="850480281" sldId="288"/>
        </pc:sldMkLst>
        <pc:spChg chg="mod">
          <ac:chgData name="DEAN, Gillian (UNIVERSITY HOSPITALS SUSSEX NHS FOUNDATION TRUST)" userId="S::gillian.dean2@nhs.net::b2502fbf-76f2-4cdd-821b-4aff9ef35c5d" providerId="AD" clId="Web-{FCAD95E4-CCF2-ACA8-04C2-D2D31A058A1B}" dt="2025-01-15T16:18:28.334" v="0" actId="20577"/>
          <ac:spMkLst>
            <pc:docMk/>
            <pc:sldMk cId="850480281" sldId="288"/>
            <ac:spMk id="26" creationId="{DE91BFA3-48F5-A80C-5A63-14B9EBFF009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1B093-434E-4E07-90BD-FF5B3B33670A}" type="datetimeFigureOut">
              <a:t>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2808B-BA26-485D-AD5F-F420A61A5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HIV and Sexual Health OPD – patient facing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29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HIV outpatients – staff facing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429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Sexual Health outpatients for staff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6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Clinical Research – patient facing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15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Inpatients staff facing (including taking blood)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32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Inpatients staff facing with ALL icons including taking blood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23616-8633-46B9-811E-1016C20354E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164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76A4-25F7-E213-D3F2-4CE774BC4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1" y="1122363"/>
            <a:ext cx="6858000" cy="2387600"/>
          </a:xfrm>
        </p:spPr>
        <p:txBody>
          <a:bodyPr anchor="b"/>
          <a:lstStyle>
            <a:lvl1pPr algn="ctr">
              <a:defRPr sz="358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9E2F3-4C06-2C9F-3C22-3CF80B147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3602039"/>
            <a:ext cx="6858000" cy="1655762"/>
          </a:xfrm>
        </p:spPr>
        <p:txBody>
          <a:bodyPr/>
          <a:lstStyle>
            <a:lvl1pPr marL="0" indent="0" algn="ctr">
              <a:buNone/>
              <a:defRPr sz="1432"/>
            </a:lvl1pPr>
            <a:lvl2pPr marL="272743" indent="0" algn="ctr">
              <a:buNone/>
              <a:defRPr sz="1193"/>
            </a:lvl2pPr>
            <a:lvl3pPr marL="545486" indent="0" algn="ctr">
              <a:buNone/>
              <a:defRPr sz="1074"/>
            </a:lvl3pPr>
            <a:lvl4pPr marL="818228" indent="0" algn="ctr">
              <a:buNone/>
              <a:defRPr sz="955"/>
            </a:lvl4pPr>
            <a:lvl5pPr marL="1090971" indent="0" algn="ctr">
              <a:buNone/>
              <a:defRPr sz="955"/>
            </a:lvl5pPr>
            <a:lvl6pPr marL="1363714" indent="0" algn="ctr">
              <a:buNone/>
              <a:defRPr sz="955"/>
            </a:lvl6pPr>
            <a:lvl7pPr marL="1636456" indent="0" algn="ctr">
              <a:buNone/>
              <a:defRPr sz="955"/>
            </a:lvl7pPr>
            <a:lvl8pPr marL="1909199" indent="0" algn="ctr">
              <a:buNone/>
              <a:defRPr sz="955"/>
            </a:lvl8pPr>
            <a:lvl9pPr marL="2181942" indent="0" algn="ctr">
              <a:buNone/>
              <a:defRPr sz="955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869B1-2812-DA9B-F48D-38335B9D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pPr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875BD-3758-62F0-958B-C4400620B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884B6-1978-22F7-CE33-F76F989E5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1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535E7-83F2-6987-E839-C2E401854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D91B3-70D3-FBF9-8453-5A5849B6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0E032-59F3-95BE-48E8-A5159357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DE20F-F8E5-34E1-745D-AD2FDD2B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FDE97-755B-B3EC-93A8-AF1D48E27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27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FFFBAE-239E-95DA-EB9F-99A44DFF4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0EBE7-0A3D-FC4C-DF79-29E9CECB2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41F9-C26E-998F-CB58-8FA8215B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F1709-E534-A05E-2218-6F644E69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53BE3-4A5A-F99A-B290-864E491E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4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76A4-25F7-E213-D3F2-4CE774BC4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1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9E2F3-4C06-2C9F-3C22-3CF80B147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3602039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6" indent="0" algn="ctr">
              <a:buNone/>
              <a:defRPr sz="1500"/>
            </a:lvl2pPr>
            <a:lvl3pPr marL="685811" indent="0" algn="ctr">
              <a:buNone/>
              <a:defRPr sz="1350"/>
            </a:lvl3pPr>
            <a:lvl4pPr marL="1028717" indent="0" algn="ctr">
              <a:buNone/>
              <a:defRPr sz="1200"/>
            </a:lvl4pPr>
            <a:lvl5pPr marL="1371623" indent="0" algn="ctr">
              <a:buNone/>
              <a:defRPr sz="1200"/>
            </a:lvl5pPr>
            <a:lvl6pPr marL="1714529" indent="0" algn="ctr">
              <a:buNone/>
              <a:defRPr sz="1200"/>
            </a:lvl6pPr>
            <a:lvl7pPr marL="2057434" indent="0" algn="ctr">
              <a:buNone/>
              <a:defRPr sz="1200"/>
            </a:lvl7pPr>
            <a:lvl8pPr marL="2400340" indent="0" algn="ctr">
              <a:buNone/>
              <a:defRPr sz="1200"/>
            </a:lvl8pPr>
            <a:lvl9pPr marL="2743246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869B1-2812-DA9B-F48D-38335B9D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pPr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875BD-3758-62F0-958B-C4400620B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884B6-1978-22F7-CE33-F76F989E5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17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A76D-AB47-C528-58E2-78364410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61B51-C945-8A83-6790-ED843DABA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A8067-E311-EC80-E430-81E717B0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34F5A-A0C0-9B16-238B-B5D24E5B6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77927-F876-2A74-749B-5586FB2B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99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4F0B-FD12-BB80-9714-D5BD121E2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37C05-B9BA-878F-978E-2AED0E4CA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1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2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4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1CAEF-2120-3349-DB0F-944C23A8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BDE87-A06D-91AA-6A4C-DA4F7457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A8DA0-A2DA-2873-58F7-C6F618479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900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295D-C0CC-9B8A-8E87-8190A8D6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96FB-F0C4-9677-7032-C0E9FC160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C6C0E-3FB5-27E6-242F-2F348E0FF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99377-4744-5769-0574-927F9787C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40810-C8D9-CB90-B5A6-22F73755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BBE2A-6864-D0B1-758E-51D6C230B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41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5AFC-C24B-DCD6-8458-B586148B6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F91F-2C85-9461-C715-F6B367CF8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6" indent="0">
              <a:buNone/>
              <a:defRPr sz="1500" b="1"/>
            </a:lvl2pPr>
            <a:lvl3pPr marL="685811" indent="0">
              <a:buNone/>
              <a:defRPr sz="1350" b="1"/>
            </a:lvl3pPr>
            <a:lvl4pPr marL="1028717" indent="0">
              <a:buNone/>
              <a:defRPr sz="1200" b="1"/>
            </a:lvl4pPr>
            <a:lvl5pPr marL="1371623" indent="0">
              <a:buNone/>
              <a:defRPr sz="1200" b="1"/>
            </a:lvl5pPr>
            <a:lvl6pPr marL="1714529" indent="0">
              <a:buNone/>
              <a:defRPr sz="1200" b="1"/>
            </a:lvl6pPr>
            <a:lvl7pPr marL="2057434" indent="0">
              <a:buNone/>
              <a:defRPr sz="1200" b="1"/>
            </a:lvl7pPr>
            <a:lvl8pPr marL="2400340" indent="0">
              <a:buNone/>
              <a:defRPr sz="1200" b="1"/>
            </a:lvl8pPr>
            <a:lvl9pPr marL="274324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D79EE-DE73-4A08-6BE6-55C967501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61C4A2-9CD5-6AF0-DB5D-EA78518BA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6" indent="0">
              <a:buNone/>
              <a:defRPr sz="1500" b="1"/>
            </a:lvl2pPr>
            <a:lvl3pPr marL="685811" indent="0">
              <a:buNone/>
              <a:defRPr sz="1350" b="1"/>
            </a:lvl3pPr>
            <a:lvl4pPr marL="1028717" indent="0">
              <a:buNone/>
              <a:defRPr sz="1200" b="1"/>
            </a:lvl4pPr>
            <a:lvl5pPr marL="1371623" indent="0">
              <a:buNone/>
              <a:defRPr sz="1200" b="1"/>
            </a:lvl5pPr>
            <a:lvl6pPr marL="1714529" indent="0">
              <a:buNone/>
              <a:defRPr sz="1200" b="1"/>
            </a:lvl6pPr>
            <a:lvl7pPr marL="2057434" indent="0">
              <a:buNone/>
              <a:defRPr sz="1200" b="1"/>
            </a:lvl7pPr>
            <a:lvl8pPr marL="2400340" indent="0">
              <a:buNone/>
              <a:defRPr sz="1200" b="1"/>
            </a:lvl8pPr>
            <a:lvl9pPr marL="2743246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79844-DFE5-622B-6112-6207E216C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3F0551-1B77-C9DE-252B-88A414231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A37AA8-00FE-A246-E1AF-6C4FA9B72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AC5B5C-C983-E41C-0491-48A795661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21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6829B-854C-2C93-8D47-4C24AB04D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B9485-1F8F-940B-C069-B7775A15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6B659-30DC-2D56-1C5B-BA8A153D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26845-3122-BEAC-D4E0-D04280A5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081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5A18D-145A-AED8-46A2-97998EFF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07BB1-8549-92C7-C913-A080043E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C46E6-5208-61FC-9547-F585D12F9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216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DD24E-FCAC-A1FE-B5A7-EB1B667F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381D5-1E09-9015-039E-35FE662C1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C15202-2CE6-0131-CB39-6F3FA8506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6" indent="0">
              <a:buNone/>
              <a:defRPr sz="1050"/>
            </a:lvl2pPr>
            <a:lvl3pPr marL="685811" indent="0">
              <a:buNone/>
              <a:defRPr sz="900"/>
            </a:lvl3pPr>
            <a:lvl4pPr marL="1028717" indent="0">
              <a:buNone/>
              <a:defRPr sz="750"/>
            </a:lvl4pPr>
            <a:lvl5pPr marL="1371623" indent="0">
              <a:buNone/>
              <a:defRPr sz="750"/>
            </a:lvl5pPr>
            <a:lvl6pPr marL="1714529" indent="0">
              <a:buNone/>
              <a:defRPr sz="750"/>
            </a:lvl6pPr>
            <a:lvl7pPr marL="2057434" indent="0">
              <a:buNone/>
              <a:defRPr sz="750"/>
            </a:lvl7pPr>
            <a:lvl8pPr marL="2400340" indent="0">
              <a:buNone/>
              <a:defRPr sz="750"/>
            </a:lvl8pPr>
            <a:lvl9pPr marL="274324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11260-2039-41B6-A871-A334AE39E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4DC18-841C-6DB0-4DB8-A66FD4CBB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4EF81-6244-C30E-67AB-0A7B5F76E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426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5A76D-AB47-C528-58E2-78364410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61B51-C945-8A83-6790-ED843DABA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A8067-E311-EC80-E430-81E717B0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34F5A-A0C0-9B16-238B-B5D24E5B6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77927-F876-2A74-749B-5586FB2B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9939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FD66-C69B-FCE1-E686-25ABDAB19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5F158-9BF0-F306-C01E-C09F82C58F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6" indent="0">
              <a:buNone/>
              <a:defRPr sz="2100"/>
            </a:lvl2pPr>
            <a:lvl3pPr marL="685811" indent="0">
              <a:buNone/>
              <a:defRPr sz="1800"/>
            </a:lvl3pPr>
            <a:lvl4pPr marL="1028717" indent="0">
              <a:buNone/>
              <a:defRPr sz="1500"/>
            </a:lvl4pPr>
            <a:lvl5pPr marL="1371623" indent="0">
              <a:buNone/>
              <a:defRPr sz="1500"/>
            </a:lvl5pPr>
            <a:lvl6pPr marL="1714529" indent="0">
              <a:buNone/>
              <a:defRPr sz="1500"/>
            </a:lvl6pPr>
            <a:lvl7pPr marL="2057434" indent="0">
              <a:buNone/>
              <a:defRPr sz="1500"/>
            </a:lvl7pPr>
            <a:lvl8pPr marL="2400340" indent="0">
              <a:buNone/>
              <a:defRPr sz="1500"/>
            </a:lvl8pPr>
            <a:lvl9pPr marL="2743246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FC4E4E-3DF1-D09D-5DD7-5AF325CA7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6" indent="0">
              <a:buNone/>
              <a:defRPr sz="1050"/>
            </a:lvl2pPr>
            <a:lvl3pPr marL="685811" indent="0">
              <a:buNone/>
              <a:defRPr sz="900"/>
            </a:lvl3pPr>
            <a:lvl4pPr marL="1028717" indent="0">
              <a:buNone/>
              <a:defRPr sz="750"/>
            </a:lvl4pPr>
            <a:lvl5pPr marL="1371623" indent="0">
              <a:buNone/>
              <a:defRPr sz="750"/>
            </a:lvl5pPr>
            <a:lvl6pPr marL="1714529" indent="0">
              <a:buNone/>
              <a:defRPr sz="750"/>
            </a:lvl6pPr>
            <a:lvl7pPr marL="2057434" indent="0">
              <a:buNone/>
              <a:defRPr sz="750"/>
            </a:lvl7pPr>
            <a:lvl8pPr marL="2400340" indent="0">
              <a:buNone/>
              <a:defRPr sz="750"/>
            </a:lvl8pPr>
            <a:lvl9pPr marL="274324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67602-AF4A-889E-249A-A1B720E5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63456-A451-1DFD-74A3-1ED6CF69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0F6C6-8856-CF8E-370C-9CCDAEB0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4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535E7-83F2-6987-E839-C2E401854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D91B3-70D3-FBF9-8453-5A5849B6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0E032-59F3-95BE-48E8-A5159357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DE20F-F8E5-34E1-745D-AD2FDD2B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FDE97-755B-B3EC-93A8-AF1D48E27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271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FFFBAE-239E-95DA-EB9F-99A44DFF4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0EBE7-0A3D-FC4C-DF79-29E9CECB2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41F9-C26E-998F-CB58-8FA8215B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F1709-E534-A05E-2218-6F644E69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53BE3-4A5A-F99A-B290-864E491E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4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4F0B-FD12-BB80-9714-D5BD121E2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358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37C05-B9BA-878F-978E-2AED0E4CA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1pPr>
            <a:lvl2pPr marL="272743" indent="0">
              <a:buNone/>
              <a:defRPr sz="1193">
                <a:solidFill>
                  <a:schemeClr val="tx1">
                    <a:tint val="75000"/>
                  </a:schemeClr>
                </a:solidFill>
              </a:defRPr>
            </a:lvl2pPr>
            <a:lvl3pPr marL="545486" indent="0">
              <a:buNone/>
              <a:defRPr sz="1074">
                <a:solidFill>
                  <a:schemeClr val="tx1">
                    <a:tint val="75000"/>
                  </a:schemeClr>
                </a:solidFill>
              </a:defRPr>
            </a:lvl3pPr>
            <a:lvl4pPr marL="818228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4pPr>
            <a:lvl5pPr marL="1090971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5pPr>
            <a:lvl6pPr marL="1363714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6pPr>
            <a:lvl7pPr marL="1636456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7pPr>
            <a:lvl8pPr marL="1909199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8pPr>
            <a:lvl9pPr marL="2181942" indent="0">
              <a:buNone/>
              <a:defRPr sz="9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1CAEF-2120-3349-DB0F-944C23A8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BDE87-A06D-91AA-6A4C-DA4F7457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A8DA0-A2DA-2873-58F7-C6F618479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90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295D-C0CC-9B8A-8E87-8190A8D6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96FB-F0C4-9677-7032-C0E9FC160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C6C0E-3FB5-27E6-242F-2F348E0FF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99377-4744-5769-0574-927F9787C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40810-C8D9-CB90-B5A6-22F73755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BBE2A-6864-D0B1-758E-51D6C230B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41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5AFC-C24B-DCD6-8458-B586148B6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F91F-2C85-9461-C715-F6B367CF8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432" b="1"/>
            </a:lvl1pPr>
            <a:lvl2pPr marL="272743" indent="0">
              <a:buNone/>
              <a:defRPr sz="1193" b="1"/>
            </a:lvl2pPr>
            <a:lvl3pPr marL="545486" indent="0">
              <a:buNone/>
              <a:defRPr sz="1074" b="1"/>
            </a:lvl3pPr>
            <a:lvl4pPr marL="818228" indent="0">
              <a:buNone/>
              <a:defRPr sz="955" b="1"/>
            </a:lvl4pPr>
            <a:lvl5pPr marL="1090971" indent="0">
              <a:buNone/>
              <a:defRPr sz="955" b="1"/>
            </a:lvl5pPr>
            <a:lvl6pPr marL="1363714" indent="0">
              <a:buNone/>
              <a:defRPr sz="955" b="1"/>
            </a:lvl6pPr>
            <a:lvl7pPr marL="1636456" indent="0">
              <a:buNone/>
              <a:defRPr sz="955" b="1"/>
            </a:lvl7pPr>
            <a:lvl8pPr marL="1909199" indent="0">
              <a:buNone/>
              <a:defRPr sz="955" b="1"/>
            </a:lvl8pPr>
            <a:lvl9pPr marL="2181942" indent="0">
              <a:buNone/>
              <a:defRPr sz="9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D79EE-DE73-4A08-6BE6-55C967501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61C4A2-9CD5-6AF0-DB5D-EA78518BA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432" b="1"/>
            </a:lvl1pPr>
            <a:lvl2pPr marL="272743" indent="0">
              <a:buNone/>
              <a:defRPr sz="1193" b="1"/>
            </a:lvl2pPr>
            <a:lvl3pPr marL="545486" indent="0">
              <a:buNone/>
              <a:defRPr sz="1074" b="1"/>
            </a:lvl3pPr>
            <a:lvl4pPr marL="818228" indent="0">
              <a:buNone/>
              <a:defRPr sz="955" b="1"/>
            </a:lvl4pPr>
            <a:lvl5pPr marL="1090971" indent="0">
              <a:buNone/>
              <a:defRPr sz="955" b="1"/>
            </a:lvl5pPr>
            <a:lvl6pPr marL="1363714" indent="0">
              <a:buNone/>
              <a:defRPr sz="955" b="1"/>
            </a:lvl6pPr>
            <a:lvl7pPr marL="1636456" indent="0">
              <a:buNone/>
              <a:defRPr sz="955" b="1"/>
            </a:lvl7pPr>
            <a:lvl8pPr marL="1909199" indent="0">
              <a:buNone/>
              <a:defRPr sz="955" b="1"/>
            </a:lvl8pPr>
            <a:lvl9pPr marL="2181942" indent="0">
              <a:buNone/>
              <a:defRPr sz="9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79844-DFE5-622B-6112-6207E216C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3F0551-1B77-C9DE-252B-88A414231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A37AA8-00FE-A246-E1AF-6C4FA9B72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AC5B5C-C983-E41C-0491-48A795661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42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6829B-854C-2C93-8D47-4C24AB04D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B9485-1F8F-940B-C069-B7775A15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6B659-30DC-2D56-1C5B-BA8A153D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26845-3122-BEAC-D4E0-D04280A5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0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5A18D-145A-AED8-46A2-97998EFF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07BB1-8549-92C7-C913-A080043E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C46E6-5208-61FC-9547-F585D12F9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21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DD24E-FCAC-A1FE-B5A7-EB1B667F6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190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381D5-1E09-9015-039E-35FE662C1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1909"/>
            </a:lvl1pPr>
            <a:lvl2pPr>
              <a:defRPr sz="1670"/>
            </a:lvl2pPr>
            <a:lvl3pPr>
              <a:defRPr sz="1432"/>
            </a:lvl3pPr>
            <a:lvl4pPr>
              <a:defRPr sz="1193"/>
            </a:lvl4pPr>
            <a:lvl5pPr>
              <a:defRPr sz="1193"/>
            </a:lvl5pPr>
            <a:lvl6pPr>
              <a:defRPr sz="1193"/>
            </a:lvl6pPr>
            <a:lvl7pPr>
              <a:defRPr sz="1193"/>
            </a:lvl7pPr>
            <a:lvl8pPr>
              <a:defRPr sz="1193"/>
            </a:lvl8pPr>
            <a:lvl9pPr>
              <a:defRPr sz="11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C15202-2CE6-0131-CB39-6F3FA8506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955"/>
            </a:lvl1pPr>
            <a:lvl2pPr marL="272743" indent="0">
              <a:buNone/>
              <a:defRPr sz="835"/>
            </a:lvl2pPr>
            <a:lvl3pPr marL="545486" indent="0">
              <a:buNone/>
              <a:defRPr sz="716"/>
            </a:lvl3pPr>
            <a:lvl4pPr marL="818228" indent="0">
              <a:buNone/>
              <a:defRPr sz="596"/>
            </a:lvl4pPr>
            <a:lvl5pPr marL="1090971" indent="0">
              <a:buNone/>
              <a:defRPr sz="596"/>
            </a:lvl5pPr>
            <a:lvl6pPr marL="1363714" indent="0">
              <a:buNone/>
              <a:defRPr sz="596"/>
            </a:lvl6pPr>
            <a:lvl7pPr marL="1636456" indent="0">
              <a:buNone/>
              <a:defRPr sz="596"/>
            </a:lvl7pPr>
            <a:lvl8pPr marL="1909199" indent="0">
              <a:buNone/>
              <a:defRPr sz="596"/>
            </a:lvl8pPr>
            <a:lvl9pPr marL="2181942" indent="0">
              <a:buNone/>
              <a:defRPr sz="5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11260-2039-41B6-A871-A334AE39E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4DC18-841C-6DB0-4DB8-A66FD4CBB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4EF81-6244-C30E-67AB-0A7B5F76E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42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FD66-C69B-FCE1-E686-25ABDAB19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190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5F158-9BF0-F306-C01E-C09F82C58F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 marL="0" indent="0">
              <a:buNone/>
              <a:defRPr sz="1909"/>
            </a:lvl1pPr>
            <a:lvl2pPr marL="272743" indent="0">
              <a:buNone/>
              <a:defRPr sz="1670"/>
            </a:lvl2pPr>
            <a:lvl3pPr marL="545486" indent="0">
              <a:buNone/>
              <a:defRPr sz="1432"/>
            </a:lvl3pPr>
            <a:lvl4pPr marL="818228" indent="0">
              <a:buNone/>
              <a:defRPr sz="1193"/>
            </a:lvl4pPr>
            <a:lvl5pPr marL="1090971" indent="0">
              <a:buNone/>
              <a:defRPr sz="1193"/>
            </a:lvl5pPr>
            <a:lvl6pPr marL="1363714" indent="0">
              <a:buNone/>
              <a:defRPr sz="1193"/>
            </a:lvl6pPr>
            <a:lvl7pPr marL="1636456" indent="0">
              <a:buNone/>
              <a:defRPr sz="1193"/>
            </a:lvl7pPr>
            <a:lvl8pPr marL="1909199" indent="0">
              <a:buNone/>
              <a:defRPr sz="1193"/>
            </a:lvl8pPr>
            <a:lvl9pPr marL="2181942" indent="0">
              <a:buNone/>
              <a:defRPr sz="1193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FC4E4E-3DF1-D09D-5DD7-5AF325CA7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955"/>
            </a:lvl1pPr>
            <a:lvl2pPr marL="272743" indent="0">
              <a:buNone/>
              <a:defRPr sz="835"/>
            </a:lvl2pPr>
            <a:lvl3pPr marL="545486" indent="0">
              <a:buNone/>
              <a:defRPr sz="716"/>
            </a:lvl3pPr>
            <a:lvl4pPr marL="818228" indent="0">
              <a:buNone/>
              <a:defRPr sz="596"/>
            </a:lvl4pPr>
            <a:lvl5pPr marL="1090971" indent="0">
              <a:buNone/>
              <a:defRPr sz="596"/>
            </a:lvl5pPr>
            <a:lvl6pPr marL="1363714" indent="0">
              <a:buNone/>
              <a:defRPr sz="596"/>
            </a:lvl6pPr>
            <a:lvl7pPr marL="1636456" indent="0">
              <a:buNone/>
              <a:defRPr sz="596"/>
            </a:lvl7pPr>
            <a:lvl8pPr marL="1909199" indent="0">
              <a:buNone/>
              <a:defRPr sz="596"/>
            </a:lvl8pPr>
            <a:lvl9pPr marL="2181942" indent="0">
              <a:buNone/>
              <a:defRPr sz="5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67602-AF4A-889E-249A-A1B720E5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1BF65-87B3-49B7-8C86-9A05906A1E3C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63456-A451-1DFD-74A3-1ED6CF69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0F6C6-8856-CF8E-370C-9CCDAEB0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EBD7-F5BB-4EFF-B235-7146C2ABB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4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72705-7D8D-DC2A-BCDC-95958D7F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24931-1439-99E5-7F96-66148BB2A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647A5-2064-8030-48A9-FACFE6533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81BF65-87B3-49B7-8C86-9A05906A1E3C}" type="datetimeFigureOut">
              <a:rPr lang="en-GB" smtClean="0"/>
              <a:pPr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B62C-6CCE-298A-5DC8-BDF8B1707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1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094B-CDED-1362-AC41-719883BD9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1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F2BEBD7-F5BB-4EFF-B235-7146C2ABBD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60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72705-7D8D-DC2A-BCDC-95958D7F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24931-1439-99E5-7F96-66148BB2A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647A5-2064-8030-48A9-FACFE6533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81BF65-87B3-49B7-8C86-9A05906A1E3C}" type="datetimeFigureOut">
              <a:rPr lang="en-GB" smtClean="0"/>
              <a:pPr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B62C-6CCE-298A-5DC8-BDF8B1707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094B-CDED-1362-AC41-719883BD9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F2BEBD7-F5BB-4EFF-B235-7146C2ABBD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60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5F0606-2BE7-E45C-A2AD-7A7E37213B21}"/>
              </a:ext>
            </a:extLst>
          </p:cNvPr>
          <p:cNvGrpSpPr/>
          <p:nvPr/>
        </p:nvGrpSpPr>
        <p:grpSpPr>
          <a:xfrm>
            <a:off x="7560529" y="5215144"/>
            <a:ext cx="773976" cy="762610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120" name="Graphic 3">
              <a:extLst>
                <a:ext uri="{FF2B5EF4-FFF2-40B4-BE49-F238E27FC236}">
                  <a16:creationId xmlns:a16="http://schemas.microsoft.com/office/drawing/2014/main" id="{FC9A3AB3-817E-A24C-F42D-92ED07C6A4BF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139" name="Freeform: Shape 133">
                <a:extLst>
                  <a:ext uri="{FF2B5EF4-FFF2-40B4-BE49-F238E27FC236}">
                    <a16:creationId xmlns:a16="http://schemas.microsoft.com/office/drawing/2014/main" id="{5390CC4F-FB60-B61F-D72C-E6E13C5911E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0" name="Freeform: Shape 134">
                <a:extLst>
                  <a:ext uri="{FF2B5EF4-FFF2-40B4-BE49-F238E27FC236}">
                    <a16:creationId xmlns:a16="http://schemas.microsoft.com/office/drawing/2014/main" id="{62DE09B6-1C70-AA7C-AE57-CFAF51BFA0E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1" name="Freeform: Shape 135">
                <a:extLst>
                  <a:ext uri="{FF2B5EF4-FFF2-40B4-BE49-F238E27FC236}">
                    <a16:creationId xmlns:a16="http://schemas.microsoft.com/office/drawing/2014/main" id="{9CC5E485-6F72-FB48-E882-9B4B1DB8419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2" name="Freeform: Shape 136">
                <a:extLst>
                  <a:ext uri="{FF2B5EF4-FFF2-40B4-BE49-F238E27FC236}">
                    <a16:creationId xmlns:a16="http://schemas.microsoft.com/office/drawing/2014/main" id="{0225F028-9606-DA08-16F2-8656A1FDB393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6" name="Freeform: Shape 137">
                <a:extLst>
                  <a:ext uri="{FF2B5EF4-FFF2-40B4-BE49-F238E27FC236}">
                    <a16:creationId xmlns:a16="http://schemas.microsoft.com/office/drawing/2014/main" id="{42FEC90E-3AF6-D260-55DD-5FB39B688953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1" name="Graphic 3">
              <a:extLst>
                <a:ext uri="{FF2B5EF4-FFF2-40B4-BE49-F238E27FC236}">
                  <a16:creationId xmlns:a16="http://schemas.microsoft.com/office/drawing/2014/main" id="{95C74245-84B0-1427-4655-A3E73EEEAE77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136" name="Freeform: Shape 130">
                <a:extLst>
                  <a:ext uri="{FF2B5EF4-FFF2-40B4-BE49-F238E27FC236}">
                    <a16:creationId xmlns:a16="http://schemas.microsoft.com/office/drawing/2014/main" id="{D2016FEC-99BC-D458-51D7-B8F366D04139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7" name="Freeform: Shape 131">
                <a:extLst>
                  <a:ext uri="{FF2B5EF4-FFF2-40B4-BE49-F238E27FC236}">
                    <a16:creationId xmlns:a16="http://schemas.microsoft.com/office/drawing/2014/main" id="{21401576-DC10-F235-A239-6323DBC823AC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8" name="Freeform: Shape 132">
                <a:extLst>
                  <a:ext uri="{FF2B5EF4-FFF2-40B4-BE49-F238E27FC236}">
                    <a16:creationId xmlns:a16="http://schemas.microsoft.com/office/drawing/2014/main" id="{B7B8E4A1-B3A7-97A7-1450-DF87459821FC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2" name="Graphic 3">
              <a:extLst>
                <a:ext uri="{FF2B5EF4-FFF2-40B4-BE49-F238E27FC236}">
                  <a16:creationId xmlns:a16="http://schemas.microsoft.com/office/drawing/2014/main" id="{42D006DD-F9EF-3904-EB8D-4A33AA826C91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66ACFEC-8497-6EAB-3E0D-56D460F66602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6C2C498C-6665-A54B-3BA8-FB123A05D53B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5" name="Freeform: Shape 129">
                <a:extLst>
                  <a:ext uri="{FF2B5EF4-FFF2-40B4-BE49-F238E27FC236}">
                    <a16:creationId xmlns:a16="http://schemas.microsoft.com/office/drawing/2014/main" id="{FCB45E02-12E6-503C-F1FB-A9BA87CA85A6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3" name="Graphic 3">
              <a:extLst>
                <a:ext uri="{FF2B5EF4-FFF2-40B4-BE49-F238E27FC236}">
                  <a16:creationId xmlns:a16="http://schemas.microsoft.com/office/drawing/2014/main" id="{74B36AD7-3C67-A562-51A7-6ADDFCA976B1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124" name="Freeform: Shape 124">
                <a:extLst>
                  <a:ext uri="{FF2B5EF4-FFF2-40B4-BE49-F238E27FC236}">
                    <a16:creationId xmlns:a16="http://schemas.microsoft.com/office/drawing/2014/main" id="{D51C8273-2F33-D22B-6A07-A0D1C3FF4D0F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5" name="Freeform: Shape 125">
                <a:extLst>
                  <a:ext uri="{FF2B5EF4-FFF2-40B4-BE49-F238E27FC236}">
                    <a16:creationId xmlns:a16="http://schemas.microsoft.com/office/drawing/2014/main" id="{1181B37B-78F8-3038-FC48-44ACDCA5F251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6" name="Freeform: Shape 126">
                <a:extLst>
                  <a:ext uri="{FF2B5EF4-FFF2-40B4-BE49-F238E27FC236}">
                    <a16:creationId xmlns:a16="http://schemas.microsoft.com/office/drawing/2014/main" id="{4F584B15-C048-747E-7F2F-FE99419A01D2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F0DC751-5F85-2FD1-2BA0-533EBBF8FCDD}"/>
              </a:ext>
            </a:extLst>
          </p:cNvPr>
          <p:cNvSpPr/>
          <p:nvPr/>
        </p:nvSpPr>
        <p:spPr>
          <a:xfrm>
            <a:off x="1828819" y="2270001"/>
            <a:ext cx="1828501" cy="1986281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3657638" y="2270001"/>
            <a:ext cx="1828501" cy="1986281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5486458" y="2270001"/>
            <a:ext cx="1837947" cy="1986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7315892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0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68EF072-C4A2-C52F-B842-82BAB6787BDF}"/>
              </a:ext>
            </a:extLst>
          </p:cNvPr>
          <p:cNvSpPr/>
          <p:nvPr/>
        </p:nvSpPr>
        <p:spPr>
          <a:xfrm>
            <a:off x="1828819" y="4250015"/>
            <a:ext cx="1828501" cy="1986281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0" y="4250015"/>
            <a:ext cx="1828501" cy="1986281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60" y="371129"/>
            <a:ext cx="2683986" cy="8829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0D699-0EFE-5A1E-395C-E5B58CEA2E93}"/>
              </a:ext>
            </a:extLst>
          </p:cNvPr>
          <p:cNvSpPr txBox="1"/>
          <p:nvPr/>
        </p:nvSpPr>
        <p:spPr>
          <a:xfrm>
            <a:off x="1710746" y="426319"/>
            <a:ext cx="4252455" cy="9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6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Gloves off: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1D5102-0E0E-D3B9-651F-20A6015F7B2B}"/>
              </a:ext>
            </a:extLst>
          </p:cNvPr>
          <p:cNvSpPr txBox="1"/>
          <p:nvPr/>
        </p:nvSpPr>
        <p:spPr>
          <a:xfrm>
            <a:off x="1809224" y="1374992"/>
            <a:ext cx="6636828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may not be wearing gloves when…</a:t>
            </a:r>
          </a:p>
        </p:txBody>
      </p:sp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-6561" y="-1966"/>
            <a:ext cx="1401759" cy="2156162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441029" y="2414306"/>
            <a:ext cx="128812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latin typeface="Arial" panose="020B0604020202020204" pitchFamily="34" charset="0"/>
                <a:cs typeface="Arial" panose="020B0604020202020204" pitchFamily="34" charset="0"/>
              </a:rPr>
              <a:t>Taking your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869840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2B0825-146E-8596-554A-97405503DAD7}"/>
              </a:ext>
            </a:extLst>
          </p:cNvPr>
          <p:cNvSpPr txBox="1"/>
          <p:nvPr/>
        </p:nvSpPr>
        <p:spPr>
          <a:xfrm>
            <a:off x="2407334" y="2389457"/>
            <a:ext cx="115927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clinical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361664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4099024" y="2400419"/>
            <a:ext cx="112992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Taking your blood pressure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541695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7242412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9C00CA4-277B-13BF-2D48-D928094B23FB}"/>
              </a:ext>
            </a:extLst>
          </p:cNvPr>
          <p:cNvSpPr txBox="1"/>
          <p:nvPr/>
        </p:nvSpPr>
        <p:spPr>
          <a:xfrm>
            <a:off x="7762970" y="2398395"/>
            <a:ext cx="1373816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Handing out your medication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-6164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350394" y="4264463"/>
            <a:ext cx="1475375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Examining your general skin (not genitals)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1885418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2356046" y="4292130"/>
            <a:ext cx="1209309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your chaperone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B7F14E-71BE-063B-3028-23ADDD1393FF}"/>
              </a:ext>
            </a:extLst>
          </p:cNvPr>
          <p:cNvSpPr/>
          <p:nvPr/>
        </p:nvSpPr>
        <p:spPr>
          <a:xfrm>
            <a:off x="551821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610420" y="2885882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BB42E7C-949C-B89D-69EE-405D36E1D153}"/>
              </a:ext>
            </a:extLst>
          </p:cNvPr>
          <p:cNvGrpSpPr/>
          <p:nvPr/>
        </p:nvGrpSpPr>
        <p:grpSpPr>
          <a:xfrm>
            <a:off x="2092643" y="3152302"/>
            <a:ext cx="993480" cy="990948"/>
            <a:chOff x="5719970" y="3534535"/>
            <a:chExt cx="2086609" cy="2081289"/>
          </a:xfrm>
        </p:grpSpPr>
        <p:grpSp>
          <p:nvGrpSpPr>
            <p:cNvPr id="57" name="Graphic 2">
              <a:extLst>
                <a:ext uri="{FF2B5EF4-FFF2-40B4-BE49-F238E27FC236}">
                  <a16:creationId xmlns:a16="http://schemas.microsoft.com/office/drawing/2014/main" id="{558AE9AE-7F1B-7B31-3110-50B1690504AC}"/>
                </a:ext>
              </a:extLst>
            </p:cNvPr>
            <p:cNvGrpSpPr/>
            <p:nvPr/>
          </p:nvGrpSpPr>
          <p:grpSpPr>
            <a:xfrm>
              <a:off x="5719970" y="3534535"/>
              <a:ext cx="2086609" cy="1989377"/>
              <a:chOff x="624897" y="969377"/>
              <a:chExt cx="2086609" cy="1989377"/>
            </a:xfrm>
            <a:solidFill>
              <a:srgbClr val="FFFFFF"/>
            </a:solidFill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5018161-49EF-0910-D287-0B6840EB0CE4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124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AF6024D5-CE72-6BA1-D053-BF16201612A3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010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3F8700F-7CA5-D1E3-54C4-DCF06CF53265}"/>
                </a:ext>
              </a:extLst>
            </p:cNvPr>
            <p:cNvSpPr/>
            <p:nvPr/>
          </p:nvSpPr>
          <p:spPr>
            <a:xfrm>
              <a:off x="6060111" y="3943069"/>
              <a:ext cx="1245718" cy="1672755"/>
            </a:xfrm>
            <a:custGeom>
              <a:avLst/>
              <a:gdLst>
                <a:gd name="connsiteX0" fmla="*/ 636209 w 1245718"/>
                <a:gd name="connsiteY0" fmla="*/ 1672565 h 1672755"/>
                <a:gd name="connsiteX1" fmla="*/ 109572 w 1245718"/>
                <a:gd name="connsiteY1" fmla="*/ 1442631 h 1672755"/>
                <a:gd name="connsiteX2" fmla="*/ 167770 w 1245718"/>
                <a:gd name="connsiteY2" fmla="*/ 1313663 h 1672755"/>
                <a:gd name="connsiteX3" fmla="*/ 171675 w 1245718"/>
                <a:gd name="connsiteY3" fmla="*/ 1203649 h 1672755"/>
                <a:gd name="connsiteX4" fmla="*/ 103476 w 1245718"/>
                <a:gd name="connsiteY4" fmla="*/ 1056869 h 1672755"/>
                <a:gd name="connsiteX5" fmla="*/ 37087 w 1245718"/>
                <a:gd name="connsiteY5" fmla="*/ 743306 h 1672755"/>
                <a:gd name="connsiteX6" fmla="*/ 4797 w 1245718"/>
                <a:gd name="connsiteY6" fmla="*/ 480987 h 1672755"/>
                <a:gd name="connsiteX7" fmla="*/ 74996 w 1245718"/>
                <a:gd name="connsiteY7" fmla="*/ 399168 h 1672755"/>
                <a:gd name="connsiteX8" fmla="*/ 161674 w 1245718"/>
                <a:gd name="connsiteY8" fmla="*/ 457746 h 1672755"/>
                <a:gd name="connsiteX9" fmla="*/ 211775 w 1245718"/>
                <a:gd name="connsiteY9" fmla="*/ 604622 h 1672755"/>
                <a:gd name="connsiteX10" fmla="*/ 225110 w 1245718"/>
                <a:gd name="connsiteY10" fmla="*/ 718446 h 1672755"/>
                <a:gd name="connsiteX11" fmla="*/ 237302 w 1245718"/>
                <a:gd name="connsiteY11" fmla="*/ 755212 h 1672755"/>
                <a:gd name="connsiteX12" fmla="*/ 247113 w 1245718"/>
                <a:gd name="connsiteY12" fmla="*/ 756069 h 1672755"/>
                <a:gd name="connsiteX13" fmla="*/ 285594 w 1245718"/>
                <a:gd name="connsiteY13" fmla="*/ 689585 h 1672755"/>
                <a:gd name="connsiteX14" fmla="*/ 425135 w 1245718"/>
                <a:gd name="connsiteY14" fmla="*/ 375165 h 1672755"/>
                <a:gd name="connsiteX15" fmla="*/ 554866 w 1245718"/>
                <a:gd name="connsiteY15" fmla="*/ 77794 h 1672755"/>
                <a:gd name="connsiteX16" fmla="*/ 631066 w 1245718"/>
                <a:gd name="connsiteY16" fmla="*/ 26835 h 1672755"/>
                <a:gd name="connsiteX17" fmla="*/ 701170 w 1245718"/>
                <a:gd name="connsiteY17" fmla="*/ 76651 h 1672755"/>
                <a:gd name="connsiteX18" fmla="*/ 696026 w 1245718"/>
                <a:gd name="connsiteY18" fmla="*/ 146184 h 1672755"/>
                <a:gd name="connsiteX19" fmla="*/ 546198 w 1245718"/>
                <a:gd name="connsiteY19" fmla="*/ 492703 h 1672755"/>
                <a:gd name="connsiteX20" fmla="*/ 555151 w 1245718"/>
                <a:gd name="connsiteY20" fmla="*/ 558045 h 1672755"/>
                <a:gd name="connsiteX21" fmla="*/ 606872 w 1245718"/>
                <a:gd name="connsiteY21" fmla="*/ 520421 h 1672755"/>
                <a:gd name="connsiteX22" fmla="*/ 809183 w 1245718"/>
                <a:gd name="connsiteY22" fmla="*/ 56458 h 1672755"/>
                <a:gd name="connsiteX23" fmla="*/ 890622 w 1245718"/>
                <a:gd name="connsiteY23" fmla="*/ 356 h 1672755"/>
                <a:gd name="connsiteX24" fmla="*/ 955392 w 1245718"/>
                <a:gd name="connsiteY24" fmla="*/ 115989 h 1672755"/>
                <a:gd name="connsiteX25" fmla="*/ 815755 w 1245718"/>
                <a:gd name="connsiteY25" fmla="*/ 436506 h 1672755"/>
                <a:gd name="connsiteX26" fmla="*/ 751081 w 1245718"/>
                <a:gd name="connsiteY26" fmla="*/ 585286 h 1672755"/>
                <a:gd name="connsiteX27" fmla="*/ 766035 w 1245718"/>
                <a:gd name="connsiteY27" fmla="*/ 638721 h 1672755"/>
                <a:gd name="connsiteX28" fmla="*/ 812612 w 1245718"/>
                <a:gd name="connsiteY28" fmla="*/ 611194 h 1672755"/>
                <a:gd name="connsiteX29" fmla="*/ 985682 w 1245718"/>
                <a:gd name="connsiteY29" fmla="*/ 213811 h 1672755"/>
                <a:gd name="connsiteX30" fmla="*/ 1081312 w 1245718"/>
                <a:gd name="connsiteY30" fmla="*/ 161043 h 1672755"/>
                <a:gd name="connsiteX31" fmla="*/ 1131319 w 1245718"/>
                <a:gd name="connsiteY31" fmla="*/ 274485 h 1672755"/>
                <a:gd name="connsiteX32" fmla="*/ 966060 w 1245718"/>
                <a:gd name="connsiteY32" fmla="*/ 653962 h 1672755"/>
                <a:gd name="connsiteX33" fmla="*/ 936056 w 1245718"/>
                <a:gd name="connsiteY33" fmla="*/ 723304 h 1672755"/>
                <a:gd name="connsiteX34" fmla="*/ 950344 w 1245718"/>
                <a:gd name="connsiteY34" fmla="*/ 770929 h 1672755"/>
                <a:gd name="connsiteX35" fmla="*/ 997397 w 1245718"/>
                <a:gd name="connsiteY35" fmla="*/ 749212 h 1672755"/>
                <a:gd name="connsiteX36" fmla="*/ 1113602 w 1245718"/>
                <a:gd name="connsiteY36" fmla="*/ 482607 h 1672755"/>
                <a:gd name="connsiteX37" fmla="*/ 1180468 w 1245718"/>
                <a:gd name="connsiteY37" fmla="*/ 436506 h 1672755"/>
                <a:gd name="connsiteX38" fmla="*/ 1242761 w 1245718"/>
                <a:gd name="connsiteY38" fmla="*/ 479178 h 1672755"/>
                <a:gd name="connsiteX39" fmla="*/ 1237713 w 1245718"/>
                <a:gd name="connsiteY39" fmla="*/ 545758 h 1672755"/>
                <a:gd name="connsiteX40" fmla="*/ 1017495 w 1245718"/>
                <a:gd name="connsiteY40" fmla="*/ 1053821 h 1672755"/>
                <a:gd name="connsiteX41" fmla="*/ 913387 w 1245718"/>
                <a:gd name="connsiteY41" fmla="*/ 1292232 h 1672755"/>
                <a:gd name="connsiteX42" fmla="*/ 817851 w 1245718"/>
                <a:gd name="connsiteY42" fmla="*/ 1402341 h 1672755"/>
                <a:gd name="connsiteX43" fmla="*/ 703741 w 1245718"/>
                <a:gd name="connsiteY43" fmla="*/ 1525499 h 1672755"/>
                <a:gd name="connsiteX44" fmla="*/ 649735 w 1245718"/>
                <a:gd name="connsiteY44" fmla="*/ 1642180 h 1672755"/>
                <a:gd name="connsiteX45" fmla="*/ 636114 w 1245718"/>
                <a:gd name="connsiteY45" fmla="*/ 1672755 h 167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45718" h="1672755">
                  <a:moveTo>
                    <a:pt x="636209" y="1672565"/>
                  </a:moveTo>
                  <a:cubicBezTo>
                    <a:pt x="460473" y="1595793"/>
                    <a:pt x="286642" y="1519879"/>
                    <a:pt x="109572" y="1442631"/>
                  </a:cubicBezTo>
                  <a:cubicBezTo>
                    <a:pt x="129479" y="1397864"/>
                    <a:pt x="146338" y="1354525"/>
                    <a:pt x="167770" y="1313663"/>
                  </a:cubicBezTo>
                  <a:cubicBezTo>
                    <a:pt x="187296" y="1276515"/>
                    <a:pt x="187867" y="1240416"/>
                    <a:pt x="171675" y="1203649"/>
                  </a:cubicBezTo>
                  <a:cubicBezTo>
                    <a:pt x="149958" y="1154310"/>
                    <a:pt x="129098" y="1104208"/>
                    <a:pt x="103476" y="1056869"/>
                  </a:cubicBezTo>
                  <a:cubicBezTo>
                    <a:pt x="50231" y="958476"/>
                    <a:pt x="35086" y="852939"/>
                    <a:pt x="37087" y="743306"/>
                  </a:cubicBezTo>
                  <a:cubicBezTo>
                    <a:pt x="38706" y="654342"/>
                    <a:pt x="33086" y="566522"/>
                    <a:pt x="4797" y="480987"/>
                  </a:cubicBezTo>
                  <a:cubicBezTo>
                    <a:pt x="-12729" y="428219"/>
                    <a:pt x="19370" y="392691"/>
                    <a:pt x="74996" y="399168"/>
                  </a:cubicBezTo>
                  <a:cubicBezTo>
                    <a:pt x="114239" y="403740"/>
                    <a:pt x="146338" y="423361"/>
                    <a:pt x="161674" y="457746"/>
                  </a:cubicBezTo>
                  <a:cubicBezTo>
                    <a:pt x="182724" y="504800"/>
                    <a:pt x="199202" y="554521"/>
                    <a:pt x="211775" y="604622"/>
                  </a:cubicBezTo>
                  <a:cubicBezTo>
                    <a:pt x="221014" y="641293"/>
                    <a:pt x="219967" y="680536"/>
                    <a:pt x="225110" y="718446"/>
                  </a:cubicBezTo>
                  <a:cubicBezTo>
                    <a:pt x="226825" y="731019"/>
                    <a:pt x="233111" y="743020"/>
                    <a:pt x="237302" y="755212"/>
                  </a:cubicBezTo>
                  <a:cubicBezTo>
                    <a:pt x="240541" y="755498"/>
                    <a:pt x="243874" y="755784"/>
                    <a:pt x="247113" y="756069"/>
                  </a:cubicBezTo>
                  <a:cubicBezTo>
                    <a:pt x="260067" y="733971"/>
                    <a:pt x="275116" y="712826"/>
                    <a:pt x="285594" y="689585"/>
                  </a:cubicBezTo>
                  <a:cubicBezTo>
                    <a:pt x="332838" y="585096"/>
                    <a:pt x="378939" y="480130"/>
                    <a:pt x="425135" y="375165"/>
                  </a:cubicBezTo>
                  <a:cubicBezTo>
                    <a:pt x="468664" y="276200"/>
                    <a:pt x="511622" y="176949"/>
                    <a:pt x="554866" y="77794"/>
                  </a:cubicBezTo>
                  <a:cubicBezTo>
                    <a:pt x="569344" y="44552"/>
                    <a:pt x="594204" y="26550"/>
                    <a:pt x="631066" y="26835"/>
                  </a:cubicBezTo>
                  <a:cubicBezTo>
                    <a:pt x="662879" y="27121"/>
                    <a:pt x="694216" y="45504"/>
                    <a:pt x="701170" y="76651"/>
                  </a:cubicBezTo>
                  <a:cubicBezTo>
                    <a:pt x="706028" y="98559"/>
                    <a:pt x="704599" y="125610"/>
                    <a:pt x="696026" y="146184"/>
                  </a:cubicBezTo>
                  <a:cubicBezTo>
                    <a:pt x="647734" y="262389"/>
                    <a:pt x="596395" y="377355"/>
                    <a:pt x="546198" y="492703"/>
                  </a:cubicBezTo>
                  <a:cubicBezTo>
                    <a:pt x="530482" y="528803"/>
                    <a:pt x="533434" y="549567"/>
                    <a:pt x="555151" y="558045"/>
                  </a:cubicBezTo>
                  <a:cubicBezTo>
                    <a:pt x="576487" y="566331"/>
                    <a:pt x="591632" y="555378"/>
                    <a:pt x="606872" y="520421"/>
                  </a:cubicBezTo>
                  <a:cubicBezTo>
                    <a:pt x="674309" y="365735"/>
                    <a:pt x="741651" y="211049"/>
                    <a:pt x="809183" y="56458"/>
                  </a:cubicBezTo>
                  <a:cubicBezTo>
                    <a:pt x="826328" y="17215"/>
                    <a:pt x="856427" y="-2978"/>
                    <a:pt x="890622" y="356"/>
                  </a:cubicBezTo>
                  <a:cubicBezTo>
                    <a:pt x="948058" y="6071"/>
                    <a:pt x="979204" y="60459"/>
                    <a:pt x="955392" y="115989"/>
                  </a:cubicBezTo>
                  <a:cubicBezTo>
                    <a:pt x="909386" y="223050"/>
                    <a:pt x="862333" y="329635"/>
                    <a:pt x="815755" y="436506"/>
                  </a:cubicBezTo>
                  <a:cubicBezTo>
                    <a:pt x="794134" y="486036"/>
                    <a:pt x="772417" y="535566"/>
                    <a:pt x="751081" y="585286"/>
                  </a:cubicBezTo>
                  <a:cubicBezTo>
                    <a:pt x="739365" y="612718"/>
                    <a:pt x="744413" y="630911"/>
                    <a:pt x="766035" y="638721"/>
                  </a:cubicBezTo>
                  <a:cubicBezTo>
                    <a:pt x="792134" y="648151"/>
                    <a:pt x="803754" y="631387"/>
                    <a:pt x="812612" y="611194"/>
                  </a:cubicBezTo>
                  <a:cubicBezTo>
                    <a:pt x="870334" y="478701"/>
                    <a:pt x="927770" y="346209"/>
                    <a:pt x="985682" y="213811"/>
                  </a:cubicBezTo>
                  <a:cubicBezTo>
                    <a:pt x="1005017" y="169710"/>
                    <a:pt x="1041117" y="150279"/>
                    <a:pt x="1081312" y="161043"/>
                  </a:cubicBezTo>
                  <a:cubicBezTo>
                    <a:pt x="1130938" y="174378"/>
                    <a:pt x="1153321" y="223527"/>
                    <a:pt x="1131319" y="274485"/>
                  </a:cubicBezTo>
                  <a:cubicBezTo>
                    <a:pt x="1076645" y="401168"/>
                    <a:pt x="1021210" y="527469"/>
                    <a:pt x="966060" y="653962"/>
                  </a:cubicBezTo>
                  <a:cubicBezTo>
                    <a:pt x="955963" y="677012"/>
                    <a:pt x="945677" y="699967"/>
                    <a:pt x="936056" y="723304"/>
                  </a:cubicBezTo>
                  <a:cubicBezTo>
                    <a:pt x="928055" y="742734"/>
                    <a:pt x="929389" y="761689"/>
                    <a:pt x="950344" y="770929"/>
                  </a:cubicBezTo>
                  <a:cubicBezTo>
                    <a:pt x="971870" y="780358"/>
                    <a:pt x="988063" y="770643"/>
                    <a:pt x="997397" y="749212"/>
                  </a:cubicBezTo>
                  <a:cubicBezTo>
                    <a:pt x="1036069" y="660343"/>
                    <a:pt x="1074836" y="571475"/>
                    <a:pt x="1113602" y="482607"/>
                  </a:cubicBezTo>
                  <a:cubicBezTo>
                    <a:pt x="1126366" y="453365"/>
                    <a:pt x="1147987" y="436315"/>
                    <a:pt x="1180468" y="436506"/>
                  </a:cubicBezTo>
                  <a:cubicBezTo>
                    <a:pt x="1210567" y="436696"/>
                    <a:pt x="1235522" y="451079"/>
                    <a:pt x="1242761" y="479178"/>
                  </a:cubicBezTo>
                  <a:cubicBezTo>
                    <a:pt x="1248095" y="499752"/>
                    <a:pt x="1246095" y="526041"/>
                    <a:pt x="1237713" y="545758"/>
                  </a:cubicBezTo>
                  <a:cubicBezTo>
                    <a:pt x="1165513" y="715588"/>
                    <a:pt x="1091219" y="884562"/>
                    <a:pt x="1017495" y="1053821"/>
                  </a:cubicBezTo>
                  <a:cubicBezTo>
                    <a:pt x="982824" y="1133259"/>
                    <a:pt x="947962" y="1212698"/>
                    <a:pt x="913387" y="1292232"/>
                  </a:cubicBezTo>
                  <a:cubicBezTo>
                    <a:pt x="893099" y="1339095"/>
                    <a:pt x="862142" y="1377957"/>
                    <a:pt x="817851" y="1402341"/>
                  </a:cubicBezTo>
                  <a:cubicBezTo>
                    <a:pt x="765463" y="1431201"/>
                    <a:pt x="730221" y="1474255"/>
                    <a:pt x="703741" y="1525499"/>
                  </a:cubicBezTo>
                  <a:cubicBezTo>
                    <a:pt x="684120" y="1563504"/>
                    <a:pt x="667547" y="1603223"/>
                    <a:pt x="649735" y="1642180"/>
                  </a:cubicBezTo>
                  <a:cubicBezTo>
                    <a:pt x="645544" y="1651324"/>
                    <a:pt x="641543" y="1660563"/>
                    <a:pt x="636114" y="167275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60E9B73E-F4C2-1B41-5405-864B6EE451D2}"/>
              </a:ext>
            </a:extLst>
          </p:cNvPr>
          <p:cNvGrpSpPr/>
          <p:nvPr/>
        </p:nvGrpSpPr>
        <p:grpSpPr>
          <a:xfrm>
            <a:off x="2031720" y="4806282"/>
            <a:ext cx="801966" cy="1263961"/>
            <a:chOff x="3509265" y="7535762"/>
            <a:chExt cx="1352378" cy="2095995"/>
          </a:xfrm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7402CC0-7562-21E8-4A13-7D307F293633}"/>
                </a:ext>
              </a:extLst>
            </p:cNvPr>
            <p:cNvSpPr/>
            <p:nvPr/>
          </p:nvSpPr>
          <p:spPr>
            <a:xfrm>
              <a:off x="3766296" y="7535762"/>
              <a:ext cx="350975" cy="350975"/>
            </a:xfrm>
            <a:custGeom>
              <a:avLst/>
              <a:gdLst>
                <a:gd name="connsiteX0" fmla="*/ 460509 w 460508"/>
                <a:gd name="connsiteY0" fmla="*/ 230254 h 460508"/>
                <a:gd name="connsiteX1" fmla="*/ 230254 w 460508"/>
                <a:gd name="connsiteY1" fmla="*/ 460509 h 460508"/>
                <a:gd name="connsiteX2" fmla="*/ 0 w 460508"/>
                <a:gd name="connsiteY2" fmla="*/ 230254 h 460508"/>
                <a:gd name="connsiteX3" fmla="*/ 230254 w 460508"/>
                <a:gd name="connsiteY3" fmla="*/ 0 h 460508"/>
                <a:gd name="connsiteX4" fmla="*/ 460509 w 460508"/>
                <a:gd name="connsiteY4" fmla="*/ 230254 h 46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508" h="460508">
                  <a:moveTo>
                    <a:pt x="460509" y="230254"/>
                  </a:moveTo>
                  <a:cubicBezTo>
                    <a:pt x="460509" y="357447"/>
                    <a:pt x="357447" y="460509"/>
                    <a:pt x="230254" y="460509"/>
                  </a:cubicBezTo>
                  <a:cubicBezTo>
                    <a:pt x="103061" y="460509"/>
                    <a:pt x="0" y="357447"/>
                    <a:pt x="0" y="230254"/>
                  </a:cubicBezTo>
                  <a:cubicBezTo>
                    <a:pt x="0" y="103061"/>
                    <a:pt x="103194" y="0"/>
                    <a:pt x="230254" y="0"/>
                  </a:cubicBezTo>
                  <a:cubicBezTo>
                    <a:pt x="357314" y="0"/>
                    <a:pt x="460509" y="103061"/>
                    <a:pt x="460509" y="230254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19BA4BC-24D0-9743-0F2F-FD52A31C5FBB}"/>
                </a:ext>
              </a:extLst>
            </p:cNvPr>
            <p:cNvSpPr/>
            <p:nvPr/>
          </p:nvSpPr>
          <p:spPr>
            <a:xfrm>
              <a:off x="3509265" y="7904824"/>
              <a:ext cx="755346" cy="1431642"/>
            </a:xfrm>
            <a:custGeom>
              <a:avLst/>
              <a:gdLst>
                <a:gd name="connsiteX0" fmla="*/ 737758 w 991077"/>
                <a:gd name="connsiteY0" fmla="*/ 1337395 h 1878432"/>
                <a:gd name="connsiteX1" fmla="*/ 704026 w 991077"/>
                <a:gd name="connsiteY1" fmla="*/ 1332195 h 1878432"/>
                <a:gd name="connsiteX2" fmla="*/ 637363 w 991077"/>
                <a:gd name="connsiteY2" fmla="*/ 1276598 h 1878432"/>
                <a:gd name="connsiteX3" fmla="*/ 629497 w 991077"/>
                <a:gd name="connsiteY3" fmla="*/ 1190203 h 1878432"/>
                <a:gd name="connsiteX4" fmla="*/ 660695 w 991077"/>
                <a:gd name="connsiteY4" fmla="*/ 1070076 h 1878432"/>
                <a:gd name="connsiteX5" fmla="*/ 824420 w 991077"/>
                <a:gd name="connsiteY5" fmla="*/ 558237 h 1878432"/>
                <a:gd name="connsiteX6" fmla="*/ 824420 w 991077"/>
                <a:gd name="connsiteY6" fmla="*/ 377713 h 1878432"/>
                <a:gd name="connsiteX7" fmla="*/ 861751 w 991077"/>
                <a:gd name="connsiteY7" fmla="*/ 492774 h 1878432"/>
                <a:gd name="connsiteX8" fmla="*/ 991078 w 991077"/>
                <a:gd name="connsiteY8" fmla="*/ 371313 h 1878432"/>
                <a:gd name="connsiteX9" fmla="*/ 750557 w 991077"/>
                <a:gd name="connsiteY9" fmla="*/ 13599 h 1878432"/>
                <a:gd name="connsiteX10" fmla="*/ 747891 w 991077"/>
                <a:gd name="connsiteY10" fmla="*/ 12933 h 1878432"/>
                <a:gd name="connsiteX11" fmla="*/ 691094 w 991077"/>
                <a:gd name="connsiteY11" fmla="*/ 0 h 1878432"/>
                <a:gd name="connsiteX12" fmla="*/ 420575 w 991077"/>
                <a:gd name="connsiteY12" fmla="*/ 0 h 1878432"/>
                <a:gd name="connsiteX13" fmla="*/ 391243 w 991077"/>
                <a:gd name="connsiteY13" fmla="*/ 3333 h 1878432"/>
                <a:gd name="connsiteX14" fmla="*/ 366045 w 991077"/>
                <a:gd name="connsiteY14" fmla="*/ 6933 h 1878432"/>
                <a:gd name="connsiteX15" fmla="*/ 35396 w 991077"/>
                <a:gd name="connsiteY15" fmla="*/ 690630 h 1878432"/>
                <a:gd name="connsiteX16" fmla="*/ 3664 w 991077"/>
                <a:gd name="connsiteY16" fmla="*/ 812756 h 1878432"/>
                <a:gd name="connsiteX17" fmla="*/ 56195 w 991077"/>
                <a:gd name="connsiteY17" fmla="*/ 912884 h 1878432"/>
                <a:gd name="connsiteX18" fmla="*/ 80060 w 991077"/>
                <a:gd name="connsiteY18" fmla="*/ 916484 h 1878432"/>
                <a:gd name="connsiteX19" fmla="*/ 156456 w 991077"/>
                <a:gd name="connsiteY19" fmla="*/ 860220 h 1878432"/>
                <a:gd name="connsiteX20" fmla="*/ 190854 w 991077"/>
                <a:gd name="connsiteY20" fmla="*/ 728761 h 1878432"/>
                <a:gd name="connsiteX21" fmla="*/ 287382 w 991077"/>
                <a:gd name="connsiteY21" fmla="*/ 384913 h 1878432"/>
                <a:gd name="connsiteX22" fmla="*/ 287382 w 991077"/>
                <a:gd name="connsiteY22" fmla="*/ 642499 h 1878432"/>
                <a:gd name="connsiteX23" fmla="*/ 287382 w 991077"/>
                <a:gd name="connsiteY23" fmla="*/ 642499 h 1878432"/>
                <a:gd name="connsiteX24" fmla="*/ 287382 w 991077"/>
                <a:gd name="connsiteY24" fmla="*/ 1755106 h 1878432"/>
                <a:gd name="connsiteX25" fmla="*/ 407376 w 991077"/>
                <a:gd name="connsiteY25" fmla="*/ 1875099 h 1878432"/>
                <a:gd name="connsiteX26" fmla="*/ 527369 w 991077"/>
                <a:gd name="connsiteY26" fmla="*/ 1755106 h 1878432"/>
                <a:gd name="connsiteX27" fmla="*/ 527369 w 991077"/>
                <a:gd name="connsiteY27" fmla="*/ 920617 h 1878432"/>
                <a:gd name="connsiteX28" fmla="*/ 586033 w 991077"/>
                <a:gd name="connsiteY28" fmla="*/ 920617 h 1878432"/>
                <a:gd name="connsiteX29" fmla="*/ 586033 w 991077"/>
                <a:gd name="connsiteY29" fmla="*/ 1758439 h 1878432"/>
                <a:gd name="connsiteX30" fmla="*/ 706026 w 991077"/>
                <a:gd name="connsiteY30" fmla="*/ 1878432 h 1878432"/>
                <a:gd name="connsiteX31" fmla="*/ 826020 w 991077"/>
                <a:gd name="connsiteY31" fmla="*/ 1758439 h 1878432"/>
                <a:gd name="connsiteX32" fmla="*/ 826020 w 991077"/>
                <a:gd name="connsiteY32" fmla="*/ 1294464 h 1878432"/>
                <a:gd name="connsiteX33" fmla="*/ 737758 w 991077"/>
                <a:gd name="connsiteY33" fmla="*/ 1337128 h 187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91077" h="1878432">
                  <a:moveTo>
                    <a:pt x="737758" y="1337395"/>
                  </a:moveTo>
                  <a:cubicBezTo>
                    <a:pt x="726292" y="1337395"/>
                    <a:pt x="714959" y="1335662"/>
                    <a:pt x="704026" y="1332195"/>
                  </a:cubicBezTo>
                  <a:cubicBezTo>
                    <a:pt x="675095" y="1323129"/>
                    <a:pt x="651496" y="1303397"/>
                    <a:pt x="637363" y="1276598"/>
                  </a:cubicBezTo>
                  <a:cubicBezTo>
                    <a:pt x="623364" y="1249800"/>
                    <a:pt x="620564" y="1219135"/>
                    <a:pt x="629497" y="1190203"/>
                  </a:cubicBezTo>
                  <a:cubicBezTo>
                    <a:pt x="637230" y="1165137"/>
                    <a:pt x="648163" y="1121140"/>
                    <a:pt x="660695" y="1070076"/>
                  </a:cubicBezTo>
                  <a:cubicBezTo>
                    <a:pt x="709893" y="870487"/>
                    <a:pt x="758823" y="688763"/>
                    <a:pt x="824420" y="558237"/>
                  </a:cubicBezTo>
                  <a:lnTo>
                    <a:pt x="824420" y="377713"/>
                  </a:lnTo>
                  <a:cubicBezTo>
                    <a:pt x="837619" y="414511"/>
                    <a:pt x="850152" y="453576"/>
                    <a:pt x="861751" y="492774"/>
                  </a:cubicBezTo>
                  <a:cubicBezTo>
                    <a:pt x="898949" y="435577"/>
                    <a:pt x="941347" y="393579"/>
                    <a:pt x="991078" y="371313"/>
                  </a:cubicBezTo>
                  <a:cubicBezTo>
                    <a:pt x="930014" y="186390"/>
                    <a:pt x="856418" y="46798"/>
                    <a:pt x="750557" y="13599"/>
                  </a:cubicBezTo>
                  <a:cubicBezTo>
                    <a:pt x="749624" y="13333"/>
                    <a:pt x="748824" y="13199"/>
                    <a:pt x="747891" y="12933"/>
                  </a:cubicBezTo>
                  <a:cubicBezTo>
                    <a:pt x="730558" y="4666"/>
                    <a:pt x="711359" y="0"/>
                    <a:pt x="691094" y="0"/>
                  </a:cubicBezTo>
                  <a:lnTo>
                    <a:pt x="420575" y="0"/>
                  </a:lnTo>
                  <a:cubicBezTo>
                    <a:pt x="410442" y="0"/>
                    <a:pt x="400709" y="1200"/>
                    <a:pt x="391243" y="3333"/>
                  </a:cubicBezTo>
                  <a:cubicBezTo>
                    <a:pt x="382844" y="3200"/>
                    <a:pt x="374444" y="4266"/>
                    <a:pt x="366045" y="6933"/>
                  </a:cubicBezTo>
                  <a:cubicBezTo>
                    <a:pt x="203653" y="57864"/>
                    <a:pt x="116991" y="359447"/>
                    <a:pt x="35396" y="690630"/>
                  </a:cubicBezTo>
                  <a:cubicBezTo>
                    <a:pt x="22730" y="742227"/>
                    <a:pt x="11664" y="786758"/>
                    <a:pt x="3664" y="812756"/>
                  </a:cubicBezTo>
                  <a:cubicBezTo>
                    <a:pt x="-9535" y="854887"/>
                    <a:pt x="14063" y="899818"/>
                    <a:pt x="56195" y="912884"/>
                  </a:cubicBezTo>
                  <a:cubicBezTo>
                    <a:pt x="64061" y="915418"/>
                    <a:pt x="72194" y="916484"/>
                    <a:pt x="80060" y="916484"/>
                  </a:cubicBezTo>
                  <a:cubicBezTo>
                    <a:pt x="114191" y="916484"/>
                    <a:pt x="145656" y="894485"/>
                    <a:pt x="156456" y="860220"/>
                  </a:cubicBezTo>
                  <a:cubicBezTo>
                    <a:pt x="166055" y="829555"/>
                    <a:pt x="176988" y="785024"/>
                    <a:pt x="190854" y="728761"/>
                  </a:cubicBezTo>
                  <a:cubicBezTo>
                    <a:pt x="214986" y="630766"/>
                    <a:pt x="247384" y="499173"/>
                    <a:pt x="287382" y="384913"/>
                  </a:cubicBezTo>
                  <a:lnTo>
                    <a:pt x="287382" y="642499"/>
                  </a:lnTo>
                  <a:cubicBezTo>
                    <a:pt x="287382" y="642499"/>
                    <a:pt x="287382" y="642499"/>
                    <a:pt x="287382" y="642499"/>
                  </a:cubicBezTo>
                  <a:lnTo>
                    <a:pt x="287382" y="1755106"/>
                  </a:lnTo>
                  <a:cubicBezTo>
                    <a:pt x="287382" y="1821369"/>
                    <a:pt x="341113" y="1875099"/>
                    <a:pt x="407376" y="1875099"/>
                  </a:cubicBezTo>
                  <a:cubicBezTo>
                    <a:pt x="473639" y="1875099"/>
                    <a:pt x="527369" y="1821369"/>
                    <a:pt x="527369" y="1755106"/>
                  </a:cubicBezTo>
                  <a:lnTo>
                    <a:pt x="527369" y="920617"/>
                  </a:lnTo>
                  <a:lnTo>
                    <a:pt x="586033" y="920617"/>
                  </a:lnTo>
                  <a:lnTo>
                    <a:pt x="586033" y="1758439"/>
                  </a:lnTo>
                  <a:cubicBezTo>
                    <a:pt x="586033" y="1824702"/>
                    <a:pt x="639763" y="1878432"/>
                    <a:pt x="706026" y="1878432"/>
                  </a:cubicBezTo>
                  <a:cubicBezTo>
                    <a:pt x="772289" y="1878432"/>
                    <a:pt x="826020" y="1824702"/>
                    <a:pt x="826020" y="1758439"/>
                  </a:cubicBezTo>
                  <a:lnTo>
                    <a:pt x="826020" y="1294464"/>
                  </a:lnTo>
                  <a:cubicBezTo>
                    <a:pt x="804954" y="1320862"/>
                    <a:pt x="773089" y="1337128"/>
                    <a:pt x="737758" y="1337128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5" name="Graphic 2">
              <a:extLst>
                <a:ext uri="{FF2B5EF4-FFF2-40B4-BE49-F238E27FC236}">
                  <a16:creationId xmlns:a16="http://schemas.microsoft.com/office/drawing/2014/main" id="{E7A5A26D-D6E0-597E-E119-FFF223631332}"/>
                </a:ext>
              </a:extLst>
            </p:cNvPr>
            <p:cNvGrpSpPr/>
            <p:nvPr/>
          </p:nvGrpSpPr>
          <p:grpSpPr>
            <a:xfrm>
              <a:off x="4010527" y="7830951"/>
              <a:ext cx="851116" cy="1800806"/>
              <a:chOff x="1437095" y="1069142"/>
              <a:chExt cx="1116735" cy="2362806"/>
            </a:xfrm>
            <a:solidFill>
              <a:schemeClr val="bg1"/>
            </a:solidFill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70E0F36-4BA2-B8B0-1AF7-724FEA90E82F}"/>
                  </a:ext>
                </a:extLst>
              </p:cNvPr>
              <p:cNvSpPr/>
              <p:nvPr/>
            </p:nvSpPr>
            <p:spPr>
              <a:xfrm>
                <a:off x="1774208" y="1069142"/>
                <a:ext cx="460508" cy="460508"/>
              </a:xfrm>
              <a:custGeom>
                <a:avLst/>
                <a:gdLst>
                  <a:gd name="connsiteX0" fmla="*/ 460509 w 460508"/>
                  <a:gd name="connsiteY0" fmla="*/ 230254 h 460508"/>
                  <a:gd name="connsiteX1" fmla="*/ 230254 w 460508"/>
                  <a:gd name="connsiteY1" fmla="*/ 460509 h 460508"/>
                  <a:gd name="connsiteX2" fmla="*/ 0 w 460508"/>
                  <a:gd name="connsiteY2" fmla="*/ 230254 h 460508"/>
                  <a:gd name="connsiteX3" fmla="*/ 230254 w 460508"/>
                  <a:gd name="connsiteY3" fmla="*/ 0 h 460508"/>
                  <a:gd name="connsiteX4" fmla="*/ 460509 w 460508"/>
                  <a:gd name="connsiteY4" fmla="*/ 230254 h 460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0508" h="460508">
                    <a:moveTo>
                      <a:pt x="460509" y="230254"/>
                    </a:moveTo>
                    <a:cubicBezTo>
                      <a:pt x="460509" y="357447"/>
                      <a:pt x="357447" y="460509"/>
                      <a:pt x="230254" y="460509"/>
                    </a:cubicBezTo>
                    <a:cubicBezTo>
                      <a:pt x="103061" y="460509"/>
                      <a:pt x="0" y="357447"/>
                      <a:pt x="0" y="230254"/>
                    </a:cubicBezTo>
                    <a:cubicBezTo>
                      <a:pt x="0" y="103061"/>
                      <a:pt x="103061" y="0"/>
                      <a:pt x="230254" y="0"/>
                    </a:cubicBezTo>
                    <a:cubicBezTo>
                      <a:pt x="357447" y="0"/>
                      <a:pt x="460509" y="103061"/>
                      <a:pt x="460509" y="23025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7C14069D-F67D-5CF8-2BB2-F7964A56C9C5}"/>
                  </a:ext>
                </a:extLst>
              </p:cNvPr>
              <p:cNvSpPr/>
              <p:nvPr/>
            </p:nvSpPr>
            <p:spPr>
              <a:xfrm>
                <a:off x="1437095" y="1553516"/>
                <a:ext cx="1116735" cy="1878432"/>
              </a:xfrm>
              <a:custGeom>
                <a:avLst/>
                <a:gdLst>
                  <a:gd name="connsiteX0" fmla="*/ 1112938 w 1116735"/>
                  <a:gd name="connsiteY0" fmla="*/ 819423 h 1878432"/>
                  <a:gd name="connsiteX1" fmla="*/ 1081206 w 1116735"/>
                  <a:gd name="connsiteY1" fmla="*/ 697296 h 1878432"/>
                  <a:gd name="connsiteX2" fmla="*/ 750557 w 1116735"/>
                  <a:gd name="connsiteY2" fmla="*/ 13599 h 1878432"/>
                  <a:gd name="connsiteX3" fmla="*/ 747891 w 1116735"/>
                  <a:gd name="connsiteY3" fmla="*/ 12933 h 1878432"/>
                  <a:gd name="connsiteX4" fmla="*/ 691094 w 1116735"/>
                  <a:gd name="connsiteY4" fmla="*/ 0 h 1878432"/>
                  <a:gd name="connsiteX5" fmla="*/ 420575 w 1116735"/>
                  <a:gd name="connsiteY5" fmla="*/ 0 h 1878432"/>
                  <a:gd name="connsiteX6" fmla="*/ 391243 w 1116735"/>
                  <a:gd name="connsiteY6" fmla="*/ 3333 h 1878432"/>
                  <a:gd name="connsiteX7" fmla="*/ 366045 w 1116735"/>
                  <a:gd name="connsiteY7" fmla="*/ 6933 h 1878432"/>
                  <a:gd name="connsiteX8" fmla="*/ 35396 w 1116735"/>
                  <a:gd name="connsiteY8" fmla="*/ 690630 h 1878432"/>
                  <a:gd name="connsiteX9" fmla="*/ 3664 w 1116735"/>
                  <a:gd name="connsiteY9" fmla="*/ 812756 h 1878432"/>
                  <a:gd name="connsiteX10" fmla="*/ 56195 w 1116735"/>
                  <a:gd name="connsiteY10" fmla="*/ 912884 h 1878432"/>
                  <a:gd name="connsiteX11" fmla="*/ 80060 w 1116735"/>
                  <a:gd name="connsiteY11" fmla="*/ 916484 h 1878432"/>
                  <a:gd name="connsiteX12" fmla="*/ 156456 w 1116735"/>
                  <a:gd name="connsiteY12" fmla="*/ 860220 h 1878432"/>
                  <a:gd name="connsiteX13" fmla="*/ 190854 w 1116735"/>
                  <a:gd name="connsiteY13" fmla="*/ 728761 h 1878432"/>
                  <a:gd name="connsiteX14" fmla="*/ 287382 w 1116735"/>
                  <a:gd name="connsiteY14" fmla="*/ 384913 h 1878432"/>
                  <a:gd name="connsiteX15" fmla="*/ 287382 w 1116735"/>
                  <a:gd name="connsiteY15" fmla="*/ 642499 h 1878432"/>
                  <a:gd name="connsiteX16" fmla="*/ 287382 w 1116735"/>
                  <a:gd name="connsiteY16" fmla="*/ 642499 h 1878432"/>
                  <a:gd name="connsiteX17" fmla="*/ 287382 w 1116735"/>
                  <a:gd name="connsiteY17" fmla="*/ 1755106 h 1878432"/>
                  <a:gd name="connsiteX18" fmla="*/ 407376 w 1116735"/>
                  <a:gd name="connsiteY18" fmla="*/ 1875099 h 1878432"/>
                  <a:gd name="connsiteX19" fmla="*/ 527369 w 1116735"/>
                  <a:gd name="connsiteY19" fmla="*/ 1755106 h 1878432"/>
                  <a:gd name="connsiteX20" fmla="*/ 527369 w 1116735"/>
                  <a:gd name="connsiteY20" fmla="*/ 920617 h 1878432"/>
                  <a:gd name="connsiteX21" fmla="*/ 586033 w 1116735"/>
                  <a:gd name="connsiteY21" fmla="*/ 920617 h 1878432"/>
                  <a:gd name="connsiteX22" fmla="*/ 586033 w 1116735"/>
                  <a:gd name="connsiteY22" fmla="*/ 1758439 h 1878432"/>
                  <a:gd name="connsiteX23" fmla="*/ 706026 w 1116735"/>
                  <a:gd name="connsiteY23" fmla="*/ 1878432 h 1878432"/>
                  <a:gd name="connsiteX24" fmla="*/ 826020 w 1116735"/>
                  <a:gd name="connsiteY24" fmla="*/ 1758439 h 1878432"/>
                  <a:gd name="connsiteX25" fmla="*/ 826020 w 1116735"/>
                  <a:gd name="connsiteY25" fmla="*/ 645832 h 1878432"/>
                  <a:gd name="connsiteX26" fmla="*/ 824420 w 1116735"/>
                  <a:gd name="connsiteY26" fmla="*/ 627433 h 1878432"/>
                  <a:gd name="connsiteX27" fmla="*/ 824420 w 1116735"/>
                  <a:gd name="connsiteY27" fmla="*/ 377446 h 1878432"/>
                  <a:gd name="connsiteX28" fmla="*/ 925881 w 1116735"/>
                  <a:gd name="connsiteY28" fmla="*/ 735294 h 1878432"/>
                  <a:gd name="connsiteX29" fmla="*/ 960279 w 1116735"/>
                  <a:gd name="connsiteY29" fmla="*/ 866753 h 1878432"/>
                  <a:gd name="connsiteX30" fmla="*/ 1036675 w 1116735"/>
                  <a:gd name="connsiteY30" fmla="*/ 923017 h 1878432"/>
                  <a:gd name="connsiteX31" fmla="*/ 1060541 w 1116735"/>
                  <a:gd name="connsiteY31" fmla="*/ 919417 h 1878432"/>
                  <a:gd name="connsiteX32" fmla="*/ 1113071 w 1116735"/>
                  <a:gd name="connsiteY32" fmla="*/ 819289 h 1878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16735" h="1878432">
                    <a:moveTo>
                      <a:pt x="1112938" y="819423"/>
                    </a:moveTo>
                    <a:cubicBezTo>
                      <a:pt x="1104805" y="793424"/>
                      <a:pt x="1093872" y="748893"/>
                      <a:pt x="1081206" y="697296"/>
                    </a:cubicBezTo>
                    <a:cubicBezTo>
                      <a:pt x="999611" y="366114"/>
                      <a:pt x="912949" y="64530"/>
                      <a:pt x="750557" y="13599"/>
                    </a:cubicBezTo>
                    <a:cubicBezTo>
                      <a:pt x="749624" y="13333"/>
                      <a:pt x="748824" y="13199"/>
                      <a:pt x="747891" y="12933"/>
                    </a:cubicBezTo>
                    <a:cubicBezTo>
                      <a:pt x="730558" y="4666"/>
                      <a:pt x="711359" y="0"/>
                      <a:pt x="691094" y="0"/>
                    </a:cubicBezTo>
                    <a:lnTo>
                      <a:pt x="420575" y="0"/>
                    </a:lnTo>
                    <a:cubicBezTo>
                      <a:pt x="410442" y="0"/>
                      <a:pt x="400709" y="1200"/>
                      <a:pt x="391243" y="3333"/>
                    </a:cubicBezTo>
                    <a:cubicBezTo>
                      <a:pt x="382844" y="3200"/>
                      <a:pt x="374444" y="4266"/>
                      <a:pt x="366045" y="6933"/>
                    </a:cubicBezTo>
                    <a:cubicBezTo>
                      <a:pt x="203653" y="57864"/>
                      <a:pt x="116991" y="359447"/>
                      <a:pt x="35396" y="690630"/>
                    </a:cubicBezTo>
                    <a:cubicBezTo>
                      <a:pt x="22730" y="742227"/>
                      <a:pt x="11664" y="786758"/>
                      <a:pt x="3664" y="812756"/>
                    </a:cubicBezTo>
                    <a:cubicBezTo>
                      <a:pt x="-9535" y="854887"/>
                      <a:pt x="14063" y="899818"/>
                      <a:pt x="56195" y="912884"/>
                    </a:cubicBezTo>
                    <a:cubicBezTo>
                      <a:pt x="64061" y="915417"/>
                      <a:pt x="72194" y="916484"/>
                      <a:pt x="80060" y="916484"/>
                    </a:cubicBezTo>
                    <a:cubicBezTo>
                      <a:pt x="114191" y="916484"/>
                      <a:pt x="145656" y="894485"/>
                      <a:pt x="156456" y="860220"/>
                    </a:cubicBezTo>
                    <a:cubicBezTo>
                      <a:pt x="166055" y="829555"/>
                      <a:pt x="176988" y="785025"/>
                      <a:pt x="190854" y="728761"/>
                    </a:cubicBezTo>
                    <a:cubicBezTo>
                      <a:pt x="214986" y="630766"/>
                      <a:pt x="247384" y="499173"/>
                      <a:pt x="287382" y="384913"/>
                    </a:cubicBezTo>
                    <a:lnTo>
                      <a:pt x="287382" y="642499"/>
                    </a:lnTo>
                    <a:cubicBezTo>
                      <a:pt x="287382" y="642499"/>
                      <a:pt x="287382" y="642499"/>
                      <a:pt x="287382" y="642499"/>
                    </a:cubicBezTo>
                    <a:lnTo>
                      <a:pt x="287382" y="1755106"/>
                    </a:lnTo>
                    <a:cubicBezTo>
                      <a:pt x="287382" y="1821369"/>
                      <a:pt x="341113" y="1875099"/>
                      <a:pt x="407376" y="1875099"/>
                    </a:cubicBezTo>
                    <a:cubicBezTo>
                      <a:pt x="473639" y="1875099"/>
                      <a:pt x="527369" y="1821369"/>
                      <a:pt x="527369" y="1755106"/>
                    </a:cubicBezTo>
                    <a:lnTo>
                      <a:pt x="527369" y="920617"/>
                    </a:lnTo>
                    <a:lnTo>
                      <a:pt x="586033" y="920617"/>
                    </a:lnTo>
                    <a:lnTo>
                      <a:pt x="586033" y="1758439"/>
                    </a:lnTo>
                    <a:cubicBezTo>
                      <a:pt x="586033" y="1824702"/>
                      <a:pt x="639763" y="1878432"/>
                      <a:pt x="706026" y="1878432"/>
                    </a:cubicBezTo>
                    <a:cubicBezTo>
                      <a:pt x="772289" y="1878432"/>
                      <a:pt x="826020" y="1824702"/>
                      <a:pt x="826020" y="1758439"/>
                    </a:cubicBezTo>
                    <a:lnTo>
                      <a:pt x="826020" y="645832"/>
                    </a:lnTo>
                    <a:cubicBezTo>
                      <a:pt x="826020" y="639566"/>
                      <a:pt x="825353" y="633433"/>
                      <a:pt x="824420" y="627433"/>
                    </a:cubicBezTo>
                    <a:lnTo>
                      <a:pt x="824420" y="377446"/>
                    </a:lnTo>
                    <a:cubicBezTo>
                      <a:pt x="866684" y="494907"/>
                      <a:pt x="900816" y="633299"/>
                      <a:pt x="925881" y="735294"/>
                    </a:cubicBezTo>
                    <a:cubicBezTo>
                      <a:pt x="939747" y="791691"/>
                      <a:pt x="950680" y="836222"/>
                      <a:pt x="960279" y="866753"/>
                    </a:cubicBezTo>
                    <a:cubicBezTo>
                      <a:pt x="970945" y="901018"/>
                      <a:pt x="1002544" y="923017"/>
                      <a:pt x="1036675" y="923017"/>
                    </a:cubicBezTo>
                    <a:cubicBezTo>
                      <a:pt x="1044541" y="923017"/>
                      <a:pt x="1052541" y="921817"/>
                      <a:pt x="1060541" y="919417"/>
                    </a:cubicBezTo>
                    <a:cubicBezTo>
                      <a:pt x="1102672" y="906218"/>
                      <a:pt x="1126270" y="861420"/>
                      <a:pt x="1113071" y="8192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FE24E5A-7A99-0BA6-9679-B94808C2651E}"/>
              </a:ext>
            </a:extLst>
          </p:cNvPr>
          <p:cNvGrpSpPr/>
          <p:nvPr/>
        </p:nvGrpSpPr>
        <p:grpSpPr>
          <a:xfrm>
            <a:off x="584847" y="5164462"/>
            <a:ext cx="809216" cy="904142"/>
            <a:chOff x="1352282" y="6306566"/>
            <a:chExt cx="2045565" cy="2377676"/>
          </a:xfrm>
        </p:grpSpPr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33CBBE2C-AB25-9B49-3581-32A835295C52}"/>
                </a:ext>
              </a:extLst>
            </p:cNvPr>
            <p:cNvSpPr/>
            <p:nvPr/>
          </p:nvSpPr>
          <p:spPr>
            <a:xfrm>
              <a:off x="1352282" y="6306566"/>
              <a:ext cx="2045565" cy="2377676"/>
            </a:xfrm>
            <a:custGeom>
              <a:avLst/>
              <a:gdLst>
                <a:gd name="connsiteX0" fmla="*/ 209924 w 4080568"/>
                <a:gd name="connsiteY0" fmla="*/ 2108819 h 4743075"/>
                <a:gd name="connsiteX1" fmla="*/ 164966 w 4080568"/>
                <a:gd name="connsiteY1" fmla="*/ 1757061 h 4743075"/>
                <a:gd name="connsiteX2" fmla="*/ 416331 w 4080568"/>
                <a:gd name="connsiteY2" fmla="*/ 740553 h 4743075"/>
                <a:gd name="connsiteX3" fmla="*/ 742086 w 4080568"/>
                <a:gd name="connsiteY3" fmla="*/ 381079 h 4743075"/>
                <a:gd name="connsiteX4" fmla="*/ 1292250 w 4080568"/>
                <a:gd name="connsiteY4" fmla="*/ 88947 h 4743075"/>
                <a:gd name="connsiteX5" fmla="*/ 1950999 w 4080568"/>
                <a:gd name="connsiteY5" fmla="*/ 3508 h 4743075"/>
                <a:gd name="connsiteX6" fmla="*/ 2672422 w 4080568"/>
                <a:gd name="connsiteY6" fmla="*/ 207914 h 4743075"/>
                <a:gd name="connsiteX7" fmla="*/ 3079997 w 4080568"/>
                <a:gd name="connsiteY7" fmla="*/ 498141 h 4743075"/>
                <a:gd name="connsiteX8" fmla="*/ 3331267 w 4080568"/>
                <a:gd name="connsiteY8" fmla="*/ 858758 h 4743075"/>
                <a:gd name="connsiteX9" fmla="*/ 3494811 w 4080568"/>
                <a:gd name="connsiteY9" fmla="*/ 1443688 h 4743075"/>
                <a:gd name="connsiteX10" fmla="*/ 3461283 w 4080568"/>
                <a:gd name="connsiteY10" fmla="*/ 2100342 h 4743075"/>
                <a:gd name="connsiteX11" fmla="*/ 3460235 w 4080568"/>
                <a:gd name="connsiteY11" fmla="*/ 2109962 h 4743075"/>
                <a:gd name="connsiteX12" fmla="*/ 3529482 w 4080568"/>
                <a:gd name="connsiteY12" fmla="*/ 2121392 h 4743075"/>
                <a:gd name="connsiteX13" fmla="*/ 3637686 w 4080568"/>
                <a:gd name="connsiteY13" fmla="*/ 2229501 h 4743075"/>
                <a:gd name="connsiteX14" fmla="*/ 3664737 w 4080568"/>
                <a:gd name="connsiteY14" fmla="*/ 2481722 h 4743075"/>
                <a:gd name="connsiteX15" fmla="*/ 3463188 w 4080568"/>
                <a:gd name="connsiteY15" fmla="*/ 2936160 h 4743075"/>
                <a:gd name="connsiteX16" fmla="*/ 3330504 w 4080568"/>
                <a:gd name="connsiteY16" fmla="*/ 3038935 h 4743075"/>
                <a:gd name="connsiteX17" fmla="*/ 3314788 w 4080568"/>
                <a:gd name="connsiteY17" fmla="*/ 3066367 h 4743075"/>
                <a:gd name="connsiteX18" fmla="*/ 3339267 w 4080568"/>
                <a:gd name="connsiteY18" fmla="*/ 3146187 h 4743075"/>
                <a:gd name="connsiteX19" fmla="*/ 3346697 w 4080568"/>
                <a:gd name="connsiteY19" fmla="*/ 3832177 h 4743075"/>
                <a:gd name="connsiteX20" fmla="*/ 3328123 w 4080568"/>
                <a:gd name="connsiteY20" fmla="*/ 3858847 h 4743075"/>
                <a:gd name="connsiteX21" fmla="*/ 3434803 w 4080568"/>
                <a:gd name="connsiteY21" fmla="*/ 3962670 h 4743075"/>
                <a:gd name="connsiteX22" fmla="*/ 3451853 w 4080568"/>
                <a:gd name="connsiteY22" fmla="*/ 3964098 h 4743075"/>
                <a:gd name="connsiteX23" fmla="*/ 3702170 w 4080568"/>
                <a:gd name="connsiteY23" fmla="*/ 4021439 h 4743075"/>
                <a:gd name="connsiteX24" fmla="*/ 4012304 w 4080568"/>
                <a:gd name="connsiteY24" fmla="*/ 4330811 h 4743075"/>
                <a:gd name="connsiteX25" fmla="*/ 4039355 w 4080568"/>
                <a:gd name="connsiteY25" fmla="*/ 4619419 h 4743075"/>
                <a:gd name="connsiteX26" fmla="*/ 3711790 w 4080568"/>
                <a:gd name="connsiteY26" fmla="*/ 4655709 h 4743075"/>
                <a:gd name="connsiteX27" fmla="*/ 3597300 w 4080568"/>
                <a:gd name="connsiteY27" fmla="*/ 4542837 h 4743075"/>
                <a:gd name="connsiteX28" fmla="*/ 3385845 w 4080568"/>
                <a:gd name="connsiteY28" fmla="*/ 4332145 h 4743075"/>
                <a:gd name="connsiteX29" fmla="*/ 3330695 w 4080568"/>
                <a:gd name="connsiteY29" fmla="*/ 4084875 h 4743075"/>
                <a:gd name="connsiteX30" fmla="*/ 3329171 w 4080568"/>
                <a:gd name="connsiteY30" fmla="*/ 4068016 h 4743075"/>
                <a:gd name="connsiteX31" fmla="*/ 3226492 w 4080568"/>
                <a:gd name="connsiteY31" fmla="*/ 3963241 h 4743075"/>
                <a:gd name="connsiteX32" fmla="*/ 3142386 w 4080568"/>
                <a:gd name="connsiteY32" fmla="*/ 4014771 h 4743075"/>
                <a:gd name="connsiteX33" fmla="*/ 2923977 w 4080568"/>
                <a:gd name="connsiteY33" fmla="*/ 4083828 h 4743075"/>
                <a:gd name="connsiteX34" fmla="*/ 2899403 w 4080568"/>
                <a:gd name="connsiteY34" fmla="*/ 4095734 h 4743075"/>
                <a:gd name="connsiteX35" fmla="*/ 2362002 w 4080568"/>
                <a:gd name="connsiteY35" fmla="*/ 4549219 h 4743075"/>
                <a:gd name="connsiteX36" fmla="*/ 2165121 w 4080568"/>
                <a:gd name="connsiteY36" fmla="*/ 4664757 h 4743075"/>
                <a:gd name="connsiteX37" fmla="*/ 1452936 w 4080568"/>
                <a:gd name="connsiteY37" fmla="*/ 4639326 h 4743075"/>
                <a:gd name="connsiteX38" fmla="*/ 864768 w 4080568"/>
                <a:gd name="connsiteY38" fmla="*/ 4196699 h 4743075"/>
                <a:gd name="connsiteX39" fmla="*/ 500246 w 4080568"/>
                <a:gd name="connsiteY39" fmla="*/ 3693969 h 4743075"/>
                <a:gd name="connsiteX40" fmla="*/ 354513 w 4080568"/>
                <a:gd name="connsiteY40" fmla="*/ 3098562 h 4743075"/>
                <a:gd name="connsiteX41" fmla="*/ 312413 w 4080568"/>
                <a:gd name="connsiteY41" fmla="*/ 3022552 h 4743075"/>
                <a:gd name="connsiteX42" fmla="*/ 25044 w 4080568"/>
                <a:gd name="connsiteY42" fmla="*/ 2608214 h 4743075"/>
                <a:gd name="connsiteX43" fmla="*/ 17328 w 4080568"/>
                <a:gd name="connsiteY43" fmla="*/ 2274554 h 4743075"/>
                <a:gd name="connsiteX44" fmla="*/ 50666 w 4080568"/>
                <a:gd name="connsiteY44" fmla="*/ 2190448 h 4743075"/>
                <a:gd name="connsiteX45" fmla="*/ 189255 w 4080568"/>
                <a:gd name="connsiteY45" fmla="*/ 2112057 h 4743075"/>
                <a:gd name="connsiteX46" fmla="*/ 204685 w 4080568"/>
                <a:gd name="connsiteY46" fmla="*/ 2111581 h 4743075"/>
                <a:gd name="connsiteX47" fmla="*/ 210019 w 4080568"/>
                <a:gd name="connsiteY47" fmla="*/ 2108914 h 4743075"/>
                <a:gd name="connsiteX48" fmla="*/ 2207412 w 4080568"/>
                <a:gd name="connsiteY48" fmla="*/ 1194419 h 4743075"/>
                <a:gd name="connsiteX49" fmla="*/ 2195505 w 4080568"/>
                <a:gd name="connsiteY49" fmla="*/ 1208611 h 4743075"/>
                <a:gd name="connsiteX50" fmla="*/ 2114067 w 4080568"/>
                <a:gd name="connsiteY50" fmla="*/ 1296717 h 4743075"/>
                <a:gd name="connsiteX51" fmla="*/ 1720017 w 4080568"/>
                <a:gd name="connsiteY51" fmla="*/ 1551035 h 4743075"/>
                <a:gd name="connsiteX52" fmla="*/ 1164805 w 4080568"/>
                <a:gd name="connsiteY52" fmla="*/ 1768395 h 4743075"/>
                <a:gd name="connsiteX53" fmla="*/ 579113 w 4080568"/>
                <a:gd name="connsiteY53" fmla="*/ 2141394 h 4743075"/>
                <a:gd name="connsiteX54" fmla="*/ 397281 w 4080568"/>
                <a:gd name="connsiteY54" fmla="*/ 2357707 h 4743075"/>
                <a:gd name="connsiteX55" fmla="*/ 287457 w 4080568"/>
                <a:gd name="connsiteY55" fmla="*/ 2349516 h 4743075"/>
                <a:gd name="connsiteX56" fmla="*/ 276313 w 4080568"/>
                <a:gd name="connsiteY56" fmla="*/ 2324846 h 4743075"/>
                <a:gd name="connsiteX57" fmla="*/ 224878 w 4080568"/>
                <a:gd name="connsiteY57" fmla="*/ 2253123 h 4743075"/>
                <a:gd name="connsiteX58" fmla="*/ 154298 w 4080568"/>
                <a:gd name="connsiteY58" fmla="*/ 2268648 h 4743075"/>
                <a:gd name="connsiteX59" fmla="*/ 136962 w 4080568"/>
                <a:gd name="connsiteY59" fmla="*/ 2327894 h 4743075"/>
                <a:gd name="connsiteX60" fmla="*/ 141344 w 4080568"/>
                <a:gd name="connsiteY60" fmla="*/ 2539730 h 4743075"/>
                <a:gd name="connsiteX61" fmla="*/ 443572 w 4080568"/>
                <a:gd name="connsiteY61" fmla="*/ 2948829 h 4743075"/>
                <a:gd name="connsiteX62" fmla="*/ 482910 w 4080568"/>
                <a:gd name="connsiteY62" fmla="*/ 3017980 h 4743075"/>
                <a:gd name="connsiteX63" fmla="*/ 572731 w 4080568"/>
                <a:gd name="connsiteY63" fmla="*/ 3538997 h 4743075"/>
                <a:gd name="connsiteX64" fmla="*/ 1002499 w 4080568"/>
                <a:gd name="connsiteY64" fmla="*/ 4150693 h 4743075"/>
                <a:gd name="connsiteX65" fmla="*/ 1505419 w 4080568"/>
                <a:gd name="connsiteY65" fmla="*/ 4521025 h 4743075"/>
                <a:gd name="connsiteX66" fmla="*/ 2137974 w 4080568"/>
                <a:gd name="connsiteY66" fmla="*/ 4534170 h 4743075"/>
                <a:gd name="connsiteX67" fmla="*/ 2688805 w 4080568"/>
                <a:gd name="connsiteY67" fmla="*/ 4128690 h 4743075"/>
                <a:gd name="connsiteX68" fmla="*/ 2745288 w 4080568"/>
                <a:gd name="connsiteY68" fmla="*/ 4076970 h 4743075"/>
                <a:gd name="connsiteX69" fmla="*/ 2340762 w 4080568"/>
                <a:gd name="connsiteY69" fmla="*/ 3779789 h 4743075"/>
                <a:gd name="connsiteX70" fmla="*/ 2305233 w 4080568"/>
                <a:gd name="connsiteY70" fmla="*/ 3284013 h 4743075"/>
                <a:gd name="connsiteX71" fmla="*/ 2595841 w 4080568"/>
                <a:gd name="connsiteY71" fmla="*/ 2962926 h 4743075"/>
                <a:gd name="connsiteX72" fmla="*/ 3186010 w 4080568"/>
                <a:gd name="connsiteY72" fmla="*/ 2996358 h 4743075"/>
                <a:gd name="connsiteX73" fmla="*/ 3233635 w 4080568"/>
                <a:gd name="connsiteY73" fmla="*/ 2944352 h 4743075"/>
                <a:gd name="connsiteX74" fmla="*/ 3395560 w 4080568"/>
                <a:gd name="connsiteY74" fmla="*/ 2820527 h 4743075"/>
                <a:gd name="connsiteX75" fmla="*/ 3537387 w 4080568"/>
                <a:gd name="connsiteY75" fmla="*/ 2458767 h 4743075"/>
                <a:gd name="connsiteX76" fmla="*/ 3517290 w 4080568"/>
                <a:gd name="connsiteY76" fmla="*/ 2275602 h 4743075"/>
                <a:gd name="connsiteX77" fmla="*/ 3441566 w 4080568"/>
                <a:gd name="connsiteY77" fmla="*/ 2260457 h 4743075"/>
                <a:gd name="connsiteX78" fmla="*/ 3386130 w 4080568"/>
                <a:gd name="connsiteY78" fmla="*/ 2341515 h 4743075"/>
                <a:gd name="connsiteX79" fmla="*/ 3310121 w 4080568"/>
                <a:gd name="connsiteY79" fmla="*/ 2383806 h 4743075"/>
                <a:gd name="connsiteX80" fmla="*/ 3258972 w 4080568"/>
                <a:gd name="connsiteY80" fmla="*/ 2313321 h 4743075"/>
                <a:gd name="connsiteX81" fmla="*/ 3256209 w 4080568"/>
                <a:gd name="connsiteY81" fmla="*/ 2265029 h 4743075"/>
                <a:gd name="connsiteX82" fmla="*/ 2890545 w 4080568"/>
                <a:gd name="connsiteY82" fmla="*/ 1756679 h 4743075"/>
                <a:gd name="connsiteX83" fmla="*/ 2519165 w 4080568"/>
                <a:gd name="connsiteY83" fmla="*/ 1544462 h 4743075"/>
                <a:gd name="connsiteX84" fmla="*/ 2266562 w 4080568"/>
                <a:gd name="connsiteY84" fmla="*/ 1295955 h 4743075"/>
                <a:gd name="connsiteX85" fmla="*/ 2207412 w 4080568"/>
                <a:gd name="connsiteY85" fmla="*/ 1194514 h 4743075"/>
                <a:gd name="connsiteX86" fmla="*/ 2861875 w 4080568"/>
                <a:gd name="connsiteY86" fmla="*/ 3938095 h 4743075"/>
                <a:gd name="connsiteX87" fmla="*/ 3304787 w 4080568"/>
                <a:gd name="connsiteY87" fmla="*/ 3496992 h 4743075"/>
                <a:gd name="connsiteX88" fmla="*/ 2859684 w 4080568"/>
                <a:gd name="connsiteY88" fmla="*/ 3050937 h 4743075"/>
                <a:gd name="connsiteX89" fmla="*/ 2414676 w 4080568"/>
                <a:gd name="connsiteY89" fmla="*/ 3495468 h 4743075"/>
                <a:gd name="connsiteX90" fmla="*/ 2861970 w 4080568"/>
                <a:gd name="connsiteY90" fmla="*/ 3938190 h 4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4080568" h="4743075">
                  <a:moveTo>
                    <a:pt x="209924" y="2108819"/>
                  </a:moveTo>
                  <a:cubicBezTo>
                    <a:pt x="183444" y="1992519"/>
                    <a:pt x="167728" y="1875456"/>
                    <a:pt x="164966" y="1757061"/>
                  </a:cubicBezTo>
                  <a:cubicBezTo>
                    <a:pt x="156679" y="1395587"/>
                    <a:pt x="228879" y="1053639"/>
                    <a:pt x="416331" y="740553"/>
                  </a:cubicBezTo>
                  <a:cubicBezTo>
                    <a:pt x="501008" y="599201"/>
                    <a:pt x="610260" y="480234"/>
                    <a:pt x="742086" y="381079"/>
                  </a:cubicBezTo>
                  <a:cubicBezTo>
                    <a:pt x="910202" y="254492"/>
                    <a:pt x="1092034" y="154479"/>
                    <a:pt x="1292250" y="88947"/>
                  </a:cubicBezTo>
                  <a:cubicBezTo>
                    <a:pt x="1506372" y="18748"/>
                    <a:pt x="1725828" y="-10780"/>
                    <a:pt x="1950999" y="3508"/>
                  </a:cubicBezTo>
                  <a:cubicBezTo>
                    <a:pt x="2206269" y="19700"/>
                    <a:pt x="2446584" y="89042"/>
                    <a:pt x="2672422" y="207914"/>
                  </a:cubicBezTo>
                  <a:cubicBezTo>
                    <a:pt x="2821108" y="286210"/>
                    <a:pt x="2958839" y="381365"/>
                    <a:pt x="3079997" y="498141"/>
                  </a:cubicBezTo>
                  <a:cubicBezTo>
                    <a:pt x="3187153" y="601488"/>
                    <a:pt x="3267163" y="725027"/>
                    <a:pt x="3331267" y="858758"/>
                  </a:cubicBezTo>
                  <a:cubicBezTo>
                    <a:pt x="3420135" y="1044019"/>
                    <a:pt x="3471951" y="1239853"/>
                    <a:pt x="3494811" y="1443688"/>
                  </a:cubicBezTo>
                  <a:cubicBezTo>
                    <a:pt x="3519576" y="1664382"/>
                    <a:pt x="3509860" y="1883362"/>
                    <a:pt x="3461283" y="2100342"/>
                  </a:cubicBezTo>
                  <a:cubicBezTo>
                    <a:pt x="3460425" y="2103961"/>
                    <a:pt x="3460425" y="2107771"/>
                    <a:pt x="3460235" y="2109962"/>
                  </a:cubicBezTo>
                  <a:cubicBezTo>
                    <a:pt x="3484047" y="2113677"/>
                    <a:pt x="3507574" y="2114820"/>
                    <a:pt x="3529482" y="2121392"/>
                  </a:cubicBezTo>
                  <a:cubicBezTo>
                    <a:pt x="3584250" y="2137870"/>
                    <a:pt x="3618064" y="2177018"/>
                    <a:pt x="3637686" y="2229501"/>
                  </a:cubicBezTo>
                  <a:cubicBezTo>
                    <a:pt x="3668261" y="2311225"/>
                    <a:pt x="3672738" y="2396093"/>
                    <a:pt x="3664737" y="2481722"/>
                  </a:cubicBezTo>
                  <a:cubicBezTo>
                    <a:pt x="3648544" y="2655649"/>
                    <a:pt x="3588156" y="2811192"/>
                    <a:pt x="3463188" y="2936160"/>
                  </a:cubicBezTo>
                  <a:cubicBezTo>
                    <a:pt x="3423945" y="2975403"/>
                    <a:pt x="3375653" y="3005979"/>
                    <a:pt x="3330504" y="3038935"/>
                  </a:cubicBezTo>
                  <a:cubicBezTo>
                    <a:pt x="3319932" y="3046650"/>
                    <a:pt x="3315550" y="3053318"/>
                    <a:pt x="3314788" y="3066367"/>
                  </a:cubicBezTo>
                  <a:cubicBezTo>
                    <a:pt x="3312883" y="3096561"/>
                    <a:pt x="3320503" y="3120850"/>
                    <a:pt x="3339267" y="3146187"/>
                  </a:cubicBezTo>
                  <a:cubicBezTo>
                    <a:pt x="3488238" y="3347831"/>
                    <a:pt x="3490334" y="3626532"/>
                    <a:pt x="3346697" y="3832177"/>
                  </a:cubicBezTo>
                  <a:cubicBezTo>
                    <a:pt x="3341172" y="3840083"/>
                    <a:pt x="3335648" y="3847989"/>
                    <a:pt x="3328123" y="3858847"/>
                  </a:cubicBezTo>
                  <a:cubicBezTo>
                    <a:pt x="3363556" y="3893613"/>
                    <a:pt x="3398799" y="3928570"/>
                    <a:pt x="3434803" y="3962670"/>
                  </a:cubicBezTo>
                  <a:cubicBezTo>
                    <a:pt x="3438137" y="3965813"/>
                    <a:pt x="3446900" y="3965908"/>
                    <a:pt x="3451853" y="3964098"/>
                  </a:cubicBezTo>
                  <a:cubicBezTo>
                    <a:pt x="3547675" y="3929713"/>
                    <a:pt x="3630637" y="3950097"/>
                    <a:pt x="3702170" y="4021439"/>
                  </a:cubicBezTo>
                  <a:cubicBezTo>
                    <a:pt x="3805516" y="4124499"/>
                    <a:pt x="3909243" y="4227370"/>
                    <a:pt x="4012304" y="4330811"/>
                  </a:cubicBezTo>
                  <a:cubicBezTo>
                    <a:pt x="4092028" y="4410821"/>
                    <a:pt x="4103077" y="4532170"/>
                    <a:pt x="4039355" y="4619419"/>
                  </a:cubicBezTo>
                  <a:cubicBezTo>
                    <a:pt x="3960869" y="4726861"/>
                    <a:pt x="3811422" y="4744196"/>
                    <a:pt x="3711790" y="4655709"/>
                  </a:cubicBezTo>
                  <a:cubicBezTo>
                    <a:pt x="3671785" y="4620180"/>
                    <a:pt x="3635304" y="4580652"/>
                    <a:pt x="3597300" y="4542837"/>
                  </a:cubicBezTo>
                  <a:cubicBezTo>
                    <a:pt x="3526719" y="4472638"/>
                    <a:pt x="3455949" y="4402820"/>
                    <a:pt x="3385845" y="4332145"/>
                  </a:cubicBezTo>
                  <a:cubicBezTo>
                    <a:pt x="3315836" y="4261564"/>
                    <a:pt x="3296405" y="4179173"/>
                    <a:pt x="3330695" y="4084875"/>
                  </a:cubicBezTo>
                  <a:cubicBezTo>
                    <a:pt x="3332505" y="4079922"/>
                    <a:pt x="3332219" y="4071255"/>
                    <a:pt x="3329171" y="4068016"/>
                  </a:cubicBezTo>
                  <a:cubicBezTo>
                    <a:pt x="3295262" y="4032583"/>
                    <a:pt x="3260591" y="3997817"/>
                    <a:pt x="3226492" y="3963241"/>
                  </a:cubicBezTo>
                  <a:cubicBezTo>
                    <a:pt x="3197250" y="3981243"/>
                    <a:pt x="3170389" y="3998960"/>
                    <a:pt x="3142386" y="4014771"/>
                  </a:cubicBezTo>
                  <a:cubicBezTo>
                    <a:pt x="3074472" y="4052967"/>
                    <a:pt x="3001130" y="4074303"/>
                    <a:pt x="2923977" y="4083828"/>
                  </a:cubicBezTo>
                  <a:cubicBezTo>
                    <a:pt x="2915310" y="4084875"/>
                    <a:pt x="2905118" y="4089352"/>
                    <a:pt x="2899403" y="4095734"/>
                  </a:cubicBezTo>
                  <a:cubicBezTo>
                    <a:pt x="2741764" y="4272423"/>
                    <a:pt x="2560789" y="4421489"/>
                    <a:pt x="2362002" y="4549219"/>
                  </a:cubicBezTo>
                  <a:cubicBezTo>
                    <a:pt x="2297994" y="4590367"/>
                    <a:pt x="2233796" y="4632658"/>
                    <a:pt x="2165121" y="4664757"/>
                  </a:cubicBezTo>
                  <a:cubicBezTo>
                    <a:pt x="1924329" y="4777153"/>
                    <a:pt x="1684108" y="4768485"/>
                    <a:pt x="1452936" y="4639326"/>
                  </a:cubicBezTo>
                  <a:cubicBezTo>
                    <a:pt x="1237290" y="4518835"/>
                    <a:pt x="1039932" y="4371864"/>
                    <a:pt x="864768" y="4196699"/>
                  </a:cubicBezTo>
                  <a:cubicBezTo>
                    <a:pt x="716559" y="4048585"/>
                    <a:pt x="591305" y="3883422"/>
                    <a:pt x="500246" y="3693969"/>
                  </a:cubicBezTo>
                  <a:cubicBezTo>
                    <a:pt x="409758" y="3505946"/>
                    <a:pt x="357371" y="3307921"/>
                    <a:pt x="354513" y="3098562"/>
                  </a:cubicBezTo>
                  <a:cubicBezTo>
                    <a:pt x="354037" y="3062938"/>
                    <a:pt x="343941" y="3042459"/>
                    <a:pt x="312413" y="3022552"/>
                  </a:cubicBezTo>
                  <a:cubicBezTo>
                    <a:pt x="158489" y="2925683"/>
                    <a:pt x="68763" y="2782141"/>
                    <a:pt x="25044" y="2608214"/>
                  </a:cubicBezTo>
                  <a:cubicBezTo>
                    <a:pt x="-2674" y="2497915"/>
                    <a:pt x="-10389" y="2386187"/>
                    <a:pt x="17328" y="2274554"/>
                  </a:cubicBezTo>
                  <a:cubicBezTo>
                    <a:pt x="24567" y="2245503"/>
                    <a:pt x="35331" y="2215975"/>
                    <a:pt x="50666" y="2190448"/>
                  </a:cubicBezTo>
                  <a:cubicBezTo>
                    <a:pt x="81241" y="2139204"/>
                    <a:pt x="129057" y="2113486"/>
                    <a:pt x="189255" y="2112057"/>
                  </a:cubicBezTo>
                  <a:cubicBezTo>
                    <a:pt x="194398" y="2111962"/>
                    <a:pt x="199542" y="2111867"/>
                    <a:pt x="204685" y="2111581"/>
                  </a:cubicBezTo>
                  <a:cubicBezTo>
                    <a:pt x="205828" y="2111581"/>
                    <a:pt x="206971" y="2110533"/>
                    <a:pt x="210019" y="2108914"/>
                  </a:cubicBezTo>
                  <a:close/>
                  <a:moveTo>
                    <a:pt x="2207412" y="1194419"/>
                  </a:moveTo>
                  <a:cubicBezTo>
                    <a:pt x="2203602" y="1198991"/>
                    <a:pt x="2199696" y="1204039"/>
                    <a:pt x="2195505" y="1208611"/>
                  </a:cubicBezTo>
                  <a:cubicBezTo>
                    <a:pt x="2168550" y="1238139"/>
                    <a:pt x="2143213" y="1269476"/>
                    <a:pt x="2114067" y="1296717"/>
                  </a:cubicBezTo>
                  <a:cubicBezTo>
                    <a:pt x="1998243" y="1405398"/>
                    <a:pt x="1861654" y="1482360"/>
                    <a:pt x="1720017" y="1551035"/>
                  </a:cubicBezTo>
                  <a:cubicBezTo>
                    <a:pt x="1540662" y="1637903"/>
                    <a:pt x="1353972" y="1706483"/>
                    <a:pt x="1164805" y="1768395"/>
                  </a:cubicBezTo>
                  <a:cubicBezTo>
                    <a:pt x="937253" y="1842786"/>
                    <a:pt x="745896" y="1972421"/>
                    <a:pt x="579113" y="2141394"/>
                  </a:cubicBezTo>
                  <a:cubicBezTo>
                    <a:pt x="512724" y="2208641"/>
                    <a:pt x="451764" y="2280364"/>
                    <a:pt x="397281" y="2357707"/>
                  </a:cubicBezTo>
                  <a:cubicBezTo>
                    <a:pt x="368229" y="2399046"/>
                    <a:pt x="310698" y="2394188"/>
                    <a:pt x="287457" y="2349516"/>
                  </a:cubicBezTo>
                  <a:cubicBezTo>
                    <a:pt x="283266" y="2341515"/>
                    <a:pt x="281266" y="2332275"/>
                    <a:pt x="276313" y="2324846"/>
                  </a:cubicBezTo>
                  <a:cubicBezTo>
                    <a:pt x="259835" y="2300367"/>
                    <a:pt x="245071" y="2274078"/>
                    <a:pt x="224878" y="2253123"/>
                  </a:cubicBezTo>
                  <a:cubicBezTo>
                    <a:pt x="201066" y="2228453"/>
                    <a:pt x="167252" y="2237025"/>
                    <a:pt x="154298" y="2268648"/>
                  </a:cubicBezTo>
                  <a:cubicBezTo>
                    <a:pt x="146487" y="2287603"/>
                    <a:pt x="140677" y="2307796"/>
                    <a:pt x="136962" y="2327894"/>
                  </a:cubicBezTo>
                  <a:cubicBezTo>
                    <a:pt x="123913" y="2398665"/>
                    <a:pt x="126866" y="2469626"/>
                    <a:pt x="141344" y="2539730"/>
                  </a:cubicBezTo>
                  <a:cubicBezTo>
                    <a:pt x="179158" y="2722324"/>
                    <a:pt x="270312" y="2866056"/>
                    <a:pt x="443572" y="2948829"/>
                  </a:cubicBezTo>
                  <a:cubicBezTo>
                    <a:pt x="472814" y="2962830"/>
                    <a:pt x="484244" y="2986357"/>
                    <a:pt x="482910" y="3017980"/>
                  </a:cubicBezTo>
                  <a:cubicBezTo>
                    <a:pt x="475290" y="3198098"/>
                    <a:pt x="506532" y="3371548"/>
                    <a:pt x="572731" y="3538997"/>
                  </a:cubicBezTo>
                  <a:cubicBezTo>
                    <a:pt x="666933" y="3777408"/>
                    <a:pt x="817714" y="3976100"/>
                    <a:pt x="1002499" y="4150693"/>
                  </a:cubicBezTo>
                  <a:cubicBezTo>
                    <a:pt x="1154899" y="4294616"/>
                    <a:pt x="1323873" y="4417012"/>
                    <a:pt x="1505419" y="4521025"/>
                  </a:cubicBezTo>
                  <a:cubicBezTo>
                    <a:pt x="1712683" y="4639707"/>
                    <a:pt x="1927472" y="4647708"/>
                    <a:pt x="2137974" y="4534170"/>
                  </a:cubicBezTo>
                  <a:cubicBezTo>
                    <a:pt x="2339904" y="4425299"/>
                    <a:pt x="2523261" y="4288425"/>
                    <a:pt x="2688805" y="4128690"/>
                  </a:cubicBezTo>
                  <a:cubicBezTo>
                    <a:pt x="2705950" y="4112212"/>
                    <a:pt x="2723857" y="4096591"/>
                    <a:pt x="2745288" y="4076970"/>
                  </a:cubicBezTo>
                  <a:cubicBezTo>
                    <a:pt x="2563647" y="4033726"/>
                    <a:pt x="2427820" y="3938000"/>
                    <a:pt x="2340762" y="3779789"/>
                  </a:cubicBezTo>
                  <a:cubicBezTo>
                    <a:pt x="2253227" y="3620722"/>
                    <a:pt x="2242273" y="3453654"/>
                    <a:pt x="2305233" y="3284013"/>
                  </a:cubicBezTo>
                  <a:cubicBezTo>
                    <a:pt x="2358859" y="3139233"/>
                    <a:pt x="2456776" y="3030172"/>
                    <a:pt x="2595841" y="2962926"/>
                  </a:cubicBezTo>
                  <a:cubicBezTo>
                    <a:pt x="2797104" y="2865675"/>
                    <a:pt x="2994462" y="2882439"/>
                    <a:pt x="3186010" y="2996358"/>
                  </a:cubicBezTo>
                  <a:cubicBezTo>
                    <a:pt x="3192963" y="2969117"/>
                    <a:pt x="3210870" y="2955210"/>
                    <a:pt x="3233635" y="2944352"/>
                  </a:cubicBezTo>
                  <a:cubicBezTo>
                    <a:pt x="3296214" y="2914634"/>
                    <a:pt x="3350507" y="2873391"/>
                    <a:pt x="3395560" y="2820527"/>
                  </a:cubicBezTo>
                  <a:cubicBezTo>
                    <a:pt x="3484333" y="2716228"/>
                    <a:pt x="3526338" y="2593546"/>
                    <a:pt x="3537387" y="2458767"/>
                  </a:cubicBezTo>
                  <a:cubicBezTo>
                    <a:pt x="3542436" y="2396474"/>
                    <a:pt x="3540150" y="2334752"/>
                    <a:pt x="3517290" y="2275602"/>
                  </a:cubicBezTo>
                  <a:cubicBezTo>
                    <a:pt x="3501859" y="2235787"/>
                    <a:pt x="3469760" y="2228167"/>
                    <a:pt x="3441566" y="2260457"/>
                  </a:cubicBezTo>
                  <a:cubicBezTo>
                    <a:pt x="3420135" y="2284936"/>
                    <a:pt x="3402037" y="2312940"/>
                    <a:pt x="3386130" y="2341515"/>
                  </a:cubicBezTo>
                  <a:cubicBezTo>
                    <a:pt x="3367557" y="2375043"/>
                    <a:pt x="3342220" y="2391235"/>
                    <a:pt x="3310121" y="2383806"/>
                  </a:cubicBezTo>
                  <a:cubicBezTo>
                    <a:pt x="3277641" y="2376281"/>
                    <a:pt x="3259829" y="2351421"/>
                    <a:pt x="3258972" y="2313321"/>
                  </a:cubicBezTo>
                  <a:cubicBezTo>
                    <a:pt x="3258591" y="2297223"/>
                    <a:pt x="3258495" y="2280936"/>
                    <a:pt x="3256209" y="2265029"/>
                  </a:cubicBezTo>
                  <a:cubicBezTo>
                    <a:pt x="3222491" y="2032238"/>
                    <a:pt x="3098380" y="1863931"/>
                    <a:pt x="2890545" y="1756679"/>
                  </a:cubicBezTo>
                  <a:cubicBezTo>
                    <a:pt x="2763672" y="1691243"/>
                    <a:pt x="2636227" y="1626949"/>
                    <a:pt x="2519165" y="1544462"/>
                  </a:cubicBezTo>
                  <a:cubicBezTo>
                    <a:pt x="2421343" y="1475502"/>
                    <a:pt x="2332570" y="1397016"/>
                    <a:pt x="2266562" y="1295955"/>
                  </a:cubicBezTo>
                  <a:cubicBezTo>
                    <a:pt x="2245512" y="1263666"/>
                    <a:pt x="2227605" y="1229280"/>
                    <a:pt x="2207412" y="1194514"/>
                  </a:cubicBezTo>
                  <a:close/>
                  <a:moveTo>
                    <a:pt x="2861875" y="3938095"/>
                  </a:moveTo>
                  <a:cubicBezTo>
                    <a:pt x="3104286" y="3938095"/>
                    <a:pt x="3304501" y="3738737"/>
                    <a:pt x="3304787" y="3496992"/>
                  </a:cubicBezTo>
                  <a:cubicBezTo>
                    <a:pt x="3305073" y="3248866"/>
                    <a:pt x="3107619" y="3051032"/>
                    <a:pt x="2859684" y="3050937"/>
                  </a:cubicBezTo>
                  <a:cubicBezTo>
                    <a:pt x="2613272" y="3050841"/>
                    <a:pt x="2414485" y="3249342"/>
                    <a:pt x="2414676" y="3495468"/>
                  </a:cubicBezTo>
                  <a:cubicBezTo>
                    <a:pt x="2414866" y="3740261"/>
                    <a:pt x="2614796" y="3938190"/>
                    <a:pt x="2861970" y="393819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B23C8265-5327-E7D2-296F-80A805C5BCD1}"/>
                </a:ext>
              </a:extLst>
            </p:cNvPr>
            <p:cNvSpPr/>
            <p:nvPr/>
          </p:nvSpPr>
          <p:spPr>
            <a:xfrm>
              <a:off x="1416773" y="6905273"/>
              <a:ext cx="1709925" cy="1714647"/>
            </a:xfrm>
            <a:custGeom>
              <a:avLst/>
              <a:gdLst>
                <a:gd name="connsiteX0" fmla="*/ 2078763 w 3411021"/>
                <a:gd name="connsiteY0" fmla="*/ 95 h 3420441"/>
                <a:gd name="connsiteX1" fmla="*/ 2137913 w 3411021"/>
                <a:gd name="connsiteY1" fmla="*/ 101537 h 3420441"/>
                <a:gd name="connsiteX2" fmla="*/ 2390516 w 3411021"/>
                <a:gd name="connsiteY2" fmla="*/ 350044 h 3420441"/>
                <a:gd name="connsiteX3" fmla="*/ 2761896 w 3411021"/>
                <a:gd name="connsiteY3" fmla="*/ 562261 h 3420441"/>
                <a:gd name="connsiteX4" fmla="*/ 3127561 w 3411021"/>
                <a:gd name="connsiteY4" fmla="*/ 1070610 h 3420441"/>
                <a:gd name="connsiteX5" fmla="*/ 3130323 w 3411021"/>
                <a:gd name="connsiteY5" fmla="*/ 1118902 h 3420441"/>
                <a:gd name="connsiteX6" fmla="*/ 3181473 w 3411021"/>
                <a:gd name="connsiteY6" fmla="*/ 1189387 h 3420441"/>
                <a:gd name="connsiteX7" fmla="*/ 3257482 w 3411021"/>
                <a:gd name="connsiteY7" fmla="*/ 1147096 h 3420441"/>
                <a:gd name="connsiteX8" fmla="*/ 3312917 w 3411021"/>
                <a:gd name="connsiteY8" fmla="*/ 1066038 h 3420441"/>
                <a:gd name="connsiteX9" fmla="*/ 3388641 w 3411021"/>
                <a:gd name="connsiteY9" fmla="*/ 1081183 h 3420441"/>
                <a:gd name="connsiteX10" fmla="*/ 3408739 w 3411021"/>
                <a:gd name="connsiteY10" fmla="*/ 1264349 h 3420441"/>
                <a:gd name="connsiteX11" fmla="*/ 3266912 w 3411021"/>
                <a:gd name="connsiteY11" fmla="*/ 1626108 h 3420441"/>
                <a:gd name="connsiteX12" fmla="*/ 3104987 w 3411021"/>
                <a:gd name="connsiteY12" fmla="*/ 1749933 h 3420441"/>
                <a:gd name="connsiteX13" fmla="*/ 3057362 w 3411021"/>
                <a:gd name="connsiteY13" fmla="*/ 1801940 h 3420441"/>
                <a:gd name="connsiteX14" fmla="*/ 2467193 w 3411021"/>
                <a:gd name="connsiteY14" fmla="*/ 1768507 h 3420441"/>
                <a:gd name="connsiteX15" fmla="*/ 2176585 w 3411021"/>
                <a:gd name="connsiteY15" fmla="*/ 2089594 h 3420441"/>
                <a:gd name="connsiteX16" fmla="*/ 2212113 w 3411021"/>
                <a:gd name="connsiteY16" fmla="*/ 2585371 h 3420441"/>
                <a:gd name="connsiteX17" fmla="*/ 2616640 w 3411021"/>
                <a:gd name="connsiteY17" fmla="*/ 2882551 h 3420441"/>
                <a:gd name="connsiteX18" fmla="*/ 2560157 w 3411021"/>
                <a:gd name="connsiteY18" fmla="*/ 2934272 h 3420441"/>
                <a:gd name="connsiteX19" fmla="*/ 2009326 w 3411021"/>
                <a:gd name="connsiteY19" fmla="*/ 3339751 h 3420441"/>
                <a:gd name="connsiteX20" fmla="*/ 1376771 w 3411021"/>
                <a:gd name="connsiteY20" fmla="*/ 3326607 h 3420441"/>
                <a:gd name="connsiteX21" fmla="*/ 873851 w 3411021"/>
                <a:gd name="connsiteY21" fmla="*/ 2956274 h 3420441"/>
                <a:gd name="connsiteX22" fmla="*/ 444083 w 3411021"/>
                <a:gd name="connsiteY22" fmla="*/ 2344579 h 3420441"/>
                <a:gd name="connsiteX23" fmla="*/ 354262 w 3411021"/>
                <a:gd name="connsiteY23" fmla="*/ 1823561 h 3420441"/>
                <a:gd name="connsiteX24" fmla="*/ 314924 w 3411021"/>
                <a:gd name="connsiteY24" fmla="*/ 1754410 h 3420441"/>
                <a:gd name="connsiteX25" fmla="*/ 12695 w 3411021"/>
                <a:gd name="connsiteY25" fmla="*/ 1345311 h 3420441"/>
                <a:gd name="connsiteX26" fmla="*/ 8314 w 3411021"/>
                <a:gd name="connsiteY26" fmla="*/ 1133475 h 3420441"/>
                <a:gd name="connsiteX27" fmla="*/ 25649 w 3411021"/>
                <a:gd name="connsiteY27" fmla="*/ 1074230 h 3420441"/>
                <a:gd name="connsiteX28" fmla="*/ 96230 w 3411021"/>
                <a:gd name="connsiteY28" fmla="*/ 1058704 h 3420441"/>
                <a:gd name="connsiteX29" fmla="*/ 147665 w 3411021"/>
                <a:gd name="connsiteY29" fmla="*/ 1130427 h 3420441"/>
                <a:gd name="connsiteX30" fmla="*/ 158809 w 3411021"/>
                <a:gd name="connsiteY30" fmla="*/ 1155097 h 3420441"/>
                <a:gd name="connsiteX31" fmla="*/ 268632 w 3411021"/>
                <a:gd name="connsiteY31" fmla="*/ 1163288 h 3420441"/>
                <a:gd name="connsiteX32" fmla="*/ 450464 w 3411021"/>
                <a:gd name="connsiteY32" fmla="*/ 946976 h 3420441"/>
                <a:gd name="connsiteX33" fmla="*/ 1036157 w 3411021"/>
                <a:gd name="connsiteY33" fmla="*/ 573976 h 3420441"/>
                <a:gd name="connsiteX34" fmla="*/ 1591369 w 3411021"/>
                <a:gd name="connsiteY34" fmla="*/ 356616 h 3420441"/>
                <a:gd name="connsiteX35" fmla="*/ 1985418 w 3411021"/>
                <a:gd name="connsiteY35" fmla="*/ 102299 h 3420441"/>
                <a:gd name="connsiteX36" fmla="*/ 2066857 w 3411021"/>
                <a:gd name="connsiteY36" fmla="*/ 14192 h 3420441"/>
                <a:gd name="connsiteX37" fmla="*/ 2078763 w 3411021"/>
                <a:gd name="connsiteY37" fmla="*/ 0 h 342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411021" h="3420441">
                  <a:moveTo>
                    <a:pt x="2078763" y="95"/>
                  </a:moveTo>
                  <a:cubicBezTo>
                    <a:pt x="2098956" y="34862"/>
                    <a:pt x="2116768" y="69247"/>
                    <a:pt x="2137913" y="101537"/>
                  </a:cubicBezTo>
                  <a:cubicBezTo>
                    <a:pt x="2203922" y="202597"/>
                    <a:pt x="2292790" y="281083"/>
                    <a:pt x="2390516" y="350044"/>
                  </a:cubicBezTo>
                  <a:cubicBezTo>
                    <a:pt x="2507579" y="432530"/>
                    <a:pt x="2635023" y="496824"/>
                    <a:pt x="2761896" y="562261"/>
                  </a:cubicBezTo>
                  <a:cubicBezTo>
                    <a:pt x="2969636" y="669417"/>
                    <a:pt x="3093842" y="837819"/>
                    <a:pt x="3127561" y="1070610"/>
                  </a:cubicBezTo>
                  <a:cubicBezTo>
                    <a:pt x="3129847" y="1086517"/>
                    <a:pt x="3129942" y="1102805"/>
                    <a:pt x="3130323" y="1118902"/>
                  </a:cubicBezTo>
                  <a:cubicBezTo>
                    <a:pt x="3131085" y="1157002"/>
                    <a:pt x="3148897" y="1181862"/>
                    <a:pt x="3181473" y="1189387"/>
                  </a:cubicBezTo>
                  <a:cubicBezTo>
                    <a:pt x="3213572" y="1196816"/>
                    <a:pt x="3238908" y="1180529"/>
                    <a:pt x="3257482" y="1147096"/>
                  </a:cubicBezTo>
                  <a:cubicBezTo>
                    <a:pt x="3273293" y="1118521"/>
                    <a:pt x="3291486" y="1090517"/>
                    <a:pt x="3312917" y="1066038"/>
                  </a:cubicBezTo>
                  <a:cubicBezTo>
                    <a:pt x="3341207" y="1033748"/>
                    <a:pt x="3373306" y="1041368"/>
                    <a:pt x="3388641" y="1081183"/>
                  </a:cubicBezTo>
                  <a:cubicBezTo>
                    <a:pt x="3411597" y="1140428"/>
                    <a:pt x="3413883" y="1202055"/>
                    <a:pt x="3408739" y="1264349"/>
                  </a:cubicBezTo>
                  <a:cubicBezTo>
                    <a:pt x="3397690" y="1399127"/>
                    <a:pt x="3355780" y="1521809"/>
                    <a:pt x="3266912" y="1626108"/>
                  </a:cubicBezTo>
                  <a:cubicBezTo>
                    <a:pt x="3221858" y="1679067"/>
                    <a:pt x="3167566" y="1720215"/>
                    <a:pt x="3104987" y="1749933"/>
                  </a:cubicBezTo>
                  <a:cubicBezTo>
                    <a:pt x="3082222" y="1760792"/>
                    <a:pt x="3064315" y="1774698"/>
                    <a:pt x="3057362" y="1801940"/>
                  </a:cubicBezTo>
                  <a:cubicBezTo>
                    <a:pt x="2865719" y="1688020"/>
                    <a:pt x="2668361" y="1671257"/>
                    <a:pt x="2467193" y="1768507"/>
                  </a:cubicBezTo>
                  <a:cubicBezTo>
                    <a:pt x="2328128" y="1835753"/>
                    <a:pt x="2230211" y="1944815"/>
                    <a:pt x="2176585" y="2089594"/>
                  </a:cubicBezTo>
                  <a:cubicBezTo>
                    <a:pt x="2113720" y="2259235"/>
                    <a:pt x="2124579" y="2426399"/>
                    <a:pt x="2212113" y="2585371"/>
                  </a:cubicBezTo>
                  <a:cubicBezTo>
                    <a:pt x="2299172" y="2743581"/>
                    <a:pt x="2434998" y="2839307"/>
                    <a:pt x="2616640" y="2882551"/>
                  </a:cubicBezTo>
                  <a:cubicBezTo>
                    <a:pt x="2595209" y="2902077"/>
                    <a:pt x="2577302" y="2917698"/>
                    <a:pt x="2560157" y="2934272"/>
                  </a:cubicBezTo>
                  <a:cubicBezTo>
                    <a:pt x="2394612" y="3094006"/>
                    <a:pt x="2211256" y="3230880"/>
                    <a:pt x="2009326" y="3339751"/>
                  </a:cubicBezTo>
                  <a:cubicBezTo>
                    <a:pt x="1798728" y="3453289"/>
                    <a:pt x="1584035" y="3445288"/>
                    <a:pt x="1376771" y="3326607"/>
                  </a:cubicBezTo>
                  <a:cubicBezTo>
                    <a:pt x="1195224" y="3222593"/>
                    <a:pt x="1026346" y="3100197"/>
                    <a:pt x="873851" y="2956274"/>
                  </a:cubicBezTo>
                  <a:cubicBezTo>
                    <a:pt x="689066" y="2781681"/>
                    <a:pt x="538190" y="2582990"/>
                    <a:pt x="444083" y="2344579"/>
                  </a:cubicBezTo>
                  <a:cubicBezTo>
                    <a:pt x="377884" y="2177129"/>
                    <a:pt x="346642" y="2003679"/>
                    <a:pt x="354262" y="1823561"/>
                  </a:cubicBezTo>
                  <a:cubicBezTo>
                    <a:pt x="355595" y="1791938"/>
                    <a:pt x="344165" y="1768411"/>
                    <a:pt x="314924" y="1754410"/>
                  </a:cubicBezTo>
                  <a:cubicBezTo>
                    <a:pt x="141664" y="1671638"/>
                    <a:pt x="50510" y="1527810"/>
                    <a:pt x="12695" y="1345311"/>
                  </a:cubicBezTo>
                  <a:cubicBezTo>
                    <a:pt x="-1783" y="1275207"/>
                    <a:pt x="-4735" y="1204246"/>
                    <a:pt x="8314" y="1133475"/>
                  </a:cubicBezTo>
                  <a:cubicBezTo>
                    <a:pt x="12029" y="1113282"/>
                    <a:pt x="17934" y="1093184"/>
                    <a:pt x="25649" y="1074230"/>
                  </a:cubicBezTo>
                  <a:cubicBezTo>
                    <a:pt x="38603" y="1042607"/>
                    <a:pt x="72417" y="1034129"/>
                    <a:pt x="96230" y="1058704"/>
                  </a:cubicBezTo>
                  <a:cubicBezTo>
                    <a:pt x="116423" y="1079659"/>
                    <a:pt x="131282" y="1105948"/>
                    <a:pt x="147665" y="1130427"/>
                  </a:cubicBezTo>
                  <a:cubicBezTo>
                    <a:pt x="152618" y="1137761"/>
                    <a:pt x="154713" y="1147096"/>
                    <a:pt x="158809" y="1155097"/>
                  </a:cubicBezTo>
                  <a:cubicBezTo>
                    <a:pt x="182050" y="1199769"/>
                    <a:pt x="239486" y="1204627"/>
                    <a:pt x="268632" y="1163288"/>
                  </a:cubicBezTo>
                  <a:cubicBezTo>
                    <a:pt x="323115" y="1085945"/>
                    <a:pt x="384075" y="1014222"/>
                    <a:pt x="450464" y="946976"/>
                  </a:cubicBezTo>
                  <a:cubicBezTo>
                    <a:pt x="617342" y="778002"/>
                    <a:pt x="808700" y="648367"/>
                    <a:pt x="1036157" y="573976"/>
                  </a:cubicBezTo>
                  <a:cubicBezTo>
                    <a:pt x="1225228" y="512159"/>
                    <a:pt x="1412013" y="443484"/>
                    <a:pt x="1591369" y="356616"/>
                  </a:cubicBezTo>
                  <a:cubicBezTo>
                    <a:pt x="1733006" y="288036"/>
                    <a:pt x="1869689" y="210979"/>
                    <a:pt x="1985418" y="102299"/>
                  </a:cubicBezTo>
                  <a:cubicBezTo>
                    <a:pt x="2014469" y="74962"/>
                    <a:pt x="2039806" y="43720"/>
                    <a:pt x="2066857" y="14192"/>
                  </a:cubicBezTo>
                  <a:cubicBezTo>
                    <a:pt x="2071048" y="9525"/>
                    <a:pt x="2074953" y="4572"/>
                    <a:pt x="2078763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C213F9E4-927F-4521-5107-B6CAC6497A36}"/>
                </a:ext>
              </a:extLst>
            </p:cNvPr>
            <p:cNvSpPr/>
            <p:nvPr/>
          </p:nvSpPr>
          <p:spPr>
            <a:xfrm>
              <a:off x="2780048" y="7944610"/>
              <a:ext cx="65128" cy="65128"/>
            </a:xfrm>
            <a:custGeom>
              <a:avLst/>
              <a:gdLst>
                <a:gd name="connsiteX0" fmla="*/ 129921 w 129920"/>
                <a:gd name="connsiteY0" fmla="*/ 64961 h 129920"/>
                <a:gd name="connsiteX1" fmla="*/ 64960 w 129920"/>
                <a:gd name="connsiteY1" fmla="*/ 129921 h 129920"/>
                <a:gd name="connsiteX2" fmla="*/ 0 w 129920"/>
                <a:gd name="connsiteY2" fmla="*/ 64961 h 129920"/>
                <a:gd name="connsiteX3" fmla="*/ 64960 w 129920"/>
                <a:gd name="connsiteY3" fmla="*/ 0 h 129920"/>
                <a:gd name="connsiteX4" fmla="*/ 129921 w 129920"/>
                <a:gd name="connsiteY4" fmla="*/ 64961 h 12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920" h="129920">
                  <a:moveTo>
                    <a:pt x="129921" y="64961"/>
                  </a:moveTo>
                  <a:cubicBezTo>
                    <a:pt x="129921" y="100837"/>
                    <a:pt x="100837" y="129921"/>
                    <a:pt x="64960" y="129921"/>
                  </a:cubicBezTo>
                  <a:cubicBezTo>
                    <a:pt x="29084" y="129921"/>
                    <a:pt x="0" y="100837"/>
                    <a:pt x="0" y="64961"/>
                  </a:cubicBezTo>
                  <a:cubicBezTo>
                    <a:pt x="0" y="29084"/>
                    <a:pt x="29083" y="0"/>
                    <a:pt x="64960" y="0"/>
                  </a:cubicBezTo>
                  <a:cubicBezTo>
                    <a:pt x="100837" y="0"/>
                    <a:pt x="129921" y="29084"/>
                    <a:pt x="129921" y="6496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A133E2BF-7546-AF4D-8E34-75736F9110ED}"/>
                </a:ext>
              </a:extLst>
            </p:cNvPr>
            <p:cNvSpPr/>
            <p:nvPr/>
          </p:nvSpPr>
          <p:spPr>
            <a:xfrm>
              <a:off x="2660629" y="8058585"/>
              <a:ext cx="76015" cy="76015"/>
            </a:xfrm>
            <a:custGeom>
              <a:avLst/>
              <a:gdLst>
                <a:gd name="connsiteX0" fmla="*/ 151638 w 151637"/>
                <a:gd name="connsiteY0" fmla="*/ 75819 h 151637"/>
                <a:gd name="connsiteX1" fmla="*/ 75819 w 151637"/>
                <a:gd name="connsiteY1" fmla="*/ 151638 h 151637"/>
                <a:gd name="connsiteX2" fmla="*/ 0 w 151637"/>
                <a:gd name="connsiteY2" fmla="*/ 75819 h 151637"/>
                <a:gd name="connsiteX3" fmla="*/ 75819 w 151637"/>
                <a:gd name="connsiteY3" fmla="*/ 0 h 151637"/>
                <a:gd name="connsiteX4" fmla="*/ 151638 w 151637"/>
                <a:gd name="connsiteY4" fmla="*/ 75819 h 15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637" h="151637">
                  <a:moveTo>
                    <a:pt x="151638" y="75819"/>
                  </a:moveTo>
                  <a:cubicBezTo>
                    <a:pt x="151638" y="117693"/>
                    <a:pt x="117693" y="151638"/>
                    <a:pt x="75819" y="151638"/>
                  </a:cubicBezTo>
                  <a:cubicBezTo>
                    <a:pt x="33946" y="151638"/>
                    <a:pt x="0" y="117693"/>
                    <a:pt x="0" y="75819"/>
                  </a:cubicBezTo>
                  <a:cubicBezTo>
                    <a:pt x="0" y="33946"/>
                    <a:pt x="33946" y="0"/>
                    <a:pt x="75819" y="0"/>
                  </a:cubicBezTo>
                  <a:cubicBezTo>
                    <a:pt x="117693" y="0"/>
                    <a:pt x="151638" y="33946"/>
                    <a:pt x="151638" y="7581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046C121A-5FEC-723A-25ED-ACAC76593D6B}"/>
                </a:ext>
              </a:extLst>
            </p:cNvPr>
            <p:cNvSpPr/>
            <p:nvPr/>
          </p:nvSpPr>
          <p:spPr>
            <a:xfrm>
              <a:off x="2845176" y="8102036"/>
              <a:ext cx="59685" cy="59685"/>
            </a:xfrm>
            <a:custGeom>
              <a:avLst/>
              <a:gdLst>
                <a:gd name="connsiteX0" fmla="*/ 119062 w 119062"/>
                <a:gd name="connsiteY0" fmla="*/ 59531 h 119062"/>
                <a:gd name="connsiteX1" fmla="*/ 59531 w 119062"/>
                <a:gd name="connsiteY1" fmla="*/ 119062 h 119062"/>
                <a:gd name="connsiteX2" fmla="*/ 0 w 119062"/>
                <a:gd name="connsiteY2" fmla="*/ 59531 h 119062"/>
                <a:gd name="connsiteX3" fmla="*/ 59531 w 119062"/>
                <a:gd name="connsiteY3" fmla="*/ 0 h 119062"/>
                <a:gd name="connsiteX4" fmla="*/ 119062 w 119062"/>
                <a:gd name="connsiteY4" fmla="*/ 59531 h 11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062" h="119062">
                  <a:moveTo>
                    <a:pt x="119062" y="59531"/>
                  </a:moveTo>
                  <a:cubicBezTo>
                    <a:pt x="119062" y="92409"/>
                    <a:pt x="92409" y="119062"/>
                    <a:pt x="59531" y="119062"/>
                  </a:cubicBezTo>
                  <a:cubicBezTo>
                    <a:pt x="26653" y="119062"/>
                    <a:pt x="0" y="92409"/>
                    <a:pt x="0" y="59531"/>
                  </a:cubicBezTo>
                  <a:cubicBezTo>
                    <a:pt x="0" y="26653"/>
                    <a:pt x="26653" y="0"/>
                    <a:pt x="59531" y="0"/>
                  </a:cubicBezTo>
                  <a:cubicBezTo>
                    <a:pt x="92409" y="0"/>
                    <a:pt x="119062" y="26653"/>
                    <a:pt x="119062" y="5953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B7FA6E5C-0467-8DDF-720B-7B925A2397F9}"/>
                </a:ext>
              </a:extLst>
            </p:cNvPr>
            <p:cNvSpPr/>
            <p:nvPr/>
          </p:nvSpPr>
          <p:spPr>
            <a:xfrm>
              <a:off x="2660581" y="7944610"/>
              <a:ext cx="43451" cy="43451"/>
            </a:xfrm>
            <a:custGeom>
              <a:avLst/>
              <a:gdLst>
                <a:gd name="connsiteX0" fmla="*/ 86677 w 86677"/>
                <a:gd name="connsiteY0" fmla="*/ 43339 h 86677"/>
                <a:gd name="connsiteX1" fmla="*/ 43339 w 86677"/>
                <a:gd name="connsiteY1" fmla="*/ 86677 h 86677"/>
                <a:gd name="connsiteX2" fmla="*/ 0 w 86677"/>
                <a:gd name="connsiteY2" fmla="*/ 43339 h 86677"/>
                <a:gd name="connsiteX3" fmla="*/ 43339 w 86677"/>
                <a:gd name="connsiteY3" fmla="*/ 0 h 86677"/>
                <a:gd name="connsiteX4" fmla="*/ 86677 w 86677"/>
                <a:gd name="connsiteY4" fmla="*/ 43339 h 86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77" h="86677">
                  <a:moveTo>
                    <a:pt x="86677" y="43339"/>
                  </a:moveTo>
                  <a:cubicBezTo>
                    <a:pt x="86677" y="67274"/>
                    <a:pt x="67274" y="86677"/>
                    <a:pt x="43339" y="86677"/>
                  </a:cubicBezTo>
                  <a:cubicBezTo>
                    <a:pt x="19403" y="86677"/>
                    <a:pt x="0" y="67274"/>
                    <a:pt x="0" y="43339"/>
                  </a:cubicBezTo>
                  <a:cubicBezTo>
                    <a:pt x="0" y="19403"/>
                    <a:pt x="19404" y="0"/>
                    <a:pt x="43339" y="0"/>
                  </a:cubicBezTo>
                  <a:cubicBezTo>
                    <a:pt x="67274" y="0"/>
                    <a:pt x="86677" y="19403"/>
                    <a:pt x="86677" y="4333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6510898" y="2552628"/>
            <a:ext cx="66934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4FB9D20-10D5-E9EF-68D1-A228EA9C9EDC}"/>
              </a:ext>
            </a:extLst>
          </p:cNvPr>
          <p:cNvSpPr txBox="1"/>
          <p:nvPr/>
        </p:nvSpPr>
        <p:spPr>
          <a:xfrm>
            <a:off x="5614914" y="4348157"/>
            <a:ext cx="3397608" cy="725944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/>
                <a:cs typeface="Arial"/>
              </a:rPr>
              <a:t>Staff will wash their hands between tasks which has been shown to be </a:t>
            </a:r>
            <a:r>
              <a:rPr lang="en-GB" sz="1452" b="1">
                <a:solidFill>
                  <a:srgbClr val="003087"/>
                </a:solidFill>
                <a:latin typeface="Arial"/>
                <a:cs typeface="Arial"/>
              </a:rPr>
              <a:t>more hygienic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9C8C637-2533-9502-CA79-114CEE4B3E21}"/>
              </a:ext>
            </a:extLst>
          </p:cNvPr>
          <p:cNvGrpSpPr/>
          <p:nvPr/>
        </p:nvGrpSpPr>
        <p:grpSpPr>
          <a:xfrm>
            <a:off x="7582232" y="5187059"/>
            <a:ext cx="773976" cy="762610"/>
            <a:chOff x="955967" y="863170"/>
            <a:chExt cx="1908245" cy="1552662"/>
          </a:xfrm>
          <a:solidFill>
            <a:srgbClr val="21A953"/>
          </a:solidFill>
        </p:grpSpPr>
        <p:grpSp>
          <p:nvGrpSpPr>
            <p:cNvPr id="52" name="Graphic 3">
              <a:extLst>
                <a:ext uri="{FF2B5EF4-FFF2-40B4-BE49-F238E27FC236}">
                  <a16:creationId xmlns:a16="http://schemas.microsoft.com/office/drawing/2014/main" id="{9BCA7F6F-8B11-D28B-E863-4CE7689FD07E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72" name="Freeform: Shape 152">
                <a:extLst>
                  <a:ext uri="{FF2B5EF4-FFF2-40B4-BE49-F238E27FC236}">
                    <a16:creationId xmlns:a16="http://schemas.microsoft.com/office/drawing/2014/main" id="{2CE87A27-E61F-06D1-802F-FD52CE977E1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3" name="Freeform: Shape 153">
                <a:extLst>
                  <a:ext uri="{FF2B5EF4-FFF2-40B4-BE49-F238E27FC236}">
                    <a16:creationId xmlns:a16="http://schemas.microsoft.com/office/drawing/2014/main" id="{F09C2A67-E07C-96A5-D46D-356EC961CD2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4" name="Freeform: Shape 154">
                <a:extLst>
                  <a:ext uri="{FF2B5EF4-FFF2-40B4-BE49-F238E27FC236}">
                    <a16:creationId xmlns:a16="http://schemas.microsoft.com/office/drawing/2014/main" id="{AA0A1582-122F-FFCE-81FF-0066E1F2ACB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5" name="Freeform: Shape 155">
                <a:extLst>
                  <a:ext uri="{FF2B5EF4-FFF2-40B4-BE49-F238E27FC236}">
                    <a16:creationId xmlns:a16="http://schemas.microsoft.com/office/drawing/2014/main" id="{8BD8649E-31C8-F1A9-5E3A-73E5C6525C1A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6" name="Freeform: Shape 156">
                <a:extLst>
                  <a:ext uri="{FF2B5EF4-FFF2-40B4-BE49-F238E27FC236}">
                    <a16:creationId xmlns:a16="http://schemas.microsoft.com/office/drawing/2014/main" id="{B123AE1F-4528-44C0-6916-5A1D3F30068C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3" name="Graphic 3">
              <a:extLst>
                <a:ext uri="{FF2B5EF4-FFF2-40B4-BE49-F238E27FC236}">
                  <a16:creationId xmlns:a16="http://schemas.microsoft.com/office/drawing/2014/main" id="{8558C904-3864-1232-2824-E7AF5EAC61CE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69" name="Freeform: Shape 149">
                <a:extLst>
                  <a:ext uri="{FF2B5EF4-FFF2-40B4-BE49-F238E27FC236}">
                    <a16:creationId xmlns:a16="http://schemas.microsoft.com/office/drawing/2014/main" id="{DF862D93-706A-9525-C375-3E1FF25CC5C7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0" name="Freeform: Shape 150">
                <a:extLst>
                  <a:ext uri="{FF2B5EF4-FFF2-40B4-BE49-F238E27FC236}">
                    <a16:creationId xmlns:a16="http://schemas.microsoft.com/office/drawing/2014/main" id="{77C5F552-45C3-A634-0DF5-54C9B07FA365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1" name="Freeform: Shape 151">
                <a:extLst>
                  <a:ext uri="{FF2B5EF4-FFF2-40B4-BE49-F238E27FC236}">
                    <a16:creationId xmlns:a16="http://schemas.microsoft.com/office/drawing/2014/main" id="{E2964D8C-E97F-463C-BA0D-4A945E8F1426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4" name="Graphic 3">
              <a:extLst>
                <a:ext uri="{FF2B5EF4-FFF2-40B4-BE49-F238E27FC236}">
                  <a16:creationId xmlns:a16="http://schemas.microsoft.com/office/drawing/2014/main" id="{813ADA15-0376-FC93-708F-6FDFF3209704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66" name="Freeform: Shape 146">
                <a:extLst>
                  <a:ext uri="{FF2B5EF4-FFF2-40B4-BE49-F238E27FC236}">
                    <a16:creationId xmlns:a16="http://schemas.microsoft.com/office/drawing/2014/main" id="{64974602-E952-5260-1182-AA347F03A910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7" name="Freeform: Shape 147">
                <a:extLst>
                  <a:ext uri="{FF2B5EF4-FFF2-40B4-BE49-F238E27FC236}">
                    <a16:creationId xmlns:a16="http://schemas.microsoft.com/office/drawing/2014/main" id="{1B713525-1B2E-82A3-459E-4E2D47A60F6A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8" name="Freeform: Shape 148">
                <a:extLst>
                  <a:ext uri="{FF2B5EF4-FFF2-40B4-BE49-F238E27FC236}">
                    <a16:creationId xmlns:a16="http://schemas.microsoft.com/office/drawing/2014/main" id="{3E373E81-B39A-D1B6-1041-9185A7776222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5" name="Graphic 3">
              <a:extLst>
                <a:ext uri="{FF2B5EF4-FFF2-40B4-BE49-F238E27FC236}">
                  <a16:creationId xmlns:a16="http://schemas.microsoft.com/office/drawing/2014/main" id="{F0BA90FA-9638-CDDA-9909-9E3D0E7F0308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61" name="Freeform: Shape 143">
                <a:extLst>
                  <a:ext uri="{FF2B5EF4-FFF2-40B4-BE49-F238E27FC236}">
                    <a16:creationId xmlns:a16="http://schemas.microsoft.com/office/drawing/2014/main" id="{9F499BE0-E69F-0878-0BBB-E13AB1FC8B3D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4" name="Freeform: Shape 144">
                <a:extLst>
                  <a:ext uri="{FF2B5EF4-FFF2-40B4-BE49-F238E27FC236}">
                    <a16:creationId xmlns:a16="http://schemas.microsoft.com/office/drawing/2014/main" id="{8E9711D6-9E08-D187-9BF3-9F46D3633EA3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5" name="Freeform: Shape 145">
                <a:extLst>
                  <a:ext uri="{FF2B5EF4-FFF2-40B4-BE49-F238E27FC236}">
                    <a16:creationId xmlns:a16="http://schemas.microsoft.com/office/drawing/2014/main" id="{52D82EC5-3741-98EE-601C-59BD653F3DD9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6474B0-220F-F131-0CC1-93F4B3388D47}"/>
              </a:ext>
            </a:extLst>
          </p:cNvPr>
          <p:cNvGrpSpPr/>
          <p:nvPr/>
        </p:nvGrpSpPr>
        <p:grpSpPr>
          <a:xfrm>
            <a:off x="6745535" y="5166603"/>
            <a:ext cx="382392" cy="811374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5A21501-912F-3DCB-8FA2-C1DB21E2B63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7" name="Graphic 11">
              <a:extLst>
                <a:ext uri="{FF2B5EF4-FFF2-40B4-BE49-F238E27FC236}">
                  <a16:creationId xmlns:a16="http://schemas.microsoft.com/office/drawing/2014/main" id="{5214308D-F69E-B0A4-7C6F-8FE5D9A0DE68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61AD9873-8CD5-C759-D0DE-8327B1F7DAE4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CBFF459D-160B-4344-BCAF-FEDEF0C65EF0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F67CEEA-5F0C-B44F-0997-AB5C6597D263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CE74668-2232-A2F1-FA88-878433D3C028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BE312DA-2017-A45E-4138-9530D0932B65}"/>
              </a:ext>
            </a:extLst>
          </p:cNvPr>
          <p:cNvGrpSpPr/>
          <p:nvPr/>
        </p:nvGrpSpPr>
        <p:grpSpPr>
          <a:xfrm>
            <a:off x="6699280" y="5166318"/>
            <a:ext cx="382392" cy="811374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136F95-2DA1-CDC7-42ED-D60ABC9BFAB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35" name="Graphic 11">
              <a:extLst>
                <a:ext uri="{FF2B5EF4-FFF2-40B4-BE49-F238E27FC236}">
                  <a16:creationId xmlns:a16="http://schemas.microsoft.com/office/drawing/2014/main" id="{DB674F37-ACDF-E70B-BD1E-2E5BAE3D50BC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162CB76E-211D-A723-96DC-074C59363295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45E9446F-E393-EDD1-9F11-8E618DD2E41E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A41A564-4D67-B62F-2900-9EBA1570D281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59409E8-D1AA-4E58-4568-17649D22DEFA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2EE7BDF-D733-FD95-3D24-17FD38EC8E24}"/>
              </a:ext>
            </a:extLst>
          </p:cNvPr>
          <p:cNvGrpSpPr/>
          <p:nvPr/>
        </p:nvGrpSpPr>
        <p:grpSpPr>
          <a:xfrm>
            <a:off x="4569369" y="3284563"/>
            <a:ext cx="540358" cy="818995"/>
            <a:chOff x="9882870" y="436188"/>
            <a:chExt cx="1909380" cy="289395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90F7673-D241-8E1A-DD24-9FA82D3FBA0E}"/>
                </a:ext>
              </a:extLst>
            </p:cNvPr>
            <p:cNvSpPr/>
            <p:nvPr/>
          </p:nvSpPr>
          <p:spPr>
            <a:xfrm>
              <a:off x="10042416" y="436188"/>
              <a:ext cx="1749834" cy="984575"/>
            </a:xfrm>
            <a:custGeom>
              <a:avLst/>
              <a:gdLst>
                <a:gd name="connsiteX0" fmla="*/ 1304084 w 1749834"/>
                <a:gd name="connsiteY0" fmla="*/ 984506 h 984575"/>
                <a:gd name="connsiteX1" fmla="*/ 383562 w 1749834"/>
                <a:gd name="connsiteY1" fmla="*/ 984506 h 984575"/>
                <a:gd name="connsiteX2" fmla="*/ 0 w 1749834"/>
                <a:gd name="connsiteY2" fmla="*/ 538756 h 984575"/>
                <a:gd name="connsiteX3" fmla="*/ 0 w 1749834"/>
                <a:gd name="connsiteY3" fmla="*/ 445681 h 984575"/>
                <a:gd name="connsiteX4" fmla="*/ 383562 w 1749834"/>
                <a:gd name="connsiteY4" fmla="*/ 0 h 984575"/>
                <a:gd name="connsiteX5" fmla="*/ 1304084 w 1749834"/>
                <a:gd name="connsiteY5" fmla="*/ 0 h 984575"/>
                <a:gd name="connsiteX6" fmla="*/ 1749834 w 1749834"/>
                <a:gd name="connsiteY6" fmla="*/ 445750 h 984575"/>
                <a:gd name="connsiteX7" fmla="*/ 1749834 w 1749834"/>
                <a:gd name="connsiteY7" fmla="*/ 538825 h 984575"/>
                <a:gd name="connsiteX8" fmla="*/ 1304084 w 1749834"/>
                <a:gd name="connsiteY8" fmla="*/ 984575 h 98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9834" h="984575">
                  <a:moveTo>
                    <a:pt x="1304084" y="984506"/>
                  </a:moveTo>
                  <a:lnTo>
                    <a:pt x="383562" y="984506"/>
                  </a:lnTo>
                  <a:cubicBezTo>
                    <a:pt x="137367" y="984506"/>
                    <a:pt x="0" y="784952"/>
                    <a:pt x="0" y="538756"/>
                  </a:cubicBezTo>
                  <a:lnTo>
                    <a:pt x="0" y="445681"/>
                  </a:lnTo>
                  <a:cubicBezTo>
                    <a:pt x="69" y="199555"/>
                    <a:pt x="137436" y="0"/>
                    <a:pt x="383562" y="0"/>
                  </a:cubicBezTo>
                  <a:lnTo>
                    <a:pt x="1304084" y="0"/>
                  </a:lnTo>
                  <a:cubicBezTo>
                    <a:pt x="1550280" y="0"/>
                    <a:pt x="1749834" y="199555"/>
                    <a:pt x="1749834" y="445750"/>
                  </a:cubicBezTo>
                  <a:lnTo>
                    <a:pt x="1749834" y="538825"/>
                  </a:lnTo>
                  <a:cubicBezTo>
                    <a:pt x="1749834" y="785021"/>
                    <a:pt x="1550280" y="984575"/>
                    <a:pt x="1304084" y="98457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1806D8C-5459-447D-8C3D-CFAA4A24812A}"/>
                </a:ext>
              </a:extLst>
            </p:cNvPr>
            <p:cNvSpPr/>
            <p:nvPr/>
          </p:nvSpPr>
          <p:spPr>
            <a:xfrm>
              <a:off x="10127338" y="579566"/>
              <a:ext cx="164176" cy="720690"/>
            </a:xfrm>
            <a:custGeom>
              <a:avLst/>
              <a:gdLst>
                <a:gd name="connsiteX0" fmla="*/ 164177 w 164176"/>
                <a:gd name="connsiteY0" fmla="*/ 719516 h 720690"/>
                <a:gd name="connsiteX1" fmla="*/ 151877 w 164176"/>
                <a:gd name="connsiteY1" fmla="*/ 720691 h 720690"/>
                <a:gd name="connsiteX2" fmla="*/ 0 w 164176"/>
                <a:gd name="connsiteY2" fmla="*/ 359378 h 720690"/>
                <a:gd name="connsiteX3" fmla="*/ 135915 w 164176"/>
                <a:gd name="connsiteY3" fmla="*/ 0 h 720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4176" h="720690">
                  <a:moveTo>
                    <a:pt x="164177" y="719516"/>
                  </a:moveTo>
                  <a:cubicBezTo>
                    <a:pt x="160100" y="720276"/>
                    <a:pt x="156023" y="720691"/>
                    <a:pt x="151877" y="720691"/>
                  </a:cubicBezTo>
                  <a:cubicBezTo>
                    <a:pt x="67992" y="720691"/>
                    <a:pt x="0" y="558933"/>
                    <a:pt x="0" y="359378"/>
                  </a:cubicBezTo>
                  <a:cubicBezTo>
                    <a:pt x="0" y="172676"/>
                    <a:pt x="59562" y="19002"/>
                    <a:pt x="135915" y="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EEF147E-6E89-228E-600A-DE1012064328}"/>
                </a:ext>
              </a:extLst>
            </p:cNvPr>
            <p:cNvSpPr/>
            <p:nvPr/>
          </p:nvSpPr>
          <p:spPr>
            <a:xfrm>
              <a:off x="10248259" y="611005"/>
              <a:ext cx="118295" cy="642126"/>
            </a:xfrm>
            <a:custGeom>
              <a:avLst/>
              <a:gdLst>
                <a:gd name="connsiteX0" fmla="*/ 118296 w 118295"/>
                <a:gd name="connsiteY0" fmla="*/ 641090 h 642126"/>
                <a:gd name="connsiteX1" fmla="*/ 109451 w 118295"/>
                <a:gd name="connsiteY1" fmla="*/ 642126 h 642126"/>
                <a:gd name="connsiteX2" fmla="*/ 0 w 118295"/>
                <a:gd name="connsiteY2" fmla="*/ 320199 h 642126"/>
                <a:gd name="connsiteX3" fmla="*/ 97981 w 118295"/>
                <a:gd name="connsiteY3" fmla="*/ 0 h 64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295" h="642126">
                  <a:moveTo>
                    <a:pt x="118296" y="641090"/>
                  </a:moveTo>
                  <a:cubicBezTo>
                    <a:pt x="115393" y="641781"/>
                    <a:pt x="112422" y="642126"/>
                    <a:pt x="109451" y="642126"/>
                  </a:cubicBezTo>
                  <a:cubicBezTo>
                    <a:pt x="48990" y="642126"/>
                    <a:pt x="0" y="497988"/>
                    <a:pt x="0" y="320199"/>
                  </a:cubicBezTo>
                  <a:cubicBezTo>
                    <a:pt x="0" y="153812"/>
                    <a:pt x="42910" y="16929"/>
                    <a:pt x="97981" y="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B7F824A-CEB7-4046-D6B4-140CA42B6A96}"/>
                </a:ext>
              </a:extLst>
            </p:cNvPr>
            <p:cNvSpPr/>
            <p:nvPr/>
          </p:nvSpPr>
          <p:spPr>
            <a:xfrm>
              <a:off x="10338086" y="438744"/>
              <a:ext cx="279708" cy="981949"/>
            </a:xfrm>
            <a:custGeom>
              <a:avLst/>
              <a:gdLst>
                <a:gd name="connsiteX0" fmla="*/ 254695 w 279708"/>
                <a:gd name="connsiteY0" fmla="*/ 505451 h 981949"/>
                <a:gd name="connsiteX1" fmla="*/ 44154 w 279708"/>
                <a:gd name="connsiteY1" fmla="*/ 979808 h 981949"/>
                <a:gd name="connsiteX2" fmla="*/ 83678 w 279708"/>
                <a:gd name="connsiteY2" fmla="*/ 981950 h 981949"/>
                <a:gd name="connsiteX3" fmla="*/ 279708 w 279708"/>
                <a:gd name="connsiteY3" fmla="*/ 505451 h 981949"/>
                <a:gd name="connsiteX4" fmla="*/ 41390 w 279708"/>
                <a:gd name="connsiteY4" fmla="*/ 0 h 981949"/>
                <a:gd name="connsiteX5" fmla="*/ 0 w 279708"/>
                <a:gd name="connsiteY5" fmla="*/ 6772 h 981949"/>
                <a:gd name="connsiteX6" fmla="*/ 254695 w 279708"/>
                <a:gd name="connsiteY6" fmla="*/ 505451 h 98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9708" h="981949">
                  <a:moveTo>
                    <a:pt x="254695" y="505451"/>
                  </a:moveTo>
                  <a:cubicBezTo>
                    <a:pt x="254695" y="711155"/>
                    <a:pt x="172606" y="894748"/>
                    <a:pt x="44154" y="979808"/>
                  </a:cubicBezTo>
                  <a:cubicBezTo>
                    <a:pt x="57006" y="981120"/>
                    <a:pt x="70203" y="981811"/>
                    <a:pt x="83678" y="981950"/>
                  </a:cubicBezTo>
                  <a:cubicBezTo>
                    <a:pt x="204115" y="886042"/>
                    <a:pt x="279708" y="705489"/>
                    <a:pt x="279708" y="505451"/>
                  </a:cubicBezTo>
                  <a:cubicBezTo>
                    <a:pt x="279708" y="281850"/>
                    <a:pt x="182833" y="83056"/>
                    <a:pt x="41390" y="0"/>
                  </a:cubicBezTo>
                  <a:cubicBezTo>
                    <a:pt x="27155" y="1520"/>
                    <a:pt x="13405" y="3800"/>
                    <a:pt x="0" y="6772"/>
                  </a:cubicBezTo>
                  <a:cubicBezTo>
                    <a:pt x="149459" y="73244"/>
                    <a:pt x="254695" y="275355"/>
                    <a:pt x="254695" y="50545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FDB948B-E462-01D3-FACB-271939A32988}"/>
                </a:ext>
              </a:extLst>
            </p:cNvPr>
            <p:cNvSpPr/>
            <p:nvPr/>
          </p:nvSpPr>
          <p:spPr>
            <a:xfrm>
              <a:off x="9882870" y="841654"/>
              <a:ext cx="1908137" cy="2488490"/>
            </a:xfrm>
            <a:custGeom>
              <a:avLst/>
              <a:gdLst>
                <a:gd name="connsiteX0" fmla="*/ 1722195 w 1908137"/>
                <a:gd name="connsiteY0" fmla="*/ 665965 h 2488490"/>
                <a:gd name="connsiteX1" fmla="*/ 758625 w 1908137"/>
                <a:gd name="connsiteY1" fmla="*/ 665965 h 2488490"/>
                <a:gd name="connsiteX2" fmla="*/ 572683 w 1908137"/>
                <a:gd name="connsiteY2" fmla="*/ 851907 h 2488490"/>
                <a:gd name="connsiteX3" fmla="*/ 572683 w 1908137"/>
                <a:gd name="connsiteY3" fmla="*/ 1246318 h 2488490"/>
                <a:gd name="connsiteX4" fmla="*/ 546150 w 1908137"/>
                <a:gd name="connsiteY4" fmla="*/ 1246318 h 2488490"/>
                <a:gd name="connsiteX5" fmla="*/ 88307 w 1908137"/>
                <a:gd name="connsiteY5" fmla="*/ 816391 h 2488490"/>
                <a:gd name="connsiteX6" fmla="*/ 88307 w 1908137"/>
                <a:gd name="connsiteY6" fmla="*/ 512844 h 2488490"/>
                <a:gd name="connsiteX7" fmla="*/ 546150 w 1908137"/>
                <a:gd name="connsiteY7" fmla="*/ 82917 h 2488490"/>
                <a:gd name="connsiteX8" fmla="*/ 546150 w 1908137"/>
                <a:gd name="connsiteY8" fmla="*/ 0 h 2488490"/>
                <a:gd name="connsiteX9" fmla="*/ 0 w 1908137"/>
                <a:gd name="connsiteY9" fmla="*/ 512844 h 2488490"/>
                <a:gd name="connsiteX10" fmla="*/ 0 w 1908137"/>
                <a:gd name="connsiteY10" fmla="*/ 816391 h 2488490"/>
                <a:gd name="connsiteX11" fmla="*/ 546150 w 1908137"/>
                <a:gd name="connsiteY11" fmla="*/ 1329235 h 2488490"/>
                <a:gd name="connsiteX12" fmla="*/ 572683 w 1908137"/>
                <a:gd name="connsiteY12" fmla="*/ 1329235 h 2488490"/>
                <a:gd name="connsiteX13" fmla="*/ 572683 w 1908137"/>
                <a:gd name="connsiteY13" fmla="*/ 2302548 h 2488490"/>
                <a:gd name="connsiteX14" fmla="*/ 758625 w 1908137"/>
                <a:gd name="connsiteY14" fmla="*/ 2488490 h 2488490"/>
                <a:gd name="connsiteX15" fmla="*/ 1722195 w 1908137"/>
                <a:gd name="connsiteY15" fmla="*/ 2488490 h 2488490"/>
                <a:gd name="connsiteX16" fmla="*/ 1908137 w 1908137"/>
                <a:gd name="connsiteY16" fmla="*/ 2302548 h 2488490"/>
                <a:gd name="connsiteX17" fmla="*/ 1908137 w 1908137"/>
                <a:gd name="connsiteY17" fmla="*/ 851907 h 2488490"/>
                <a:gd name="connsiteX18" fmla="*/ 1722195 w 1908137"/>
                <a:gd name="connsiteY18" fmla="*/ 665965 h 2488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08137" h="2488490">
                  <a:moveTo>
                    <a:pt x="1722195" y="665965"/>
                  </a:moveTo>
                  <a:lnTo>
                    <a:pt x="758625" y="665965"/>
                  </a:lnTo>
                  <a:cubicBezTo>
                    <a:pt x="656361" y="665965"/>
                    <a:pt x="572683" y="749643"/>
                    <a:pt x="572683" y="851907"/>
                  </a:cubicBezTo>
                  <a:lnTo>
                    <a:pt x="572683" y="1246318"/>
                  </a:lnTo>
                  <a:lnTo>
                    <a:pt x="546150" y="1246318"/>
                  </a:lnTo>
                  <a:cubicBezTo>
                    <a:pt x="293666" y="1246318"/>
                    <a:pt x="88307" y="1053466"/>
                    <a:pt x="88307" y="816391"/>
                  </a:cubicBezTo>
                  <a:lnTo>
                    <a:pt x="88307" y="512844"/>
                  </a:lnTo>
                  <a:cubicBezTo>
                    <a:pt x="88307" y="275770"/>
                    <a:pt x="293735" y="82917"/>
                    <a:pt x="546150" y="82917"/>
                  </a:cubicBezTo>
                  <a:lnTo>
                    <a:pt x="546150" y="0"/>
                  </a:lnTo>
                  <a:cubicBezTo>
                    <a:pt x="245021" y="-69"/>
                    <a:pt x="0" y="230027"/>
                    <a:pt x="0" y="512844"/>
                  </a:cubicBezTo>
                  <a:lnTo>
                    <a:pt x="0" y="816391"/>
                  </a:lnTo>
                  <a:cubicBezTo>
                    <a:pt x="0" y="1099209"/>
                    <a:pt x="245021" y="1329235"/>
                    <a:pt x="546150" y="1329235"/>
                  </a:cubicBezTo>
                  <a:lnTo>
                    <a:pt x="572683" y="1329235"/>
                  </a:lnTo>
                  <a:lnTo>
                    <a:pt x="572683" y="2302548"/>
                  </a:lnTo>
                  <a:cubicBezTo>
                    <a:pt x="572683" y="2404813"/>
                    <a:pt x="656361" y="2488490"/>
                    <a:pt x="758625" y="2488490"/>
                  </a:cubicBezTo>
                  <a:lnTo>
                    <a:pt x="1722195" y="2488490"/>
                  </a:lnTo>
                  <a:cubicBezTo>
                    <a:pt x="1824460" y="2488490"/>
                    <a:pt x="1908137" y="2404813"/>
                    <a:pt x="1908137" y="2302548"/>
                  </a:cubicBezTo>
                  <a:lnTo>
                    <a:pt x="1908137" y="851907"/>
                  </a:lnTo>
                  <a:cubicBezTo>
                    <a:pt x="1908137" y="749643"/>
                    <a:pt x="1824460" y="665965"/>
                    <a:pt x="1722195" y="66596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32A14C5C-7471-5A3F-E649-A2AB784B489B}"/>
                </a:ext>
              </a:extLst>
            </p:cNvPr>
            <p:cNvSpPr/>
            <p:nvPr/>
          </p:nvSpPr>
          <p:spPr>
            <a:xfrm>
              <a:off x="10276796" y="1451580"/>
              <a:ext cx="18518" cy="9604"/>
            </a:xfrm>
            <a:custGeom>
              <a:avLst/>
              <a:gdLst>
                <a:gd name="connsiteX0" fmla="*/ 18518 w 18518"/>
                <a:gd name="connsiteY0" fmla="*/ 0 h 9604"/>
                <a:gd name="connsiteX1" fmla="*/ 0 w 18518"/>
                <a:gd name="connsiteY1" fmla="*/ 9605 h 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18" h="9604">
                  <a:moveTo>
                    <a:pt x="18518" y="0"/>
                  </a:moveTo>
                  <a:cubicBezTo>
                    <a:pt x="12438" y="3317"/>
                    <a:pt x="6219" y="6495"/>
                    <a:pt x="0" y="9605"/>
                  </a:cubicBezTo>
                </a:path>
              </a:pathLst>
            </a:custGeom>
            <a:noFill/>
            <a:ln w="2954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B49310B-5FB6-F717-7765-376ACBD01A3C}"/>
                </a:ext>
              </a:extLst>
            </p:cNvPr>
            <p:cNvSpPr/>
            <p:nvPr/>
          </p:nvSpPr>
          <p:spPr>
            <a:xfrm>
              <a:off x="10963560" y="1680433"/>
              <a:ext cx="684967" cy="947331"/>
            </a:xfrm>
            <a:custGeom>
              <a:avLst/>
              <a:gdLst>
                <a:gd name="connsiteX0" fmla="*/ 612898 w 684967"/>
                <a:gd name="connsiteY0" fmla="*/ 0 h 947331"/>
                <a:gd name="connsiteX1" fmla="*/ 684967 w 684967"/>
                <a:gd name="connsiteY1" fmla="*/ 72069 h 947331"/>
                <a:gd name="connsiteX2" fmla="*/ 684967 w 684967"/>
                <a:gd name="connsiteY2" fmla="*/ 875262 h 947331"/>
                <a:gd name="connsiteX3" fmla="*/ 612898 w 684967"/>
                <a:gd name="connsiteY3" fmla="*/ 947331 h 947331"/>
                <a:gd name="connsiteX4" fmla="*/ 72069 w 684967"/>
                <a:gd name="connsiteY4" fmla="*/ 947331 h 947331"/>
                <a:gd name="connsiteX5" fmla="*/ 0 w 684967"/>
                <a:gd name="connsiteY5" fmla="*/ 875262 h 947331"/>
                <a:gd name="connsiteX6" fmla="*/ 0 w 684967"/>
                <a:gd name="connsiteY6" fmla="*/ 72069 h 947331"/>
                <a:gd name="connsiteX7" fmla="*/ 72069 w 684967"/>
                <a:gd name="connsiteY7" fmla="*/ 0 h 9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967" h="947331">
                  <a:moveTo>
                    <a:pt x="612898" y="0"/>
                  </a:moveTo>
                  <a:cubicBezTo>
                    <a:pt x="652701" y="0"/>
                    <a:pt x="684967" y="32266"/>
                    <a:pt x="684967" y="72069"/>
                  </a:cubicBezTo>
                  <a:lnTo>
                    <a:pt x="684967" y="875262"/>
                  </a:lnTo>
                  <a:cubicBezTo>
                    <a:pt x="684967" y="915065"/>
                    <a:pt x="652701" y="947331"/>
                    <a:pt x="612898" y="947331"/>
                  </a:cubicBezTo>
                  <a:lnTo>
                    <a:pt x="72069" y="947331"/>
                  </a:lnTo>
                  <a:cubicBezTo>
                    <a:pt x="32266" y="947331"/>
                    <a:pt x="0" y="915065"/>
                    <a:pt x="0" y="875262"/>
                  </a:cubicBezTo>
                  <a:lnTo>
                    <a:pt x="0" y="72069"/>
                  </a:lnTo>
                  <a:cubicBezTo>
                    <a:pt x="0" y="32266"/>
                    <a:pt x="32266" y="0"/>
                    <a:pt x="7206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D9CAF203-E5EA-2DDE-2010-6482C27D3741}"/>
                </a:ext>
              </a:extLst>
            </p:cNvPr>
            <p:cNvSpPr/>
            <p:nvPr/>
          </p:nvSpPr>
          <p:spPr>
            <a:xfrm>
              <a:off x="10511107" y="2989422"/>
              <a:ext cx="1208452" cy="6909"/>
            </a:xfrm>
            <a:custGeom>
              <a:avLst/>
              <a:gdLst>
                <a:gd name="connsiteX0" fmla="*/ 1208453 w 1208452"/>
                <a:gd name="connsiteY0" fmla="*/ 0 h 6909"/>
                <a:gd name="connsiteX1" fmla="*/ 0 w 1208452"/>
                <a:gd name="connsiteY1" fmla="*/ 0 h 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8452" h="6909">
                  <a:moveTo>
                    <a:pt x="1208453" y="0"/>
                  </a:moveTo>
                  <a:lnTo>
                    <a:pt x="0" y="0"/>
                  </a:lnTo>
                </a:path>
              </a:pathLst>
            </a:custGeom>
            <a:ln w="2070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F359E7D7-3D58-C095-C4BB-C83C0A0DA555}"/>
                </a:ext>
              </a:extLst>
            </p:cNvPr>
            <p:cNvSpPr/>
            <p:nvPr/>
          </p:nvSpPr>
          <p:spPr>
            <a:xfrm>
              <a:off x="10595890" y="2746681"/>
              <a:ext cx="174403" cy="174402"/>
            </a:xfrm>
            <a:custGeom>
              <a:avLst/>
              <a:gdLst>
                <a:gd name="connsiteX0" fmla="*/ 174403 w 174403"/>
                <a:gd name="connsiteY0" fmla="*/ 87201 h 174402"/>
                <a:gd name="connsiteX1" fmla="*/ 87201 w 174403"/>
                <a:gd name="connsiteY1" fmla="*/ 174403 h 174402"/>
                <a:gd name="connsiteX2" fmla="*/ 0 w 174403"/>
                <a:gd name="connsiteY2" fmla="*/ 87201 h 174402"/>
                <a:gd name="connsiteX3" fmla="*/ 87201 w 174403"/>
                <a:gd name="connsiteY3" fmla="*/ 0 h 174402"/>
                <a:gd name="connsiteX4" fmla="*/ 174403 w 174403"/>
                <a:gd name="connsiteY4" fmla="*/ 87201 h 17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03" h="174402">
                  <a:moveTo>
                    <a:pt x="174403" y="87201"/>
                  </a:moveTo>
                  <a:cubicBezTo>
                    <a:pt x="174403" y="135362"/>
                    <a:pt x="135361" y="174403"/>
                    <a:pt x="87201" y="174403"/>
                  </a:cubicBezTo>
                  <a:cubicBezTo>
                    <a:pt x="39041" y="174403"/>
                    <a:pt x="0" y="135361"/>
                    <a:pt x="0" y="87201"/>
                  </a:cubicBezTo>
                  <a:cubicBezTo>
                    <a:pt x="0" y="39041"/>
                    <a:pt x="39041" y="0"/>
                    <a:pt x="87201" y="0"/>
                  </a:cubicBezTo>
                  <a:cubicBezTo>
                    <a:pt x="135361" y="0"/>
                    <a:pt x="174403" y="39042"/>
                    <a:pt x="174403" y="8720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AE51B2-0786-B869-2602-ED6108F866E8}"/>
                </a:ext>
              </a:extLst>
            </p:cNvPr>
            <p:cNvSpPr/>
            <p:nvPr/>
          </p:nvSpPr>
          <p:spPr>
            <a:xfrm>
              <a:off x="10964044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3D982397-3273-DD05-63AC-E6839FAC8328}"/>
                </a:ext>
              </a:extLst>
            </p:cNvPr>
            <p:cNvSpPr/>
            <p:nvPr/>
          </p:nvSpPr>
          <p:spPr>
            <a:xfrm>
              <a:off x="11357971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88" name="Graphic 28">
              <a:extLst>
                <a:ext uri="{FF2B5EF4-FFF2-40B4-BE49-F238E27FC236}">
                  <a16:creationId xmlns:a16="http://schemas.microsoft.com/office/drawing/2014/main" id="{A9FF1240-7DB7-B20D-E601-6D63C9F4CAFB}"/>
                </a:ext>
              </a:extLst>
            </p:cNvPr>
            <p:cNvGrpSpPr/>
            <p:nvPr/>
          </p:nvGrpSpPr>
          <p:grpSpPr>
            <a:xfrm>
              <a:off x="10642048" y="3092724"/>
              <a:ext cx="936345" cy="122717"/>
              <a:chOff x="1093001" y="3122089"/>
              <a:chExt cx="936345" cy="122717"/>
            </a:xfrm>
            <a:solidFill>
              <a:srgbClr val="FFFFFF"/>
            </a:solidFill>
          </p:grpSpPr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486FF359-9ADC-02A6-A617-DBAD939097AE}"/>
                  </a:ext>
                </a:extLst>
              </p:cNvPr>
              <p:cNvSpPr/>
              <p:nvPr/>
            </p:nvSpPr>
            <p:spPr>
              <a:xfrm>
                <a:off x="1093001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5994AA25-9F17-8D70-E78A-C336BDD65F51}"/>
                  </a:ext>
                </a:extLst>
              </p:cNvPr>
              <p:cNvSpPr/>
              <p:nvPr/>
            </p:nvSpPr>
            <p:spPr>
              <a:xfrm>
                <a:off x="1641914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66745832-FB0B-43F7-7C1A-473630312681}"/>
                </a:ext>
              </a:extLst>
            </p:cNvPr>
            <p:cNvSpPr/>
            <p:nvPr/>
          </p:nvSpPr>
          <p:spPr>
            <a:xfrm>
              <a:off x="10263253" y="577562"/>
              <a:ext cx="167838" cy="721519"/>
            </a:xfrm>
            <a:custGeom>
              <a:avLst/>
              <a:gdLst>
                <a:gd name="connsiteX0" fmla="*/ 0 w 167838"/>
                <a:gd name="connsiteY0" fmla="*/ 2004 h 721519"/>
                <a:gd name="connsiteX1" fmla="*/ 15962 w 167838"/>
                <a:gd name="connsiteY1" fmla="*/ 0 h 721519"/>
                <a:gd name="connsiteX2" fmla="*/ 167839 w 167838"/>
                <a:gd name="connsiteY2" fmla="*/ 361313 h 721519"/>
                <a:gd name="connsiteX3" fmla="*/ 28261 w 167838"/>
                <a:gd name="connsiteY3" fmla="*/ 721520 h 72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838" h="721519">
                  <a:moveTo>
                    <a:pt x="0" y="2004"/>
                  </a:moveTo>
                  <a:cubicBezTo>
                    <a:pt x="5251" y="691"/>
                    <a:pt x="10572" y="0"/>
                    <a:pt x="15962" y="0"/>
                  </a:cubicBezTo>
                  <a:cubicBezTo>
                    <a:pt x="99846" y="0"/>
                    <a:pt x="167839" y="161758"/>
                    <a:pt x="167839" y="361313"/>
                  </a:cubicBezTo>
                  <a:cubicBezTo>
                    <a:pt x="167839" y="560867"/>
                    <a:pt x="106411" y="706595"/>
                    <a:pt x="28261" y="72152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0" name="Graphic 28">
              <a:extLst>
                <a:ext uri="{FF2B5EF4-FFF2-40B4-BE49-F238E27FC236}">
                  <a16:creationId xmlns:a16="http://schemas.microsoft.com/office/drawing/2014/main" id="{FF951339-63D1-95BC-D8C0-502CEADCD9B1}"/>
                </a:ext>
              </a:extLst>
            </p:cNvPr>
            <p:cNvGrpSpPr/>
            <p:nvPr/>
          </p:nvGrpSpPr>
          <p:grpSpPr>
            <a:xfrm>
              <a:off x="10526240" y="1782283"/>
              <a:ext cx="349358" cy="122717"/>
              <a:chOff x="977193" y="1811648"/>
              <a:chExt cx="349358" cy="122717"/>
            </a:xfrm>
            <a:solidFill>
              <a:srgbClr val="FFFFFF"/>
            </a:solidFill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20EA4B2-2AEE-51C4-710F-026A0668595C}"/>
                  </a:ext>
                </a:extLst>
              </p:cNvPr>
              <p:cNvSpPr/>
              <p:nvPr/>
            </p:nvSpPr>
            <p:spPr>
              <a:xfrm>
                <a:off x="977193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7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AC0E0C7-B638-83C8-1F3D-1A76E492C6D5}"/>
                  </a:ext>
                </a:extLst>
              </p:cNvPr>
              <p:cNvSpPr/>
              <p:nvPr/>
            </p:nvSpPr>
            <p:spPr>
              <a:xfrm>
                <a:off x="1091342" y="1813721"/>
                <a:ext cx="129213" cy="118710"/>
              </a:xfrm>
              <a:custGeom>
                <a:avLst/>
                <a:gdLst>
                  <a:gd name="connsiteX0" fmla="*/ 0 w 129213"/>
                  <a:gd name="connsiteY0" fmla="*/ 0 h 118710"/>
                  <a:gd name="connsiteX1" fmla="*/ 40768 w 129213"/>
                  <a:gd name="connsiteY1" fmla="*/ 0 h 118710"/>
                  <a:gd name="connsiteX2" fmla="*/ 64676 w 129213"/>
                  <a:gd name="connsiteY2" fmla="*/ 40077 h 118710"/>
                  <a:gd name="connsiteX3" fmla="*/ 88653 w 129213"/>
                  <a:gd name="connsiteY3" fmla="*/ 0 h 118710"/>
                  <a:gd name="connsiteX4" fmla="*/ 129213 w 129213"/>
                  <a:gd name="connsiteY4" fmla="*/ 0 h 118710"/>
                  <a:gd name="connsiteX5" fmla="*/ 83056 w 129213"/>
                  <a:gd name="connsiteY5" fmla="*/ 68960 h 118710"/>
                  <a:gd name="connsiteX6" fmla="*/ 83056 w 129213"/>
                  <a:gd name="connsiteY6" fmla="*/ 118710 h 118710"/>
                  <a:gd name="connsiteX7" fmla="*/ 46296 w 129213"/>
                  <a:gd name="connsiteY7" fmla="*/ 118710 h 118710"/>
                  <a:gd name="connsiteX8" fmla="*/ 46296 w 129213"/>
                  <a:gd name="connsiteY8" fmla="*/ 68960 h 118710"/>
                  <a:gd name="connsiteX9" fmla="*/ 69 w 129213"/>
                  <a:gd name="connsiteY9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9213" h="118710">
                    <a:moveTo>
                      <a:pt x="0" y="0"/>
                    </a:moveTo>
                    <a:lnTo>
                      <a:pt x="40768" y="0"/>
                    </a:lnTo>
                    <a:lnTo>
                      <a:pt x="64676" y="40077"/>
                    </a:lnTo>
                    <a:lnTo>
                      <a:pt x="88653" y="0"/>
                    </a:lnTo>
                    <a:lnTo>
                      <a:pt x="129213" y="0"/>
                    </a:lnTo>
                    <a:lnTo>
                      <a:pt x="83056" y="68960"/>
                    </a:lnTo>
                    <a:lnTo>
                      <a:pt x="83056" y="118710"/>
                    </a:lnTo>
                    <a:lnTo>
                      <a:pt x="46296" y="118710"/>
                    </a:lnTo>
                    <a:lnTo>
                      <a:pt x="46296" y="6896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BB48123E-4717-0E41-43BB-71CA3CD7DB5F}"/>
                  </a:ext>
                </a:extLst>
              </p:cNvPr>
              <p:cNvSpPr/>
              <p:nvPr/>
            </p:nvSpPr>
            <p:spPr>
              <a:xfrm>
                <a:off x="1218759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6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1" name="Graphic 28">
              <a:extLst>
                <a:ext uri="{FF2B5EF4-FFF2-40B4-BE49-F238E27FC236}">
                  <a16:creationId xmlns:a16="http://schemas.microsoft.com/office/drawing/2014/main" id="{AD99D337-5840-7577-2588-A2E00CBB9219}"/>
                </a:ext>
              </a:extLst>
            </p:cNvPr>
            <p:cNvGrpSpPr/>
            <p:nvPr/>
          </p:nvGrpSpPr>
          <p:grpSpPr>
            <a:xfrm>
              <a:off x="10552290" y="2087281"/>
              <a:ext cx="310387" cy="118710"/>
              <a:chOff x="1003243" y="2116646"/>
              <a:chExt cx="310387" cy="118710"/>
            </a:xfrm>
            <a:solidFill>
              <a:srgbClr val="FFFFFF"/>
            </a:solidFill>
          </p:grpSpPr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390E0123-F6EF-7C92-A873-B09BA1032C44}"/>
                  </a:ext>
                </a:extLst>
              </p:cNvPr>
              <p:cNvSpPr/>
              <p:nvPr/>
            </p:nvSpPr>
            <p:spPr>
              <a:xfrm>
                <a:off x="1003243" y="2116646"/>
                <a:ext cx="109243" cy="118710"/>
              </a:xfrm>
              <a:custGeom>
                <a:avLst/>
                <a:gdLst>
                  <a:gd name="connsiteX0" fmla="*/ 0 w 109243"/>
                  <a:gd name="connsiteY0" fmla="*/ 0 h 118710"/>
                  <a:gd name="connsiteX1" fmla="*/ 54518 w 109243"/>
                  <a:gd name="connsiteY1" fmla="*/ 0 h 118710"/>
                  <a:gd name="connsiteX2" fmla="*/ 80568 w 109243"/>
                  <a:gd name="connsiteY2" fmla="*/ 4353 h 118710"/>
                  <a:gd name="connsiteX3" fmla="*/ 96944 w 109243"/>
                  <a:gd name="connsiteY3" fmla="*/ 16929 h 118710"/>
                  <a:gd name="connsiteX4" fmla="*/ 106342 w 109243"/>
                  <a:gd name="connsiteY4" fmla="*/ 35931 h 118710"/>
                  <a:gd name="connsiteX5" fmla="*/ 109244 w 109243"/>
                  <a:gd name="connsiteY5" fmla="*/ 58940 h 118710"/>
                  <a:gd name="connsiteX6" fmla="*/ 104891 w 109243"/>
                  <a:gd name="connsiteY6" fmla="*/ 88445 h 118710"/>
                  <a:gd name="connsiteX7" fmla="*/ 92868 w 109243"/>
                  <a:gd name="connsiteY7" fmla="*/ 105996 h 118710"/>
                  <a:gd name="connsiteX8" fmla="*/ 76353 w 109243"/>
                  <a:gd name="connsiteY8" fmla="*/ 115463 h 118710"/>
                  <a:gd name="connsiteX9" fmla="*/ 54518 w 109243"/>
                  <a:gd name="connsiteY9" fmla="*/ 118710 h 118710"/>
                  <a:gd name="connsiteX10" fmla="*/ 0 w 109243"/>
                  <a:gd name="connsiteY10" fmla="*/ 118710 h 118710"/>
                  <a:gd name="connsiteX11" fmla="*/ 0 w 109243"/>
                  <a:gd name="connsiteY11" fmla="*/ 0 h 118710"/>
                  <a:gd name="connsiteX12" fmla="*/ 36691 w 109243"/>
                  <a:gd name="connsiteY12" fmla="*/ 26879 h 118710"/>
                  <a:gd name="connsiteX13" fmla="*/ 36691 w 109243"/>
                  <a:gd name="connsiteY13" fmla="*/ 91762 h 118710"/>
                  <a:gd name="connsiteX14" fmla="*/ 45674 w 109243"/>
                  <a:gd name="connsiteY14" fmla="*/ 91762 h 118710"/>
                  <a:gd name="connsiteX15" fmla="*/ 62050 w 109243"/>
                  <a:gd name="connsiteY15" fmla="*/ 89205 h 118710"/>
                  <a:gd name="connsiteX16" fmla="*/ 69651 w 109243"/>
                  <a:gd name="connsiteY16" fmla="*/ 80292 h 118710"/>
                  <a:gd name="connsiteX17" fmla="*/ 72415 w 109243"/>
                  <a:gd name="connsiteY17" fmla="*/ 59701 h 118710"/>
                  <a:gd name="connsiteX18" fmla="*/ 66265 w 109243"/>
                  <a:gd name="connsiteY18" fmla="*/ 33858 h 118710"/>
                  <a:gd name="connsiteX19" fmla="*/ 45881 w 109243"/>
                  <a:gd name="connsiteY19" fmla="*/ 26879 h 118710"/>
                  <a:gd name="connsiteX20" fmla="*/ 36760 w 109243"/>
                  <a:gd name="connsiteY20" fmla="*/ 2687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9243" h="118710">
                    <a:moveTo>
                      <a:pt x="0" y="0"/>
                    </a:moveTo>
                    <a:lnTo>
                      <a:pt x="54518" y="0"/>
                    </a:lnTo>
                    <a:cubicBezTo>
                      <a:pt x="65228" y="0"/>
                      <a:pt x="73935" y="1451"/>
                      <a:pt x="80568" y="4353"/>
                    </a:cubicBezTo>
                    <a:cubicBezTo>
                      <a:pt x="87202" y="7255"/>
                      <a:pt x="92660" y="11470"/>
                      <a:pt x="96944" y="16929"/>
                    </a:cubicBezTo>
                    <a:cubicBezTo>
                      <a:pt x="101228" y="22388"/>
                      <a:pt x="104407" y="28745"/>
                      <a:pt x="106342" y="35931"/>
                    </a:cubicBezTo>
                    <a:cubicBezTo>
                      <a:pt x="108276" y="43117"/>
                      <a:pt x="109244" y="50856"/>
                      <a:pt x="109244" y="58940"/>
                    </a:cubicBezTo>
                    <a:cubicBezTo>
                      <a:pt x="109244" y="71655"/>
                      <a:pt x="107793" y="81466"/>
                      <a:pt x="104891" y="88445"/>
                    </a:cubicBezTo>
                    <a:cubicBezTo>
                      <a:pt x="101988" y="95424"/>
                      <a:pt x="97981" y="101297"/>
                      <a:pt x="92868" y="105996"/>
                    </a:cubicBezTo>
                    <a:cubicBezTo>
                      <a:pt x="87754" y="110695"/>
                      <a:pt x="82226" y="113873"/>
                      <a:pt x="76353" y="115463"/>
                    </a:cubicBezTo>
                    <a:cubicBezTo>
                      <a:pt x="68338" y="117605"/>
                      <a:pt x="61013" y="118710"/>
                      <a:pt x="54518" y="118710"/>
                    </a:cubicBezTo>
                    <a:lnTo>
                      <a:pt x="0" y="118710"/>
                    </a:lnTo>
                    <a:lnTo>
                      <a:pt x="0" y="0"/>
                    </a:lnTo>
                    <a:close/>
                    <a:moveTo>
                      <a:pt x="36691" y="26879"/>
                    </a:moveTo>
                    <a:lnTo>
                      <a:pt x="36691" y="91762"/>
                    </a:lnTo>
                    <a:lnTo>
                      <a:pt x="45674" y="91762"/>
                    </a:lnTo>
                    <a:cubicBezTo>
                      <a:pt x="53344" y="91762"/>
                      <a:pt x="58802" y="90933"/>
                      <a:pt x="62050" y="89205"/>
                    </a:cubicBezTo>
                    <a:cubicBezTo>
                      <a:pt x="65298" y="87478"/>
                      <a:pt x="67854" y="84507"/>
                      <a:pt x="69651" y="80292"/>
                    </a:cubicBezTo>
                    <a:cubicBezTo>
                      <a:pt x="71447" y="76077"/>
                      <a:pt x="72415" y="69167"/>
                      <a:pt x="72415" y="59701"/>
                    </a:cubicBezTo>
                    <a:cubicBezTo>
                      <a:pt x="72415" y="47125"/>
                      <a:pt x="70342" y="38488"/>
                      <a:pt x="66265" y="33858"/>
                    </a:cubicBezTo>
                    <a:cubicBezTo>
                      <a:pt x="62188" y="29228"/>
                      <a:pt x="55347" y="26879"/>
                      <a:pt x="45881" y="26879"/>
                    </a:cubicBezTo>
                    <a:lnTo>
                      <a:pt x="36760" y="268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831A25F-E5C8-75C8-1536-E00B25059F2D}"/>
                  </a:ext>
                </a:extLst>
              </p:cNvPr>
              <p:cNvSpPr/>
              <p:nvPr/>
            </p:nvSpPr>
            <p:spPr>
              <a:xfrm>
                <a:off x="1133216" y="2116646"/>
                <a:ext cx="36760" cy="118710"/>
              </a:xfrm>
              <a:custGeom>
                <a:avLst/>
                <a:gdLst>
                  <a:gd name="connsiteX0" fmla="*/ 0 w 36760"/>
                  <a:gd name="connsiteY0" fmla="*/ 0 h 118710"/>
                  <a:gd name="connsiteX1" fmla="*/ 36760 w 36760"/>
                  <a:gd name="connsiteY1" fmla="*/ 0 h 118710"/>
                  <a:gd name="connsiteX2" fmla="*/ 36760 w 36760"/>
                  <a:gd name="connsiteY2" fmla="*/ 118710 h 118710"/>
                  <a:gd name="connsiteX3" fmla="*/ 0 w 36760"/>
                  <a:gd name="connsiteY3" fmla="*/ 118710 h 118710"/>
                  <a:gd name="connsiteX4" fmla="*/ 0 w 36760"/>
                  <a:gd name="connsiteY4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60" h="118710">
                    <a:moveTo>
                      <a:pt x="0" y="0"/>
                    </a:moveTo>
                    <a:lnTo>
                      <a:pt x="36760" y="0"/>
                    </a:lnTo>
                    <a:lnTo>
                      <a:pt x="36760" y="118710"/>
                    </a:lnTo>
                    <a:lnTo>
                      <a:pt x="0" y="1187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8F6CAB2E-248F-F251-53F0-44640F4F7AF1}"/>
                  </a:ext>
                </a:extLst>
              </p:cNvPr>
              <p:cNvSpPr/>
              <p:nvPr/>
            </p:nvSpPr>
            <p:spPr>
              <a:xfrm>
                <a:off x="1184348" y="2116646"/>
                <a:ext cx="129282" cy="118710"/>
              </a:xfrm>
              <a:custGeom>
                <a:avLst/>
                <a:gdLst>
                  <a:gd name="connsiteX0" fmla="*/ 84921 w 129282"/>
                  <a:gd name="connsiteY0" fmla="*/ 99086 h 118710"/>
                  <a:gd name="connsiteX1" fmla="*/ 43255 w 129282"/>
                  <a:gd name="connsiteY1" fmla="*/ 99086 h 118710"/>
                  <a:gd name="connsiteX2" fmla="*/ 37451 w 129282"/>
                  <a:gd name="connsiteY2" fmla="*/ 118710 h 118710"/>
                  <a:gd name="connsiteX3" fmla="*/ 0 w 129282"/>
                  <a:gd name="connsiteY3" fmla="*/ 118710 h 118710"/>
                  <a:gd name="connsiteX4" fmla="*/ 44637 w 129282"/>
                  <a:gd name="connsiteY4" fmla="*/ 0 h 118710"/>
                  <a:gd name="connsiteX5" fmla="*/ 84645 w 129282"/>
                  <a:gd name="connsiteY5" fmla="*/ 0 h 118710"/>
                  <a:gd name="connsiteX6" fmla="*/ 129282 w 129282"/>
                  <a:gd name="connsiteY6" fmla="*/ 118710 h 118710"/>
                  <a:gd name="connsiteX7" fmla="*/ 90864 w 129282"/>
                  <a:gd name="connsiteY7" fmla="*/ 118710 h 118710"/>
                  <a:gd name="connsiteX8" fmla="*/ 84921 w 129282"/>
                  <a:gd name="connsiteY8" fmla="*/ 99086 h 118710"/>
                  <a:gd name="connsiteX9" fmla="*/ 77251 w 129282"/>
                  <a:gd name="connsiteY9" fmla="*/ 73451 h 118710"/>
                  <a:gd name="connsiteX10" fmla="*/ 64123 w 129282"/>
                  <a:gd name="connsiteY10" fmla="*/ 30749 h 118710"/>
                  <a:gd name="connsiteX11" fmla="*/ 51132 w 129282"/>
                  <a:gd name="connsiteY11" fmla="*/ 73451 h 118710"/>
                  <a:gd name="connsiteX12" fmla="*/ 77182 w 129282"/>
                  <a:gd name="connsiteY12" fmla="*/ 73451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9282" h="118710">
                    <a:moveTo>
                      <a:pt x="84921" y="99086"/>
                    </a:moveTo>
                    <a:lnTo>
                      <a:pt x="43255" y="99086"/>
                    </a:lnTo>
                    <a:lnTo>
                      <a:pt x="37451" y="118710"/>
                    </a:lnTo>
                    <a:lnTo>
                      <a:pt x="0" y="118710"/>
                    </a:lnTo>
                    <a:lnTo>
                      <a:pt x="44637" y="0"/>
                    </a:lnTo>
                    <a:lnTo>
                      <a:pt x="84645" y="0"/>
                    </a:lnTo>
                    <a:lnTo>
                      <a:pt x="129282" y="118710"/>
                    </a:lnTo>
                    <a:lnTo>
                      <a:pt x="90864" y="118710"/>
                    </a:lnTo>
                    <a:lnTo>
                      <a:pt x="84921" y="99086"/>
                    </a:lnTo>
                    <a:close/>
                    <a:moveTo>
                      <a:pt x="77251" y="73451"/>
                    </a:moveTo>
                    <a:lnTo>
                      <a:pt x="64123" y="30749"/>
                    </a:lnTo>
                    <a:lnTo>
                      <a:pt x="51132" y="73451"/>
                    </a:lnTo>
                    <a:lnTo>
                      <a:pt x="77182" y="7345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2" name="Graphic 28">
              <a:extLst>
                <a:ext uri="{FF2B5EF4-FFF2-40B4-BE49-F238E27FC236}">
                  <a16:creationId xmlns:a16="http://schemas.microsoft.com/office/drawing/2014/main" id="{D4759AC6-A8A3-5772-F9FE-0944A8072BE5}"/>
                </a:ext>
              </a:extLst>
            </p:cNvPr>
            <p:cNvGrpSpPr/>
            <p:nvPr/>
          </p:nvGrpSpPr>
          <p:grpSpPr>
            <a:xfrm>
              <a:off x="11163944" y="1782283"/>
              <a:ext cx="289312" cy="120783"/>
              <a:chOff x="1614897" y="1811648"/>
              <a:chExt cx="289312" cy="120783"/>
            </a:xfrm>
            <a:solidFill>
              <a:srgbClr val="41B6E6"/>
            </a:solidFill>
          </p:grpSpPr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48A72382-59CB-4F93-EC57-0600F13FEACB}"/>
                  </a:ext>
                </a:extLst>
              </p:cNvPr>
              <p:cNvSpPr/>
              <p:nvPr/>
            </p:nvSpPr>
            <p:spPr>
              <a:xfrm>
                <a:off x="1614897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88BA5F5C-7C5D-C6AF-67DB-66CFBA84B715}"/>
                  </a:ext>
                </a:extLst>
              </p:cNvPr>
              <p:cNvSpPr/>
              <p:nvPr/>
            </p:nvSpPr>
            <p:spPr>
              <a:xfrm>
                <a:off x="1716402" y="1811648"/>
                <a:ext cx="98948" cy="120783"/>
              </a:xfrm>
              <a:custGeom>
                <a:avLst/>
                <a:gdLst>
                  <a:gd name="connsiteX0" fmla="*/ 98948 w 98948"/>
                  <a:gd name="connsiteY0" fmla="*/ 120783 h 120783"/>
                  <a:gd name="connsiteX1" fmla="*/ 0 w 98948"/>
                  <a:gd name="connsiteY1" fmla="*/ 120783 h 120783"/>
                  <a:gd name="connsiteX2" fmla="*/ 10296 w 98948"/>
                  <a:gd name="connsiteY2" fmla="*/ 93213 h 120783"/>
                  <a:gd name="connsiteX3" fmla="*/ 42633 w 98948"/>
                  <a:gd name="connsiteY3" fmla="*/ 62741 h 120783"/>
                  <a:gd name="connsiteX4" fmla="*/ 61152 w 98948"/>
                  <a:gd name="connsiteY4" fmla="*/ 46365 h 120783"/>
                  <a:gd name="connsiteX5" fmla="*/ 65228 w 98948"/>
                  <a:gd name="connsiteY5" fmla="*/ 35724 h 120783"/>
                  <a:gd name="connsiteX6" fmla="*/ 61221 w 98948"/>
                  <a:gd name="connsiteY6" fmla="*/ 26464 h 120783"/>
                  <a:gd name="connsiteX7" fmla="*/ 51132 w 98948"/>
                  <a:gd name="connsiteY7" fmla="*/ 22595 h 120783"/>
                  <a:gd name="connsiteX8" fmla="*/ 40837 w 98948"/>
                  <a:gd name="connsiteY8" fmla="*/ 26534 h 120783"/>
                  <a:gd name="connsiteX9" fmla="*/ 35447 w 98948"/>
                  <a:gd name="connsiteY9" fmla="*/ 40560 h 120783"/>
                  <a:gd name="connsiteX10" fmla="*/ 2418 w 98948"/>
                  <a:gd name="connsiteY10" fmla="*/ 37866 h 120783"/>
                  <a:gd name="connsiteX11" fmla="*/ 9536 w 98948"/>
                  <a:gd name="connsiteY11" fmla="*/ 16100 h 120783"/>
                  <a:gd name="connsiteX12" fmla="*/ 24184 w 98948"/>
                  <a:gd name="connsiteY12" fmla="*/ 4146 h 120783"/>
                  <a:gd name="connsiteX13" fmla="*/ 50303 w 98948"/>
                  <a:gd name="connsiteY13" fmla="*/ 0 h 120783"/>
                  <a:gd name="connsiteX14" fmla="*/ 77390 w 98948"/>
                  <a:gd name="connsiteY14" fmla="*/ 3939 h 120783"/>
                  <a:gd name="connsiteX15" fmla="*/ 92591 w 98948"/>
                  <a:gd name="connsiteY15" fmla="*/ 16100 h 120783"/>
                  <a:gd name="connsiteX16" fmla="*/ 98119 w 98948"/>
                  <a:gd name="connsiteY16" fmla="*/ 34549 h 120783"/>
                  <a:gd name="connsiteX17" fmla="*/ 91762 w 98948"/>
                  <a:gd name="connsiteY17" fmla="*/ 55278 h 120783"/>
                  <a:gd name="connsiteX18" fmla="*/ 68614 w 98948"/>
                  <a:gd name="connsiteY18" fmla="*/ 76975 h 120783"/>
                  <a:gd name="connsiteX19" fmla="*/ 55278 w 98948"/>
                  <a:gd name="connsiteY19" fmla="*/ 86580 h 120783"/>
                  <a:gd name="connsiteX20" fmla="*/ 47401 w 98948"/>
                  <a:gd name="connsiteY20" fmla="*/ 93766 h 120783"/>
                  <a:gd name="connsiteX21" fmla="*/ 98879 w 98948"/>
                  <a:gd name="connsiteY21" fmla="*/ 93766 h 120783"/>
                  <a:gd name="connsiteX22" fmla="*/ 98879 w 98948"/>
                  <a:gd name="connsiteY22" fmla="*/ 120645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8948" h="120783">
                    <a:moveTo>
                      <a:pt x="98948" y="120783"/>
                    </a:moveTo>
                    <a:lnTo>
                      <a:pt x="0" y="120783"/>
                    </a:lnTo>
                    <a:cubicBezTo>
                      <a:pt x="1106" y="111040"/>
                      <a:pt x="4560" y="101850"/>
                      <a:pt x="10296" y="93213"/>
                    </a:cubicBezTo>
                    <a:cubicBezTo>
                      <a:pt x="16031" y="84576"/>
                      <a:pt x="26810" y="74418"/>
                      <a:pt x="42633" y="62741"/>
                    </a:cubicBezTo>
                    <a:cubicBezTo>
                      <a:pt x="52307" y="55555"/>
                      <a:pt x="58457" y="50096"/>
                      <a:pt x="61152" y="46365"/>
                    </a:cubicBezTo>
                    <a:cubicBezTo>
                      <a:pt x="63846" y="42633"/>
                      <a:pt x="65228" y="39109"/>
                      <a:pt x="65228" y="35724"/>
                    </a:cubicBezTo>
                    <a:cubicBezTo>
                      <a:pt x="65228" y="32131"/>
                      <a:pt x="63916" y="29021"/>
                      <a:pt x="61221" y="26464"/>
                    </a:cubicBezTo>
                    <a:cubicBezTo>
                      <a:pt x="58526" y="23908"/>
                      <a:pt x="55209" y="22595"/>
                      <a:pt x="51132" y="22595"/>
                    </a:cubicBezTo>
                    <a:cubicBezTo>
                      <a:pt x="47056" y="22595"/>
                      <a:pt x="43463" y="23908"/>
                      <a:pt x="40837" y="26534"/>
                    </a:cubicBezTo>
                    <a:cubicBezTo>
                      <a:pt x="38211" y="29159"/>
                      <a:pt x="36346" y="33858"/>
                      <a:pt x="35447" y="40560"/>
                    </a:cubicBezTo>
                    <a:lnTo>
                      <a:pt x="2418" y="37866"/>
                    </a:lnTo>
                    <a:cubicBezTo>
                      <a:pt x="3731" y="28607"/>
                      <a:pt x="6081" y="21351"/>
                      <a:pt x="9536" y="16100"/>
                    </a:cubicBezTo>
                    <a:cubicBezTo>
                      <a:pt x="12990" y="10848"/>
                      <a:pt x="17896" y="6910"/>
                      <a:pt x="24184" y="4146"/>
                    </a:cubicBezTo>
                    <a:cubicBezTo>
                      <a:pt x="30472" y="1382"/>
                      <a:pt x="39178" y="0"/>
                      <a:pt x="50303" y="0"/>
                    </a:cubicBezTo>
                    <a:cubicBezTo>
                      <a:pt x="61428" y="0"/>
                      <a:pt x="70964" y="1313"/>
                      <a:pt x="77390" y="3939"/>
                    </a:cubicBezTo>
                    <a:cubicBezTo>
                      <a:pt x="83816" y="6564"/>
                      <a:pt x="88929" y="10641"/>
                      <a:pt x="92591" y="16100"/>
                    </a:cubicBezTo>
                    <a:cubicBezTo>
                      <a:pt x="96253" y="21558"/>
                      <a:pt x="98119" y="27708"/>
                      <a:pt x="98119" y="34549"/>
                    </a:cubicBezTo>
                    <a:cubicBezTo>
                      <a:pt x="98119" y="41804"/>
                      <a:pt x="95977" y="48714"/>
                      <a:pt x="91762" y="55278"/>
                    </a:cubicBezTo>
                    <a:cubicBezTo>
                      <a:pt x="87547" y="61843"/>
                      <a:pt x="79808" y="69098"/>
                      <a:pt x="68614" y="76975"/>
                    </a:cubicBezTo>
                    <a:cubicBezTo>
                      <a:pt x="61981" y="81535"/>
                      <a:pt x="57559" y="84783"/>
                      <a:pt x="55278" y="86580"/>
                    </a:cubicBezTo>
                    <a:cubicBezTo>
                      <a:pt x="52998" y="88376"/>
                      <a:pt x="50372" y="90795"/>
                      <a:pt x="47401" y="93766"/>
                    </a:cubicBezTo>
                    <a:lnTo>
                      <a:pt x="98879" y="93766"/>
                    </a:lnTo>
                    <a:lnTo>
                      <a:pt x="98879" y="12064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1D47C30-E3A3-34FE-0F33-C17FA8A177A5}"/>
                  </a:ext>
                </a:extLst>
              </p:cNvPr>
              <p:cNvSpPr/>
              <p:nvPr/>
            </p:nvSpPr>
            <p:spPr>
              <a:xfrm>
                <a:off x="1836148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8" name="Graphic 28">
              <a:extLst>
                <a:ext uri="{FF2B5EF4-FFF2-40B4-BE49-F238E27FC236}">
                  <a16:creationId xmlns:a16="http://schemas.microsoft.com/office/drawing/2014/main" id="{4E5E9B9F-E873-2F11-4DF1-B38C02AF71C2}"/>
                </a:ext>
              </a:extLst>
            </p:cNvPr>
            <p:cNvGrpSpPr/>
            <p:nvPr/>
          </p:nvGrpSpPr>
          <p:grpSpPr>
            <a:xfrm>
              <a:off x="11267936" y="2085208"/>
              <a:ext cx="207224" cy="122787"/>
              <a:chOff x="1718889" y="2114573"/>
              <a:chExt cx="207224" cy="122787"/>
            </a:xfrm>
            <a:solidFill>
              <a:srgbClr val="41B6E6"/>
            </a:solidFill>
          </p:grpSpPr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5F52816A-8639-885B-544C-776EFD296009}"/>
                  </a:ext>
                </a:extLst>
              </p:cNvPr>
              <p:cNvSpPr/>
              <p:nvPr/>
            </p:nvSpPr>
            <p:spPr>
              <a:xfrm>
                <a:off x="1718889" y="2114573"/>
                <a:ext cx="96944" cy="122787"/>
              </a:xfrm>
              <a:custGeom>
                <a:avLst/>
                <a:gdLst>
                  <a:gd name="connsiteX0" fmla="*/ 19762 w 96944"/>
                  <a:gd name="connsiteY0" fmla="*/ 56937 h 122787"/>
                  <a:gd name="connsiteX1" fmla="*/ 8430 w 96944"/>
                  <a:gd name="connsiteY1" fmla="*/ 47678 h 122787"/>
                  <a:gd name="connsiteX2" fmla="*/ 3593 w 96944"/>
                  <a:gd name="connsiteY2" fmla="*/ 31647 h 122787"/>
                  <a:gd name="connsiteX3" fmla="*/ 17620 w 96944"/>
                  <a:gd name="connsiteY3" fmla="*/ 7255 h 122787"/>
                  <a:gd name="connsiteX4" fmla="*/ 46503 w 96944"/>
                  <a:gd name="connsiteY4" fmla="*/ 0 h 122787"/>
                  <a:gd name="connsiteX5" fmla="*/ 81674 w 96944"/>
                  <a:gd name="connsiteY5" fmla="*/ 9052 h 122787"/>
                  <a:gd name="connsiteX6" fmla="*/ 93075 w 96944"/>
                  <a:gd name="connsiteY6" fmla="*/ 31854 h 122787"/>
                  <a:gd name="connsiteX7" fmla="*/ 88514 w 96944"/>
                  <a:gd name="connsiteY7" fmla="*/ 46848 h 122787"/>
                  <a:gd name="connsiteX8" fmla="*/ 77804 w 96944"/>
                  <a:gd name="connsiteY8" fmla="*/ 56868 h 122787"/>
                  <a:gd name="connsiteX9" fmla="*/ 92177 w 96944"/>
                  <a:gd name="connsiteY9" fmla="*/ 69098 h 122787"/>
                  <a:gd name="connsiteX10" fmla="*/ 96944 w 96944"/>
                  <a:gd name="connsiteY10" fmla="*/ 85958 h 122787"/>
                  <a:gd name="connsiteX11" fmla="*/ 92868 w 96944"/>
                  <a:gd name="connsiteY11" fmla="*/ 102610 h 122787"/>
                  <a:gd name="connsiteX12" fmla="*/ 82848 w 96944"/>
                  <a:gd name="connsiteY12" fmla="*/ 114564 h 122787"/>
                  <a:gd name="connsiteX13" fmla="*/ 68061 w 96944"/>
                  <a:gd name="connsiteY13" fmla="*/ 120783 h 122787"/>
                  <a:gd name="connsiteX14" fmla="*/ 49129 w 96944"/>
                  <a:gd name="connsiteY14" fmla="*/ 122787 h 122787"/>
                  <a:gd name="connsiteX15" fmla="*/ 20315 w 96944"/>
                  <a:gd name="connsiteY15" fmla="*/ 118365 h 122787"/>
                  <a:gd name="connsiteX16" fmla="*/ 5182 w 96944"/>
                  <a:gd name="connsiteY16" fmla="*/ 105236 h 122787"/>
                  <a:gd name="connsiteX17" fmla="*/ 0 w 96944"/>
                  <a:gd name="connsiteY17" fmla="*/ 85889 h 122787"/>
                  <a:gd name="connsiteX18" fmla="*/ 4837 w 96944"/>
                  <a:gd name="connsiteY18" fmla="*/ 68200 h 122787"/>
                  <a:gd name="connsiteX19" fmla="*/ 19831 w 96944"/>
                  <a:gd name="connsiteY19" fmla="*/ 57006 h 122787"/>
                  <a:gd name="connsiteX20" fmla="*/ 32821 w 96944"/>
                  <a:gd name="connsiteY20" fmla="*/ 84714 h 122787"/>
                  <a:gd name="connsiteX21" fmla="*/ 37589 w 96944"/>
                  <a:gd name="connsiteY21" fmla="*/ 97566 h 122787"/>
                  <a:gd name="connsiteX22" fmla="*/ 48507 w 96944"/>
                  <a:gd name="connsiteY22" fmla="*/ 102541 h 122787"/>
                  <a:gd name="connsiteX23" fmla="*/ 59148 w 96944"/>
                  <a:gd name="connsiteY23" fmla="*/ 97497 h 122787"/>
                  <a:gd name="connsiteX24" fmla="*/ 63846 w 96944"/>
                  <a:gd name="connsiteY24" fmla="*/ 84645 h 122787"/>
                  <a:gd name="connsiteX25" fmla="*/ 59079 w 96944"/>
                  <a:gd name="connsiteY25" fmla="*/ 71793 h 122787"/>
                  <a:gd name="connsiteX26" fmla="*/ 48092 w 96944"/>
                  <a:gd name="connsiteY26" fmla="*/ 66749 h 122787"/>
                  <a:gd name="connsiteX27" fmla="*/ 37382 w 96944"/>
                  <a:gd name="connsiteY27" fmla="*/ 71585 h 122787"/>
                  <a:gd name="connsiteX28" fmla="*/ 32821 w 96944"/>
                  <a:gd name="connsiteY28" fmla="*/ 84714 h 122787"/>
                  <a:gd name="connsiteX29" fmla="*/ 34618 w 96944"/>
                  <a:gd name="connsiteY29" fmla="*/ 33651 h 122787"/>
                  <a:gd name="connsiteX30" fmla="*/ 38488 w 96944"/>
                  <a:gd name="connsiteY30" fmla="*/ 43601 h 122787"/>
                  <a:gd name="connsiteX31" fmla="*/ 48714 w 96944"/>
                  <a:gd name="connsiteY31" fmla="*/ 47332 h 122787"/>
                  <a:gd name="connsiteX32" fmla="*/ 58042 w 96944"/>
                  <a:gd name="connsiteY32" fmla="*/ 43601 h 122787"/>
                  <a:gd name="connsiteX33" fmla="*/ 61704 w 96944"/>
                  <a:gd name="connsiteY33" fmla="*/ 33996 h 122787"/>
                  <a:gd name="connsiteX34" fmla="*/ 57904 w 96944"/>
                  <a:gd name="connsiteY34" fmla="*/ 23977 h 122787"/>
                  <a:gd name="connsiteX35" fmla="*/ 48161 w 96944"/>
                  <a:gd name="connsiteY35" fmla="*/ 20108 h 122787"/>
                  <a:gd name="connsiteX36" fmla="*/ 38418 w 96944"/>
                  <a:gd name="connsiteY36" fmla="*/ 23839 h 122787"/>
                  <a:gd name="connsiteX37" fmla="*/ 34687 w 96944"/>
                  <a:gd name="connsiteY37" fmla="*/ 33582 h 122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96944" h="122787">
                    <a:moveTo>
                      <a:pt x="19762" y="56937"/>
                    </a:moveTo>
                    <a:cubicBezTo>
                      <a:pt x="14580" y="54173"/>
                      <a:pt x="10779" y="51132"/>
                      <a:pt x="8430" y="47678"/>
                    </a:cubicBezTo>
                    <a:cubicBezTo>
                      <a:pt x="5182" y="43048"/>
                      <a:pt x="3593" y="37658"/>
                      <a:pt x="3593" y="31647"/>
                    </a:cubicBezTo>
                    <a:cubicBezTo>
                      <a:pt x="3593" y="21697"/>
                      <a:pt x="8292" y="13612"/>
                      <a:pt x="17620" y="7255"/>
                    </a:cubicBezTo>
                    <a:cubicBezTo>
                      <a:pt x="24875" y="2418"/>
                      <a:pt x="34549" y="0"/>
                      <a:pt x="46503" y="0"/>
                    </a:cubicBezTo>
                    <a:cubicBezTo>
                      <a:pt x="62395" y="0"/>
                      <a:pt x="74073" y="3040"/>
                      <a:pt x="81674" y="9052"/>
                    </a:cubicBezTo>
                    <a:cubicBezTo>
                      <a:pt x="89274" y="15063"/>
                      <a:pt x="93075" y="22733"/>
                      <a:pt x="93075" y="31854"/>
                    </a:cubicBezTo>
                    <a:cubicBezTo>
                      <a:pt x="93075" y="37175"/>
                      <a:pt x="91555" y="42219"/>
                      <a:pt x="88514" y="46848"/>
                    </a:cubicBezTo>
                    <a:cubicBezTo>
                      <a:pt x="86234" y="50303"/>
                      <a:pt x="82710" y="53620"/>
                      <a:pt x="77804" y="56868"/>
                    </a:cubicBezTo>
                    <a:cubicBezTo>
                      <a:pt x="84230" y="59977"/>
                      <a:pt x="88998" y="64054"/>
                      <a:pt x="92177" y="69098"/>
                    </a:cubicBezTo>
                    <a:cubicBezTo>
                      <a:pt x="95355" y="74142"/>
                      <a:pt x="96944" y="79808"/>
                      <a:pt x="96944" y="85958"/>
                    </a:cubicBezTo>
                    <a:cubicBezTo>
                      <a:pt x="96944" y="92107"/>
                      <a:pt x="95562" y="97428"/>
                      <a:pt x="92868" y="102610"/>
                    </a:cubicBezTo>
                    <a:cubicBezTo>
                      <a:pt x="90173" y="107793"/>
                      <a:pt x="86787" y="111731"/>
                      <a:pt x="82848" y="114564"/>
                    </a:cubicBezTo>
                    <a:cubicBezTo>
                      <a:pt x="78910" y="117397"/>
                      <a:pt x="73935" y="119470"/>
                      <a:pt x="68061" y="120783"/>
                    </a:cubicBezTo>
                    <a:cubicBezTo>
                      <a:pt x="62188" y="122096"/>
                      <a:pt x="55831" y="122787"/>
                      <a:pt x="49129" y="122787"/>
                    </a:cubicBezTo>
                    <a:cubicBezTo>
                      <a:pt x="36553" y="122787"/>
                      <a:pt x="26948" y="121336"/>
                      <a:pt x="20315" y="118365"/>
                    </a:cubicBezTo>
                    <a:cubicBezTo>
                      <a:pt x="13681" y="115394"/>
                      <a:pt x="8637" y="111040"/>
                      <a:pt x="5182" y="105236"/>
                    </a:cubicBezTo>
                    <a:cubicBezTo>
                      <a:pt x="1727" y="99432"/>
                      <a:pt x="0" y="93006"/>
                      <a:pt x="0" y="85889"/>
                    </a:cubicBezTo>
                    <a:cubicBezTo>
                      <a:pt x="0" y="78772"/>
                      <a:pt x="1589" y="73036"/>
                      <a:pt x="4837" y="68200"/>
                    </a:cubicBezTo>
                    <a:cubicBezTo>
                      <a:pt x="8084" y="63363"/>
                      <a:pt x="13059" y="59631"/>
                      <a:pt x="19831" y="57006"/>
                    </a:cubicBezTo>
                    <a:close/>
                    <a:moveTo>
                      <a:pt x="32821" y="84714"/>
                    </a:moveTo>
                    <a:cubicBezTo>
                      <a:pt x="32821" y="89965"/>
                      <a:pt x="34411" y="94249"/>
                      <a:pt x="37589" y="97566"/>
                    </a:cubicBezTo>
                    <a:cubicBezTo>
                      <a:pt x="40768" y="100883"/>
                      <a:pt x="44430" y="102541"/>
                      <a:pt x="48507" y="102541"/>
                    </a:cubicBezTo>
                    <a:cubicBezTo>
                      <a:pt x="52583" y="102541"/>
                      <a:pt x="55969" y="100883"/>
                      <a:pt x="59148" y="97497"/>
                    </a:cubicBezTo>
                    <a:cubicBezTo>
                      <a:pt x="62326" y="94111"/>
                      <a:pt x="63846" y="89827"/>
                      <a:pt x="63846" y="84645"/>
                    </a:cubicBezTo>
                    <a:cubicBezTo>
                      <a:pt x="63846" y="79463"/>
                      <a:pt x="62257" y="75109"/>
                      <a:pt x="59079" y="71793"/>
                    </a:cubicBezTo>
                    <a:cubicBezTo>
                      <a:pt x="55900" y="68476"/>
                      <a:pt x="52238" y="66749"/>
                      <a:pt x="48092" y="66749"/>
                    </a:cubicBezTo>
                    <a:cubicBezTo>
                      <a:pt x="43946" y="66749"/>
                      <a:pt x="40422" y="68338"/>
                      <a:pt x="37382" y="71585"/>
                    </a:cubicBezTo>
                    <a:cubicBezTo>
                      <a:pt x="34342" y="74833"/>
                      <a:pt x="32821" y="79186"/>
                      <a:pt x="32821" y="84714"/>
                    </a:cubicBezTo>
                    <a:close/>
                    <a:moveTo>
                      <a:pt x="34618" y="33651"/>
                    </a:moveTo>
                    <a:cubicBezTo>
                      <a:pt x="34618" y="37727"/>
                      <a:pt x="35931" y="41044"/>
                      <a:pt x="38488" y="43601"/>
                    </a:cubicBezTo>
                    <a:cubicBezTo>
                      <a:pt x="41044" y="46157"/>
                      <a:pt x="44499" y="47332"/>
                      <a:pt x="48714" y="47332"/>
                    </a:cubicBezTo>
                    <a:cubicBezTo>
                      <a:pt x="52514" y="47332"/>
                      <a:pt x="55624" y="46088"/>
                      <a:pt x="58042" y="43601"/>
                    </a:cubicBezTo>
                    <a:cubicBezTo>
                      <a:pt x="60461" y="41113"/>
                      <a:pt x="61704" y="37935"/>
                      <a:pt x="61704" y="33996"/>
                    </a:cubicBezTo>
                    <a:cubicBezTo>
                      <a:pt x="61704" y="30058"/>
                      <a:pt x="60461" y="26534"/>
                      <a:pt x="57904" y="23977"/>
                    </a:cubicBezTo>
                    <a:cubicBezTo>
                      <a:pt x="55347" y="21420"/>
                      <a:pt x="52100" y="20108"/>
                      <a:pt x="48161" y="20108"/>
                    </a:cubicBezTo>
                    <a:cubicBezTo>
                      <a:pt x="44223" y="20108"/>
                      <a:pt x="40906" y="21351"/>
                      <a:pt x="38418" y="23839"/>
                    </a:cubicBezTo>
                    <a:cubicBezTo>
                      <a:pt x="35931" y="26326"/>
                      <a:pt x="34687" y="29574"/>
                      <a:pt x="34687" y="3358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9C9FA88D-E196-3237-3CA0-1B052C605094}"/>
                  </a:ext>
                </a:extLst>
              </p:cNvPr>
              <p:cNvSpPr/>
              <p:nvPr/>
            </p:nvSpPr>
            <p:spPr>
              <a:xfrm>
                <a:off x="1828271" y="2114573"/>
                <a:ext cx="97842" cy="122648"/>
              </a:xfrm>
              <a:custGeom>
                <a:avLst/>
                <a:gdLst>
                  <a:gd name="connsiteX0" fmla="*/ 2626 w 97842"/>
                  <a:gd name="connsiteY0" fmla="*/ 94111 h 122648"/>
                  <a:gd name="connsiteX1" fmla="*/ 35447 w 97842"/>
                  <a:gd name="connsiteY1" fmla="*/ 89965 h 122648"/>
                  <a:gd name="connsiteX2" fmla="*/ 39800 w 97842"/>
                  <a:gd name="connsiteY2" fmla="*/ 99708 h 122648"/>
                  <a:gd name="connsiteX3" fmla="*/ 47332 w 97842"/>
                  <a:gd name="connsiteY3" fmla="*/ 102541 h 122648"/>
                  <a:gd name="connsiteX4" fmla="*/ 59701 w 97842"/>
                  <a:gd name="connsiteY4" fmla="*/ 94526 h 122648"/>
                  <a:gd name="connsiteX5" fmla="*/ 64537 w 97842"/>
                  <a:gd name="connsiteY5" fmla="*/ 69513 h 122648"/>
                  <a:gd name="connsiteX6" fmla="*/ 52376 w 97842"/>
                  <a:gd name="connsiteY6" fmla="*/ 78426 h 122648"/>
                  <a:gd name="connsiteX7" fmla="*/ 37935 w 97842"/>
                  <a:gd name="connsiteY7" fmla="*/ 81259 h 122648"/>
                  <a:gd name="connsiteX8" fmla="*/ 10987 w 97842"/>
                  <a:gd name="connsiteY8" fmla="*/ 69927 h 122648"/>
                  <a:gd name="connsiteX9" fmla="*/ 0 w 97842"/>
                  <a:gd name="connsiteY9" fmla="*/ 41251 h 122648"/>
                  <a:gd name="connsiteX10" fmla="*/ 5597 w 97842"/>
                  <a:gd name="connsiteY10" fmla="*/ 19693 h 122648"/>
                  <a:gd name="connsiteX11" fmla="*/ 21006 w 97842"/>
                  <a:gd name="connsiteY11" fmla="*/ 4975 h 122648"/>
                  <a:gd name="connsiteX12" fmla="*/ 45605 w 97842"/>
                  <a:gd name="connsiteY12" fmla="*/ 0 h 122648"/>
                  <a:gd name="connsiteX13" fmla="*/ 74211 w 97842"/>
                  <a:gd name="connsiteY13" fmla="*/ 6081 h 122648"/>
                  <a:gd name="connsiteX14" fmla="*/ 91416 w 97842"/>
                  <a:gd name="connsiteY14" fmla="*/ 25497 h 122648"/>
                  <a:gd name="connsiteX15" fmla="*/ 97843 w 97842"/>
                  <a:gd name="connsiteY15" fmla="*/ 60668 h 122648"/>
                  <a:gd name="connsiteX16" fmla="*/ 84299 w 97842"/>
                  <a:gd name="connsiteY16" fmla="*/ 107724 h 122648"/>
                  <a:gd name="connsiteX17" fmla="*/ 46779 w 97842"/>
                  <a:gd name="connsiteY17" fmla="*/ 122649 h 122648"/>
                  <a:gd name="connsiteX18" fmla="*/ 24461 w 97842"/>
                  <a:gd name="connsiteY18" fmla="*/ 119401 h 122648"/>
                  <a:gd name="connsiteX19" fmla="*/ 10848 w 97842"/>
                  <a:gd name="connsiteY19" fmla="*/ 109796 h 122648"/>
                  <a:gd name="connsiteX20" fmla="*/ 2488 w 97842"/>
                  <a:gd name="connsiteY20" fmla="*/ 93973 h 122648"/>
                  <a:gd name="connsiteX21" fmla="*/ 63363 w 97842"/>
                  <a:gd name="connsiteY21" fmla="*/ 41182 h 122648"/>
                  <a:gd name="connsiteX22" fmla="*/ 58526 w 97842"/>
                  <a:gd name="connsiteY22" fmla="*/ 26050 h 122648"/>
                  <a:gd name="connsiteX23" fmla="*/ 46710 w 97842"/>
                  <a:gd name="connsiteY23" fmla="*/ 20591 h 122648"/>
                  <a:gd name="connsiteX24" fmla="*/ 35793 w 97842"/>
                  <a:gd name="connsiteY24" fmla="*/ 25497 h 122648"/>
                  <a:gd name="connsiteX25" fmla="*/ 31440 w 97842"/>
                  <a:gd name="connsiteY25" fmla="*/ 40284 h 122648"/>
                  <a:gd name="connsiteX26" fmla="*/ 35931 w 97842"/>
                  <a:gd name="connsiteY26" fmla="*/ 55486 h 122648"/>
                  <a:gd name="connsiteX27" fmla="*/ 47125 w 97842"/>
                  <a:gd name="connsiteY27" fmla="*/ 60737 h 122648"/>
                  <a:gd name="connsiteX28" fmla="*/ 58733 w 97842"/>
                  <a:gd name="connsiteY28" fmla="*/ 55624 h 122648"/>
                  <a:gd name="connsiteX29" fmla="*/ 63363 w 97842"/>
                  <a:gd name="connsiteY29" fmla="*/ 41044 h 122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648">
                    <a:moveTo>
                      <a:pt x="2626" y="94111"/>
                    </a:moveTo>
                    <a:lnTo>
                      <a:pt x="35447" y="89965"/>
                    </a:lnTo>
                    <a:cubicBezTo>
                      <a:pt x="36276" y="94526"/>
                      <a:pt x="37797" y="97774"/>
                      <a:pt x="39800" y="99708"/>
                    </a:cubicBezTo>
                    <a:cubicBezTo>
                      <a:pt x="41804" y="101643"/>
                      <a:pt x="44361" y="102541"/>
                      <a:pt x="47332" y="102541"/>
                    </a:cubicBezTo>
                    <a:cubicBezTo>
                      <a:pt x="52653" y="102541"/>
                      <a:pt x="56729" y="99846"/>
                      <a:pt x="59701" y="94526"/>
                    </a:cubicBezTo>
                    <a:cubicBezTo>
                      <a:pt x="61843" y="90587"/>
                      <a:pt x="63501" y="82227"/>
                      <a:pt x="64537" y="69513"/>
                    </a:cubicBezTo>
                    <a:cubicBezTo>
                      <a:pt x="60599" y="73589"/>
                      <a:pt x="56522" y="76560"/>
                      <a:pt x="52376" y="78426"/>
                    </a:cubicBezTo>
                    <a:cubicBezTo>
                      <a:pt x="48230" y="80292"/>
                      <a:pt x="43393" y="81259"/>
                      <a:pt x="37935" y="81259"/>
                    </a:cubicBezTo>
                    <a:cubicBezTo>
                      <a:pt x="27294" y="81259"/>
                      <a:pt x="18311" y="77459"/>
                      <a:pt x="10987" y="69927"/>
                    </a:cubicBezTo>
                    <a:cubicBezTo>
                      <a:pt x="3662" y="62395"/>
                      <a:pt x="0" y="52791"/>
                      <a:pt x="0" y="41251"/>
                    </a:cubicBezTo>
                    <a:cubicBezTo>
                      <a:pt x="0" y="33374"/>
                      <a:pt x="1866" y="26188"/>
                      <a:pt x="5597" y="19693"/>
                    </a:cubicBezTo>
                    <a:cubicBezTo>
                      <a:pt x="9328" y="13198"/>
                      <a:pt x="14441" y="8292"/>
                      <a:pt x="21006" y="4975"/>
                    </a:cubicBezTo>
                    <a:cubicBezTo>
                      <a:pt x="27570" y="1658"/>
                      <a:pt x="35724" y="0"/>
                      <a:pt x="45605" y="0"/>
                    </a:cubicBezTo>
                    <a:cubicBezTo>
                      <a:pt x="57489" y="0"/>
                      <a:pt x="67025" y="2004"/>
                      <a:pt x="74211" y="6081"/>
                    </a:cubicBezTo>
                    <a:cubicBezTo>
                      <a:pt x="81397" y="10157"/>
                      <a:pt x="87132" y="16653"/>
                      <a:pt x="91416" y="25497"/>
                    </a:cubicBezTo>
                    <a:cubicBezTo>
                      <a:pt x="95701" y="34342"/>
                      <a:pt x="97843" y="46088"/>
                      <a:pt x="97843" y="60668"/>
                    </a:cubicBezTo>
                    <a:cubicBezTo>
                      <a:pt x="97843" y="82088"/>
                      <a:pt x="93351" y="97774"/>
                      <a:pt x="84299" y="107724"/>
                    </a:cubicBezTo>
                    <a:cubicBezTo>
                      <a:pt x="75248" y="117674"/>
                      <a:pt x="62810" y="122649"/>
                      <a:pt x="46779" y="122649"/>
                    </a:cubicBezTo>
                    <a:cubicBezTo>
                      <a:pt x="37313" y="122649"/>
                      <a:pt x="29850" y="121543"/>
                      <a:pt x="24461" y="119401"/>
                    </a:cubicBezTo>
                    <a:cubicBezTo>
                      <a:pt x="19071" y="117259"/>
                      <a:pt x="14441" y="114011"/>
                      <a:pt x="10848" y="109796"/>
                    </a:cubicBezTo>
                    <a:cubicBezTo>
                      <a:pt x="7255" y="105582"/>
                      <a:pt x="4422" y="100330"/>
                      <a:pt x="2488" y="93973"/>
                    </a:cubicBezTo>
                    <a:close/>
                    <a:moveTo>
                      <a:pt x="63363" y="41182"/>
                    </a:moveTo>
                    <a:cubicBezTo>
                      <a:pt x="63363" y="34756"/>
                      <a:pt x="61774" y="29712"/>
                      <a:pt x="58526" y="26050"/>
                    </a:cubicBezTo>
                    <a:cubicBezTo>
                      <a:pt x="55278" y="22388"/>
                      <a:pt x="51340" y="20591"/>
                      <a:pt x="46710" y="20591"/>
                    </a:cubicBezTo>
                    <a:cubicBezTo>
                      <a:pt x="42357" y="20591"/>
                      <a:pt x="38695" y="22250"/>
                      <a:pt x="35793" y="25497"/>
                    </a:cubicBezTo>
                    <a:cubicBezTo>
                      <a:pt x="32891" y="28745"/>
                      <a:pt x="31440" y="33720"/>
                      <a:pt x="31440" y="40284"/>
                    </a:cubicBezTo>
                    <a:cubicBezTo>
                      <a:pt x="31440" y="46848"/>
                      <a:pt x="32960" y="52031"/>
                      <a:pt x="35931" y="55486"/>
                    </a:cubicBezTo>
                    <a:cubicBezTo>
                      <a:pt x="38902" y="58940"/>
                      <a:pt x="42633" y="60737"/>
                      <a:pt x="47125" y="60737"/>
                    </a:cubicBezTo>
                    <a:cubicBezTo>
                      <a:pt x="51616" y="60737"/>
                      <a:pt x="55624" y="59010"/>
                      <a:pt x="58733" y="55624"/>
                    </a:cubicBezTo>
                    <a:cubicBezTo>
                      <a:pt x="61843" y="52238"/>
                      <a:pt x="63363" y="47332"/>
                      <a:pt x="63363" y="4104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1" name="Graphic 28">
              <a:extLst>
                <a:ext uri="{FF2B5EF4-FFF2-40B4-BE49-F238E27FC236}">
                  <a16:creationId xmlns:a16="http://schemas.microsoft.com/office/drawing/2014/main" id="{31125163-6586-927A-5C61-9C7061E08873}"/>
                </a:ext>
              </a:extLst>
            </p:cNvPr>
            <p:cNvGrpSpPr/>
            <p:nvPr/>
          </p:nvGrpSpPr>
          <p:grpSpPr>
            <a:xfrm>
              <a:off x="11268074" y="2358421"/>
              <a:ext cx="207224" cy="122717"/>
              <a:chOff x="1719027" y="2387786"/>
              <a:chExt cx="207224" cy="122717"/>
            </a:xfrm>
            <a:solidFill>
              <a:srgbClr val="41B6E6"/>
            </a:solidFill>
          </p:grpSpPr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8937AC04-A379-8005-573F-FD7577421806}"/>
                  </a:ext>
                </a:extLst>
              </p:cNvPr>
              <p:cNvSpPr/>
              <p:nvPr/>
            </p:nvSpPr>
            <p:spPr>
              <a:xfrm>
                <a:off x="1719027" y="2387786"/>
                <a:ext cx="97842" cy="122717"/>
              </a:xfrm>
              <a:custGeom>
                <a:avLst/>
                <a:gdLst>
                  <a:gd name="connsiteX0" fmla="*/ 95286 w 97842"/>
                  <a:gd name="connsiteY0" fmla="*/ 28676 h 122717"/>
                  <a:gd name="connsiteX1" fmla="*/ 62464 w 97842"/>
                  <a:gd name="connsiteY1" fmla="*/ 32752 h 122717"/>
                  <a:gd name="connsiteX2" fmla="*/ 58111 w 97842"/>
                  <a:gd name="connsiteY2" fmla="*/ 23009 h 122717"/>
                  <a:gd name="connsiteX3" fmla="*/ 50649 w 97842"/>
                  <a:gd name="connsiteY3" fmla="*/ 20176 h 122717"/>
                  <a:gd name="connsiteX4" fmla="*/ 38211 w 97842"/>
                  <a:gd name="connsiteY4" fmla="*/ 28261 h 122717"/>
                  <a:gd name="connsiteX5" fmla="*/ 33443 w 97842"/>
                  <a:gd name="connsiteY5" fmla="*/ 53205 h 122717"/>
                  <a:gd name="connsiteX6" fmla="*/ 45605 w 97842"/>
                  <a:gd name="connsiteY6" fmla="*/ 44361 h 122717"/>
                  <a:gd name="connsiteX7" fmla="*/ 60046 w 97842"/>
                  <a:gd name="connsiteY7" fmla="*/ 41459 h 122717"/>
                  <a:gd name="connsiteX8" fmla="*/ 86856 w 97842"/>
                  <a:gd name="connsiteY8" fmla="*/ 52791 h 122717"/>
                  <a:gd name="connsiteX9" fmla="*/ 97843 w 97842"/>
                  <a:gd name="connsiteY9" fmla="*/ 81535 h 122717"/>
                  <a:gd name="connsiteX10" fmla="*/ 92315 w 97842"/>
                  <a:gd name="connsiteY10" fmla="*/ 103025 h 122717"/>
                  <a:gd name="connsiteX11" fmla="*/ 76906 w 97842"/>
                  <a:gd name="connsiteY11" fmla="*/ 117743 h 122717"/>
                  <a:gd name="connsiteX12" fmla="*/ 52238 w 97842"/>
                  <a:gd name="connsiteY12" fmla="*/ 122718 h 122717"/>
                  <a:gd name="connsiteX13" fmla="*/ 23631 w 97842"/>
                  <a:gd name="connsiteY13" fmla="*/ 116637 h 122717"/>
                  <a:gd name="connsiteX14" fmla="*/ 6426 w 97842"/>
                  <a:gd name="connsiteY14" fmla="*/ 97221 h 122717"/>
                  <a:gd name="connsiteX15" fmla="*/ 0 w 97842"/>
                  <a:gd name="connsiteY15" fmla="*/ 61981 h 122717"/>
                  <a:gd name="connsiteX16" fmla="*/ 13543 w 97842"/>
                  <a:gd name="connsiteY16" fmla="*/ 14925 h 122717"/>
                  <a:gd name="connsiteX17" fmla="*/ 51063 w 97842"/>
                  <a:gd name="connsiteY17" fmla="*/ 0 h 122717"/>
                  <a:gd name="connsiteX18" fmla="*/ 73451 w 97842"/>
                  <a:gd name="connsiteY18" fmla="*/ 3248 h 122717"/>
                  <a:gd name="connsiteX19" fmla="*/ 87063 w 97842"/>
                  <a:gd name="connsiteY19" fmla="*/ 12852 h 122717"/>
                  <a:gd name="connsiteX20" fmla="*/ 95355 w 97842"/>
                  <a:gd name="connsiteY20" fmla="*/ 28745 h 122717"/>
                  <a:gd name="connsiteX21" fmla="*/ 34549 w 97842"/>
                  <a:gd name="connsiteY21" fmla="*/ 81605 h 122717"/>
                  <a:gd name="connsiteX22" fmla="*/ 39386 w 97842"/>
                  <a:gd name="connsiteY22" fmla="*/ 96737 h 122717"/>
                  <a:gd name="connsiteX23" fmla="*/ 51271 w 97842"/>
                  <a:gd name="connsiteY23" fmla="*/ 102196 h 122717"/>
                  <a:gd name="connsiteX24" fmla="*/ 62119 w 97842"/>
                  <a:gd name="connsiteY24" fmla="*/ 97290 h 122717"/>
                  <a:gd name="connsiteX25" fmla="*/ 66472 w 97842"/>
                  <a:gd name="connsiteY25" fmla="*/ 82572 h 122717"/>
                  <a:gd name="connsiteX26" fmla="*/ 61912 w 97842"/>
                  <a:gd name="connsiteY26" fmla="*/ 67301 h 122717"/>
                  <a:gd name="connsiteX27" fmla="*/ 50649 w 97842"/>
                  <a:gd name="connsiteY27" fmla="*/ 62050 h 122717"/>
                  <a:gd name="connsiteX28" fmla="*/ 39109 w 97842"/>
                  <a:gd name="connsiteY28" fmla="*/ 67163 h 122717"/>
                  <a:gd name="connsiteX29" fmla="*/ 34480 w 97842"/>
                  <a:gd name="connsiteY29" fmla="*/ 81743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717">
                    <a:moveTo>
                      <a:pt x="95286" y="28676"/>
                    </a:moveTo>
                    <a:lnTo>
                      <a:pt x="62464" y="32752"/>
                    </a:lnTo>
                    <a:cubicBezTo>
                      <a:pt x="61635" y="28192"/>
                      <a:pt x="60184" y="24944"/>
                      <a:pt x="58111" y="23009"/>
                    </a:cubicBezTo>
                    <a:cubicBezTo>
                      <a:pt x="56038" y="21075"/>
                      <a:pt x="53620" y="20176"/>
                      <a:pt x="50649" y="20176"/>
                    </a:cubicBezTo>
                    <a:cubicBezTo>
                      <a:pt x="45328" y="20176"/>
                      <a:pt x="41113" y="22871"/>
                      <a:pt x="38211" y="28261"/>
                    </a:cubicBezTo>
                    <a:cubicBezTo>
                      <a:pt x="36069" y="32130"/>
                      <a:pt x="34480" y="40491"/>
                      <a:pt x="33443" y="53205"/>
                    </a:cubicBezTo>
                    <a:cubicBezTo>
                      <a:pt x="37382" y="49198"/>
                      <a:pt x="41459" y="46226"/>
                      <a:pt x="45605" y="44361"/>
                    </a:cubicBezTo>
                    <a:cubicBezTo>
                      <a:pt x="49750" y="42495"/>
                      <a:pt x="54587" y="41459"/>
                      <a:pt x="60046" y="41459"/>
                    </a:cubicBezTo>
                    <a:cubicBezTo>
                      <a:pt x="70618" y="41459"/>
                      <a:pt x="79601" y="45259"/>
                      <a:pt x="86856" y="52791"/>
                    </a:cubicBezTo>
                    <a:cubicBezTo>
                      <a:pt x="94111" y="60323"/>
                      <a:pt x="97843" y="69927"/>
                      <a:pt x="97843" y="81535"/>
                    </a:cubicBezTo>
                    <a:cubicBezTo>
                      <a:pt x="97843" y="89343"/>
                      <a:pt x="95977" y="96530"/>
                      <a:pt x="92315" y="103025"/>
                    </a:cubicBezTo>
                    <a:cubicBezTo>
                      <a:pt x="88653" y="109520"/>
                      <a:pt x="83470" y="114426"/>
                      <a:pt x="76906" y="117743"/>
                    </a:cubicBezTo>
                    <a:cubicBezTo>
                      <a:pt x="70342" y="121059"/>
                      <a:pt x="62119" y="122718"/>
                      <a:pt x="52238" y="122718"/>
                    </a:cubicBezTo>
                    <a:cubicBezTo>
                      <a:pt x="40353" y="122718"/>
                      <a:pt x="30818" y="120714"/>
                      <a:pt x="23631" y="116637"/>
                    </a:cubicBezTo>
                    <a:cubicBezTo>
                      <a:pt x="16445" y="112560"/>
                      <a:pt x="10710" y="106134"/>
                      <a:pt x="6426" y="97221"/>
                    </a:cubicBezTo>
                    <a:cubicBezTo>
                      <a:pt x="2142" y="88307"/>
                      <a:pt x="0" y="76560"/>
                      <a:pt x="0" y="61981"/>
                    </a:cubicBezTo>
                    <a:cubicBezTo>
                      <a:pt x="0" y="40560"/>
                      <a:pt x="4491" y="24875"/>
                      <a:pt x="13543" y="14925"/>
                    </a:cubicBezTo>
                    <a:cubicBezTo>
                      <a:pt x="22595" y="4975"/>
                      <a:pt x="35033" y="0"/>
                      <a:pt x="51063" y="0"/>
                    </a:cubicBezTo>
                    <a:cubicBezTo>
                      <a:pt x="60530" y="0"/>
                      <a:pt x="67992" y="1106"/>
                      <a:pt x="73451" y="3248"/>
                    </a:cubicBezTo>
                    <a:cubicBezTo>
                      <a:pt x="78910" y="5390"/>
                      <a:pt x="83470" y="8637"/>
                      <a:pt x="87063" y="12852"/>
                    </a:cubicBezTo>
                    <a:cubicBezTo>
                      <a:pt x="90656" y="17067"/>
                      <a:pt x="93420" y="22388"/>
                      <a:pt x="95355" y="28745"/>
                    </a:cubicBezTo>
                    <a:close/>
                    <a:moveTo>
                      <a:pt x="34549" y="81605"/>
                    </a:moveTo>
                    <a:cubicBezTo>
                      <a:pt x="34549" y="88031"/>
                      <a:pt x="36138" y="93075"/>
                      <a:pt x="39386" y="96737"/>
                    </a:cubicBezTo>
                    <a:cubicBezTo>
                      <a:pt x="42633" y="100399"/>
                      <a:pt x="46572" y="102196"/>
                      <a:pt x="51271" y="102196"/>
                    </a:cubicBezTo>
                    <a:cubicBezTo>
                      <a:pt x="55555" y="102196"/>
                      <a:pt x="59217" y="100537"/>
                      <a:pt x="62119" y="97290"/>
                    </a:cubicBezTo>
                    <a:cubicBezTo>
                      <a:pt x="65021" y="94042"/>
                      <a:pt x="66472" y="89067"/>
                      <a:pt x="66472" y="82572"/>
                    </a:cubicBezTo>
                    <a:cubicBezTo>
                      <a:pt x="66472" y="76077"/>
                      <a:pt x="64952" y="70756"/>
                      <a:pt x="61912" y="67301"/>
                    </a:cubicBezTo>
                    <a:cubicBezTo>
                      <a:pt x="58871" y="63846"/>
                      <a:pt x="55140" y="62050"/>
                      <a:pt x="50649" y="62050"/>
                    </a:cubicBezTo>
                    <a:cubicBezTo>
                      <a:pt x="46157" y="62050"/>
                      <a:pt x="42219" y="63777"/>
                      <a:pt x="39109" y="67163"/>
                    </a:cubicBezTo>
                    <a:cubicBezTo>
                      <a:pt x="36000" y="70549"/>
                      <a:pt x="34480" y="75455"/>
                      <a:pt x="34480" y="817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DFF64B81-CD5B-CD86-81DB-58963DDD241E}"/>
                  </a:ext>
                </a:extLst>
              </p:cNvPr>
              <p:cNvSpPr/>
              <p:nvPr/>
            </p:nvSpPr>
            <p:spPr>
              <a:xfrm>
                <a:off x="1829999" y="2389790"/>
                <a:ext cx="96253" cy="118710"/>
              </a:xfrm>
              <a:custGeom>
                <a:avLst/>
                <a:gdLst>
                  <a:gd name="connsiteX0" fmla="*/ 0 w 96253"/>
                  <a:gd name="connsiteY0" fmla="*/ 0 h 118710"/>
                  <a:gd name="connsiteX1" fmla="*/ 96253 w 96253"/>
                  <a:gd name="connsiteY1" fmla="*/ 0 h 118710"/>
                  <a:gd name="connsiteX2" fmla="*/ 96253 w 96253"/>
                  <a:gd name="connsiteY2" fmla="*/ 22250 h 118710"/>
                  <a:gd name="connsiteX3" fmla="*/ 75248 w 96253"/>
                  <a:gd name="connsiteY3" fmla="*/ 46779 h 118710"/>
                  <a:gd name="connsiteX4" fmla="*/ 59148 w 96253"/>
                  <a:gd name="connsiteY4" fmla="*/ 82503 h 118710"/>
                  <a:gd name="connsiteX5" fmla="*/ 52860 w 96253"/>
                  <a:gd name="connsiteY5" fmla="*/ 118710 h 118710"/>
                  <a:gd name="connsiteX6" fmla="*/ 19969 w 96253"/>
                  <a:gd name="connsiteY6" fmla="*/ 118710 h 118710"/>
                  <a:gd name="connsiteX7" fmla="*/ 32200 w 96253"/>
                  <a:gd name="connsiteY7" fmla="*/ 69996 h 118710"/>
                  <a:gd name="connsiteX8" fmla="*/ 58595 w 96253"/>
                  <a:gd name="connsiteY8" fmla="*/ 27915 h 118710"/>
                  <a:gd name="connsiteX9" fmla="*/ 0 w 96253"/>
                  <a:gd name="connsiteY9" fmla="*/ 27915 h 118710"/>
                  <a:gd name="connsiteX10" fmla="*/ 0 w 96253"/>
                  <a:gd name="connsiteY10" fmla="*/ 6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253" h="118710">
                    <a:moveTo>
                      <a:pt x="0" y="0"/>
                    </a:moveTo>
                    <a:lnTo>
                      <a:pt x="96253" y="0"/>
                    </a:lnTo>
                    <a:lnTo>
                      <a:pt x="96253" y="22250"/>
                    </a:lnTo>
                    <a:cubicBezTo>
                      <a:pt x="87892" y="29781"/>
                      <a:pt x="80914" y="38004"/>
                      <a:pt x="75248" y="46779"/>
                    </a:cubicBezTo>
                    <a:cubicBezTo>
                      <a:pt x="68476" y="57489"/>
                      <a:pt x="63086" y="69374"/>
                      <a:pt x="59148" y="82503"/>
                    </a:cubicBezTo>
                    <a:cubicBezTo>
                      <a:pt x="56038" y="92729"/>
                      <a:pt x="53896" y="104752"/>
                      <a:pt x="52860" y="118710"/>
                    </a:cubicBezTo>
                    <a:lnTo>
                      <a:pt x="19969" y="118710"/>
                    </a:lnTo>
                    <a:cubicBezTo>
                      <a:pt x="22595" y="99363"/>
                      <a:pt x="26603" y="83056"/>
                      <a:pt x="32200" y="69996"/>
                    </a:cubicBezTo>
                    <a:cubicBezTo>
                      <a:pt x="37797" y="56937"/>
                      <a:pt x="46572" y="42841"/>
                      <a:pt x="58595" y="27915"/>
                    </a:cubicBezTo>
                    <a:lnTo>
                      <a:pt x="0" y="27915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2" name="Graphic 28">
              <a:extLst>
                <a:ext uri="{FF2B5EF4-FFF2-40B4-BE49-F238E27FC236}">
                  <a16:creationId xmlns:a16="http://schemas.microsoft.com/office/drawing/2014/main" id="{69C0452D-E3A4-73E3-1324-71091AA3B768}"/>
                </a:ext>
              </a:extLst>
            </p:cNvPr>
            <p:cNvGrpSpPr/>
            <p:nvPr/>
          </p:nvGrpSpPr>
          <p:grpSpPr>
            <a:xfrm>
              <a:off x="10523614" y="2402781"/>
              <a:ext cx="360207" cy="90587"/>
              <a:chOff x="974567" y="2432146"/>
              <a:chExt cx="360207" cy="90587"/>
            </a:xfrm>
            <a:solidFill>
              <a:srgbClr val="FFFFFF"/>
            </a:solidFill>
          </p:grpSpPr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535BC1A9-5684-AEF3-7963-8D1084BD2964}"/>
                  </a:ext>
                </a:extLst>
              </p:cNvPr>
              <p:cNvSpPr/>
              <p:nvPr/>
            </p:nvSpPr>
            <p:spPr>
              <a:xfrm>
                <a:off x="974567" y="2432146"/>
                <a:ext cx="75593" cy="89067"/>
              </a:xfrm>
              <a:custGeom>
                <a:avLst/>
                <a:gdLst>
                  <a:gd name="connsiteX0" fmla="*/ 0 w 75593"/>
                  <a:gd name="connsiteY0" fmla="*/ 0 h 89067"/>
                  <a:gd name="connsiteX1" fmla="*/ 45743 w 75593"/>
                  <a:gd name="connsiteY1" fmla="*/ 0 h 89067"/>
                  <a:gd name="connsiteX2" fmla="*/ 68130 w 75593"/>
                  <a:gd name="connsiteY2" fmla="*/ 7117 h 89067"/>
                  <a:gd name="connsiteX3" fmla="*/ 75593 w 75593"/>
                  <a:gd name="connsiteY3" fmla="*/ 27363 h 89067"/>
                  <a:gd name="connsiteX4" fmla="*/ 67509 w 75593"/>
                  <a:gd name="connsiteY4" fmla="*/ 48438 h 89067"/>
                  <a:gd name="connsiteX5" fmla="*/ 42772 w 75593"/>
                  <a:gd name="connsiteY5" fmla="*/ 56038 h 89067"/>
                  <a:gd name="connsiteX6" fmla="*/ 27708 w 75593"/>
                  <a:gd name="connsiteY6" fmla="*/ 56038 h 89067"/>
                  <a:gd name="connsiteX7" fmla="*/ 27708 w 75593"/>
                  <a:gd name="connsiteY7" fmla="*/ 89067 h 89067"/>
                  <a:gd name="connsiteX8" fmla="*/ 69 w 75593"/>
                  <a:gd name="connsiteY8" fmla="*/ 89067 h 89067"/>
                  <a:gd name="connsiteX9" fmla="*/ 69 w 75593"/>
                  <a:gd name="connsiteY9" fmla="*/ 69 h 89067"/>
                  <a:gd name="connsiteX10" fmla="*/ 27570 w 75593"/>
                  <a:gd name="connsiteY10" fmla="*/ 38004 h 89067"/>
                  <a:gd name="connsiteX11" fmla="*/ 34342 w 75593"/>
                  <a:gd name="connsiteY11" fmla="*/ 38004 h 89067"/>
                  <a:gd name="connsiteX12" fmla="*/ 45535 w 75593"/>
                  <a:gd name="connsiteY12" fmla="*/ 35240 h 89067"/>
                  <a:gd name="connsiteX13" fmla="*/ 48783 w 75593"/>
                  <a:gd name="connsiteY13" fmla="*/ 28192 h 89067"/>
                  <a:gd name="connsiteX14" fmla="*/ 46019 w 75593"/>
                  <a:gd name="connsiteY14" fmla="*/ 21075 h 89067"/>
                  <a:gd name="connsiteX15" fmla="*/ 35516 w 75593"/>
                  <a:gd name="connsiteY15" fmla="*/ 18173 h 89067"/>
                  <a:gd name="connsiteX16" fmla="*/ 27708 w 75593"/>
                  <a:gd name="connsiteY16" fmla="*/ 18173 h 89067"/>
                  <a:gd name="connsiteX17" fmla="*/ 27708 w 75593"/>
                  <a:gd name="connsiteY17" fmla="*/ 38004 h 8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5593" h="89067">
                    <a:moveTo>
                      <a:pt x="0" y="0"/>
                    </a:moveTo>
                    <a:lnTo>
                      <a:pt x="45743" y="0"/>
                    </a:lnTo>
                    <a:cubicBezTo>
                      <a:pt x="55693" y="0"/>
                      <a:pt x="63155" y="2350"/>
                      <a:pt x="68130" y="7117"/>
                    </a:cubicBezTo>
                    <a:cubicBezTo>
                      <a:pt x="73106" y="11885"/>
                      <a:pt x="75593" y="18587"/>
                      <a:pt x="75593" y="27363"/>
                    </a:cubicBezTo>
                    <a:cubicBezTo>
                      <a:pt x="75593" y="36138"/>
                      <a:pt x="72898" y="43394"/>
                      <a:pt x="67509" y="48438"/>
                    </a:cubicBezTo>
                    <a:cubicBezTo>
                      <a:pt x="62119" y="53482"/>
                      <a:pt x="53827" y="56038"/>
                      <a:pt x="42772" y="56038"/>
                    </a:cubicBezTo>
                    <a:lnTo>
                      <a:pt x="27708" y="56038"/>
                    </a:lnTo>
                    <a:lnTo>
                      <a:pt x="27708" y="89067"/>
                    </a:lnTo>
                    <a:lnTo>
                      <a:pt x="69" y="89067"/>
                    </a:lnTo>
                    <a:lnTo>
                      <a:pt x="69" y="69"/>
                    </a:lnTo>
                    <a:close/>
                    <a:moveTo>
                      <a:pt x="27570" y="38004"/>
                    </a:moveTo>
                    <a:lnTo>
                      <a:pt x="34342" y="38004"/>
                    </a:lnTo>
                    <a:cubicBezTo>
                      <a:pt x="39662" y="38004"/>
                      <a:pt x="43393" y="37106"/>
                      <a:pt x="45535" y="35240"/>
                    </a:cubicBezTo>
                    <a:cubicBezTo>
                      <a:pt x="47677" y="33374"/>
                      <a:pt x="48783" y="31025"/>
                      <a:pt x="48783" y="28192"/>
                    </a:cubicBezTo>
                    <a:cubicBezTo>
                      <a:pt x="48783" y="25359"/>
                      <a:pt x="47885" y="23010"/>
                      <a:pt x="46019" y="21075"/>
                    </a:cubicBezTo>
                    <a:cubicBezTo>
                      <a:pt x="44154" y="19140"/>
                      <a:pt x="40630" y="18173"/>
                      <a:pt x="35516" y="18173"/>
                    </a:cubicBezTo>
                    <a:lnTo>
                      <a:pt x="27708" y="18173"/>
                    </a:lnTo>
                    <a:lnTo>
                      <a:pt x="27708" y="3800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883AA52-387E-388C-839B-33F1342BD747}"/>
                  </a:ext>
                </a:extLst>
              </p:cNvPr>
              <p:cNvSpPr/>
              <p:nvPr/>
            </p:nvSpPr>
            <p:spPr>
              <a:xfrm>
                <a:off x="1062529" y="2456814"/>
                <a:ext cx="68268" cy="65919"/>
              </a:xfrm>
              <a:custGeom>
                <a:avLst/>
                <a:gdLst>
                  <a:gd name="connsiteX0" fmla="*/ 68269 w 68268"/>
                  <a:gd name="connsiteY0" fmla="*/ 64399 h 65919"/>
                  <a:gd name="connsiteX1" fmla="*/ 45190 w 68268"/>
                  <a:gd name="connsiteY1" fmla="*/ 64399 h 65919"/>
                  <a:gd name="connsiteX2" fmla="*/ 45190 w 68268"/>
                  <a:gd name="connsiteY2" fmla="*/ 53965 h 65919"/>
                  <a:gd name="connsiteX3" fmla="*/ 34756 w 68268"/>
                  <a:gd name="connsiteY3" fmla="*/ 63156 h 65919"/>
                  <a:gd name="connsiteX4" fmla="*/ 21835 w 68268"/>
                  <a:gd name="connsiteY4" fmla="*/ 65919 h 65919"/>
                  <a:gd name="connsiteX5" fmla="*/ 5804 w 68268"/>
                  <a:gd name="connsiteY5" fmla="*/ 59839 h 65919"/>
                  <a:gd name="connsiteX6" fmla="*/ 0 w 68268"/>
                  <a:gd name="connsiteY6" fmla="*/ 41044 h 65919"/>
                  <a:gd name="connsiteX7" fmla="*/ 0 w 68268"/>
                  <a:gd name="connsiteY7" fmla="*/ 0 h 65919"/>
                  <a:gd name="connsiteX8" fmla="*/ 24806 w 68268"/>
                  <a:gd name="connsiteY8" fmla="*/ 0 h 65919"/>
                  <a:gd name="connsiteX9" fmla="*/ 24806 w 68268"/>
                  <a:gd name="connsiteY9" fmla="*/ 35447 h 65919"/>
                  <a:gd name="connsiteX10" fmla="*/ 27086 w 68268"/>
                  <a:gd name="connsiteY10" fmla="*/ 44084 h 65919"/>
                  <a:gd name="connsiteX11" fmla="*/ 33374 w 68268"/>
                  <a:gd name="connsiteY11" fmla="*/ 46641 h 65919"/>
                  <a:gd name="connsiteX12" fmla="*/ 40630 w 68268"/>
                  <a:gd name="connsiteY12" fmla="*/ 43255 h 65919"/>
                  <a:gd name="connsiteX13" fmla="*/ 43463 w 68268"/>
                  <a:gd name="connsiteY13" fmla="*/ 31025 h 65919"/>
                  <a:gd name="connsiteX14" fmla="*/ 43463 w 68268"/>
                  <a:gd name="connsiteY14" fmla="*/ 0 h 65919"/>
                  <a:gd name="connsiteX15" fmla="*/ 68200 w 68268"/>
                  <a:gd name="connsiteY15" fmla="*/ 0 h 65919"/>
                  <a:gd name="connsiteX16" fmla="*/ 68200 w 68268"/>
                  <a:gd name="connsiteY16" fmla="*/ 64468 h 65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8268" h="65919">
                    <a:moveTo>
                      <a:pt x="68269" y="64399"/>
                    </a:moveTo>
                    <a:lnTo>
                      <a:pt x="45190" y="64399"/>
                    </a:lnTo>
                    <a:lnTo>
                      <a:pt x="45190" y="53965"/>
                    </a:lnTo>
                    <a:cubicBezTo>
                      <a:pt x="41735" y="58249"/>
                      <a:pt x="38280" y="61290"/>
                      <a:pt x="34756" y="63156"/>
                    </a:cubicBezTo>
                    <a:cubicBezTo>
                      <a:pt x="31232" y="65021"/>
                      <a:pt x="26948" y="65919"/>
                      <a:pt x="21835" y="65919"/>
                    </a:cubicBezTo>
                    <a:cubicBezTo>
                      <a:pt x="15063" y="65919"/>
                      <a:pt x="9674" y="63916"/>
                      <a:pt x="5804" y="59839"/>
                    </a:cubicBezTo>
                    <a:cubicBezTo>
                      <a:pt x="1935" y="55762"/>
                      <a:pt x="0" y="49474"/>
                      <a:pt x="0" y="41044"/>
                    </a:cubicBezTo>
                    <a:lnTo>
                      <a:pt x="0" y="0"/>
                    </a:lnTo>
                    <a:lnTo>
                      <a:pt x="24806" y="0"/>
                    </a:lnTo>
                    <a:lnTo>
                      <a:pt x="24806" y="35447"/>
                    </a:lnTo>
                    <a:cubicBezTo>
                      <a:pt x="24806" y="39524"/>
                      <a:pt x="25566" y="42357"/>
                      <a:pt x="27086" y="44084"/>
                    </a:cubicBezTo>
                    <a:cubicBezTo>
                      <a:pt x="28607" y="45812"/>
                      <a:pt x="30679" y="46641"/>
                      <a:pt x="33374" y="46641"/>
                    </a:cubicBezTo>
                    <a:cubicBezTo>
                      <a:pt x="36345" y="46641"/>
                      <a:pt x="38764" y="45535"/>
                      <a:pt x="40630" y="43255"/>
                    </a:cubicBezTo>
                    <a:cubicBezTo>
                      <a:pt x="42495" y="40975"/>
                      <a:pt x="43463" y="36898"/>
                      <a:pt x="43463" y="31025"/>
                    </a:cubicBezTo>
                    <a:lnTo>
                      <a:pt x="43463" y="0"/>
                    </a:lnTo>
                    <a:lnTo>
                      <a:pt x="68200" y="0"/>
                    </a:lnTo>
                    <a:lnTo>
                      <a:pt x="68200" y="6446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0B20016-DFBF-02B4-AA02-2A65EB658F79}"/>
                  </a:ext>
                </a:extLst>
              </p:cNvPr>
              <p:cNvSpPr/>
              <p:nvPr/>
            </p:nvSpPr>
            <p:spPr>
              <a:xfrm>
                <a:off x="1146621" y="2432146"/>
                <a:ext cx="24806" cy="88998"/>
              </a:xfrm>
              <a:custGeom>
                <a:avLst/>
                <a:gdLst>
                  <a:gd name="connsiteX0" fmla="*/ 0 w 24806"/>
                  <a:gd name="connsiteY0" fmla="*/ 0 h 88998"/>
                  <a:gd name="connsiteX1" fmla="*/ 24806 w 24806"/>
                  <a:gd name="connsiteY1" fmla="*/ 0 h 88998"/>
                  <a:gd name="connsiteX2" fmla="*/ 24806 w 24806"/>
                  <a:gd name="connsiteY2" fmla="*/ 88998 h 88998"/>
                  <a:gd name="connsiteX3" fmla="*/ 0 w 24806"/>
                  <a:gd name="connsiteY3" fmla="*/ 88998 h 88998"/>
                  <a:gd name="connsiteX4" fmla="*/ 0 w 24806"/>
                  <a:gd name="connsiteY4" fmla="*/ 0 h 88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06" h="88998">
                    <a:moveTo>
                      <a:pt x="0" y="0"/>
                    </a:moveTo>
                    <a:lnTo>
                      <a:pt x="24806" y="0"/>
                    </a:lnTo>
                    <a:lnTo>
                      <a:pt x="24806" y="88998"/>
                    </a:lnTo>
                    <a:lnTo>
                      <a:pt x="0" y="889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C6554046-F4FD-01E1-9079-69316B7783D2}"/>
                  </a:ext>
                </a:extLst>
              </p:cNvPr>
              <p:cNvSpPr/>
              <p:nvPr/>
            </p:nvSpPr>
            <p:spPr>
              <a:xfrm>
                <a:off x="1182828" y="2455156"/>
                <a:ext cx="68614" cy="67370"/>
              </a:xfrm>
              <a:custGeom>
                <a:avLst/>
                <a:gdLst>
                  <a:gd name="connsiteX0" fmla="*/ 0 w 68614"/>
                  <a:gd name="connsiteY0" fmla="*/ 48092 h 67370"/>
                  <a:gd name="connsiteX1" fmla="*/ 24530 w 68614"/>
                  <a:gd name="connsiteY1" fmla="*/ 45812 h 67370"/>
                  <a:gd name="connsiteX2" fmla="*/ 28814 w 68614"/>
                  <a:gd name="connsiteY2" fmla="*/ 52100 h 67370"/>
                  <a:gd name="connsiteX3" fmla="*/ 36069 w 68614"/>
                  <a:gd name="connsiteY3" fmla="*/ 53965 h 67370"/>
                  <a:gd name="connsiteX4" fmla="*/ 43808 w 68614"/>
                  <a:gd name="connsiteY4" fmla="*/ 51823 h 67370"/>
                  <a:gd name="connsiteX5" fmla="*/ 45950 w 68614"/>
                  <a:gd name="connsiteY5" fmla="*/ 47885 h 67370"/>
                  <a:gd name="connsiteX6" fmla="*/ 43186 w 68614"/>
                  <a:gd name="connsiteY6" fmla="*/ 43739 h 67370"/>
                  <a:gd name="connsiteX7" fmla="*/ 32545 w 68614"/>
                  <a:gd name="connsiteY7" fmla="*/ 41182 h 67370"/>
                  <a:gd name="connsiteX8" fmla="*/ 14649 w 68614"/>
                  <a:gd name="connsiteY8" fmla="*/ 37036 h 67370"/>
                  <a:gd name="connsiteX9" fmla="*/ 6219 w 68614"/>
                  <a:gd name="connsiteY9" fmla="*/ 30541 h 67370"/>
                  <a:gd name="connsiteX10" fmla="*/ 2764 w 68614"/>
                  <a:gd name="connsiteY10" fmla="*/ 20176 h 67370"/>
                  <a:gd name="connsiteX11" fmla="*/ 6495 w 68614"/>
                  <a:gd name="connsiteY11" fmla="*/ 9190 h 67370"/>
                  <a:gd name="connsiteX12" fmla="*/ 16722 w 68614"/>
                  <a:gd name="connsiteY12" fmla="*/ 2280 h 67370"/>
                  <a:gd name="connsiteX13" fmla="*/ 34134 w 68614"/>
                  <a:gd name="connsiteY13" fmla="*/ 0 h 67370"/>
                  <a:gd name="connsiteX14" fmla="*/ 51201 w 68614"/>
                  <a:gd name="connsiteY14" fmla="*/ 1727 h 67370"/>
                  <a:gd name="connsiteX15" fmla="*/ 60392 w 68614"/>
                  <a:gd name="connsiteY15" fmla="*/ 7186 h 67370"/>
                  <a:gd name="connsiteX16" fmla="*/ 66472 w 68614"/>
                  <a:gd name="connsiteY16" fmla="*/ 17205 h 67370"/>
                  <a:gd name="connsiteX17" fmla="*/ 43048 w 68614"/>
                  <a:gd name="connsiteY17" fmla="*/ 19486 h 67370"/>
                  <a:gd name="connsiteX18" fmla="*/ 40008 w 68614"/>
                  <a:gd name="connsiteY18" fmla="*/ 14925 h 67370"/>
                  <a:gd name="connsiteX19" fmla="*/ 32960 w 68614"/>
                  <a:gd name="connsiteY19" fmla="*/ 12990 h 67370"/>
                  <a:gd name="connsiteX20" fmla="*/ 26879 w 68614"/>
                  <a:gd name="connsiteY20" fmla="*/ 14441 h 67370"/>
                  <a:gd name="connsiteX21" fmla="*/ 24944 w 68614"/>
                  <a:gd name="connsiteY21" fmla="*/ 18034 h 67370"/>
                  <a:gd name="connsiteX22" fmla="*/ 27363 w 68614"/>
                  <a:gd name="connsiteY22" fmla="*/ 21628 h 67370"/>
                  <a:gd name="connsiteX23" fmla="*/ 37935 w 68614"/>
                  <a:gd name="connsiteY23" fmla="*/ 23839 h 67370"/>
                  <a:gd name="connsiteX24" fmla="*/ 56246 w 68614"/>
                  <a:gd name="connsiteY24" fmla="*/ 27708 h 67370"/>
                  <a:gd name="connsiteX25" fmla="*/ 65436 w 68614"/>
                  <a:gd name="connsiteY25" fmla="*/ 34825 h 67370"/>
                  <a:gd name="connsiteX26" fmla="*/ 68614 w 68614"/>
                  <a:gd name="connsiteY26" fmla="*/ 44983 h 67370"/>
                  <a:gd name="connsiteX27" fmla="*/ 65228 w 68614"/>
                  <a:gd name="connsiteY27" fmla="*/ 55831 h 67370"/>
                  <a:gd name="connsiteX28" fmla="*/ 54587 w 68614"/>
                  <a:gd name="connsiteY28" fmla="*/ 64261 h 67370"/>
                  <a:gd name="connsiteX29" fmla="*/ 34825 w 68614"/>
                  <a:gd name="connsiteY29" fmla="*/ 67370 h 67370"/>
                  <a:gd name="connsiteX30" fmla="*/ 9674 w 68614"/>
                  <a:gd name="connsiteY30" fmla="*/ 62326 h 67370"/>
                  <a:gd name="connsiteX31" fmla="*/ 69 w 68614"/>
                  <a:gd name="connsiteY31" fmla="*/ 48023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8614" h="67370">
                    <a:moveTo>
                      <a:pt x="0" y="48092"/>
                    </a:moveTo>
                    <a:lnTo>
                      <a:pt x="24530" y="45812"/>
                    </a:lnTo>
                    <a:cubicBezTo>
                      <a:pt x="25566" y="48714"/>
                      <a:pt x="26948" y="50787"/>
                      <a:pt x="28814" y="52100"/>
                    </a:cubicBezTo>
                    <a:cubicBezTo>
                      <a:pt x="30679" y="53413"/>
                      <a:pt x="33098" y="53965"/>
                      <a:pt x="36069" y="53965"/>
                    </a:cubicBezTo>
                    <a:cubicBezTo>
                      <a:pt x="39386" y="53965"/>
                      <a:pt x="41942" y="53274"/>
                      <a:pt x="43808" y="51823"/>
                    </a:cubicBezTo>
                    <a:cubicBezTo>
                      <a:pt x="45259" y="50787"/>
                      <a:pt x="45950" y="49474"/>
                      <a:pt x="45950" y="47885"/>
                    </a:cubicBezTo>
                    <a:cubicBezTo>
                      <a:pt x="45950" y="46088"/>
                      <a:pt x="45052" y="44706"/>
                      <a:pt x="43186" y="43739"/>
                    </a:cubicBezTo>
                    <a:cubicBezTo>
                      <a:pt x="41873" y="43048"/>
                      <a:pt x="38280" y="42219"/>
                      <a:pt x="32545" y="41182"/>
                    </a:cubicBezTo>
                    <a:cubicBezTo>
                      <a:pt x="23977" y="39662"/>
                      <a:pt x="18035" y="38280"/>
                      <a:pt x="14649" y="37036"/>
                    </a:cubicBezTo>
                    <a:cubicBezTo>
                      <a:pt x="11332" y="35793"/>
                      <a:pt x="8499" y="33581"/>
                      <a:pt x="6219" y="30541"/>
                    </a:cubicBezTo>
                    <a:cubicBezTo>
                      <a:pt x="3939" y="27501"/>
                      <a:pt x="2764" y="24046"/>
                      <a:pt x="2764" y="20176"/>
                    </a:cubicBezTo>
                    <a:cubicBezTo>
                      <a:pt x="2764" y="15962"/>
                      <a:pt x="4008" y="12299"/>
                      <a:pt x="6495" y="9190"/>
                    </a:cubicBezTo>
                    <a:cubicBezTo>
                      <a:pt x="8983" y="6081"/>
                      <a:pt x="12369" y="3800"/>
                      <a:pt x="16722" y="2280"/>
                    </a:cubicBezTo>
                    <a:cubicBezTo>
                      <a:pt x="21075" y="760"/>
                      <a:pt x="26879" y="0"/>
                      <a:pt x="34134" y="0"/>
                    </a:cubicBezTo>
                    <a:cubicBezTo>
                      <a:pt x="41804" y="0"/>
                      <a:pt x="47539" y="553"/>
                      <a:pt x="51201" y="1727"/>
                    </a:cubicBezTo>
                    <a:cubicBezTo>
                      <a:pt x="54864" y="2902"/>
                      <a:pt x="57904" y="4699"/>
                      <a:pt x="60392" y="7186"/>
                    </a:cubicBezTo>
                    <a:cubicBezTo>
                      <a:pt x="62879" y="9674"/>
                      <a:pt x="64883" y="12990"/>
                      <a:pt x="66472" y="17205"/>
                    </a:cubicBezTo>
                    <a:lnTo>
                      <a:pt x="43048" y="19486"/>
                    </a:lnTo>
                    <a:cubicBezTo>
                      <a:pt x="42426" y="17413"/>
                      <a:pt x="41459" y="15892"/>
                      <a:pt x="40008" y="14925"/>
                    </a:cubicBezTo>
                    <a:cubicBezTo>
                      <a:pt x="38073" y="13612"/>
                      <a:pt x="35724" y="12990"/>
                      <a:pt x="32960" y="12990"/>
                    </a:cubicBezTo>
                    <a:cubicBezTo>
                      <a:pt x="30196" y="12990"/>
                      <a:pt x="28123" y="13474"/>
                      <a:pt x="26879" y="14441"/>
                    </a:cubicBezTo>
                    <a:cubicBezTo>
                      <a:pt x="25635" y="15409"/>
                      <a:pt x="24944" y="16653"/>
                      <a:pt x="24944" y="18034"/>
                    </a:cubicBezTo>
                    <a:cubicBezTo>
                      <a:pt x="24944" y="19624"/>
                      <a:pt x="25773" y="20799"/>
                      <a:pt x="27363" y="21628"/>
                    </a:cubicBezTo>
                    <a:cubicBezTo>
                      <a:pt x="28952" y="22457"/>
                      <a:pt x="32476" y="23148"/>
                      <a:pt x="37935" y="23839"/>
                    </a:cubicBezTo>
                    <a:cubicBezTo>
                      <a:pt x="46157" y="24737"/>
                      <a:pt x="52238" y="26050"/>
                      <a:pt x="56246" y="27708"/>
                    </a:cubicBezTo>
                    <a:cubicBezTo>
                      <a:pt x="60253" y="29367"/>
                      <a:pt x="63294" y="31716"/>
                      <a:pt x="65436" y="34825"/>
                    </a:cubicBezTo>
                    <a:cubicBezTo>
                      <a:pt x="67578" y="37935"/>
                      <a:pt x="68614" y="41251"/>
                      <a:pt x="68614" y="44983"/>
                    </a:cubicBezTo>
                    <a:cubicBezTo>
                      <a:pt x="68614" y="48714"/>
                      <a:pt x="67509" y="52307"/>
                      <a:pt x="65228" y="55831"/>
                    </a:cubicBezTo>
                    <a:cubicBezTo>
                      <a:pt x="62948" y="59355"/>
                      <a:pt x="59424" y="62119"/>
                      <a:pt x="54587" y="64261"/>
                    </a:cubicBezTo>
                    <a:cubicBezTo>
                      <a:pt x="49750" y="66403"/>
                      <a:pt x="43186" y="67370"/>
                      <a:pt x="34825" y="67370"/>
                    </a:cubicBezTo>
                    <a:cubicBezTo>
                      <a:pt x="23010" y="67370"/>
                      <a:pt x="14649" y="65712"/>
                      <a:pt x="9674" y="62326"/>
                    </a:cubicBezTo>
                    <a:cubicBezTo>
                      <a:pt x="4699" y="58940"/>
                      <a:pt x="1451" y="54173"/>
                      <a:pt x="69" y="480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6EF037B5-14EE-2E1E-3A9D-0DFE6D4811FC}"/>
                  </a:ext>
                </a:extLst>
              </p:cNvPr>
              <p:cNvSpPr/>
              <p:nvPr/>
            </p:nvSpPr>
            <p:spPr>
              <a:xfrm>
                <a:off x="1260010" y="2455363"/>
                <a:ext cx="74763" cy="67370"/>
              </a:xfrm>
              <a:custGeom>
                <a:avLst/>
                <a:gdLst>
                  <a:gd name="connsiteX0" fmla="*/ 74764 w 74763"/>
                  <a:gd name="connsiteY0" fmla="*/ 39731 h 67370"/>
                  <a:gd name="connsiteX1" fmla="*/ 25221 w 74763"/>
                  <a:gd name="connsiteY1" fmla="*/ 39731 h 67370"/>
                  <a:gd name="connsiteX2" fmla="*/ 28468 w 74763"/>
                  <a:gd name="connsiteY2" fmla="*/ 48576 h 67370"/>
                  <a:gd name="connsiteX3" fmla="*/ 37797 w 74763"/>
                  <a:gd name="connsiteY3" fmla="*/ 52791 h 67370"/>
                  <a:gd name="connsiteX4" fmla="*/ 44706 w 74763"/>
                  <a:gd name="connsiteY4" fmla="*/ 50994 h 67370"/>
                  <a:gd name="connsiteX5" fmla="*/ 48990 w 74763"/>
                  <a:gd name="connsiteY5" fmla="*/ 46918 h 67370"/>
                  <a:gd name="connsiteX6" fmla="*/ 73313 w 74763"/>
                  <a:gd name="connsiteY6" fmla="*/ 49198 h 67370"/>
                  <a:gd name="connsiteX7" fmla="*/ 59839 w 74763"/>
                  <a:gd name="connsiteY7" fmla="*/ 63155 h 67370"/>
                  <a:gd name="connsiteX8" fmla="*/ 37175 w 74763"/>
                  <a:gd name="connsiteY8" fmla="*/ 67370 h 67370"/>
                  <a:gd name="connsiteX9" fmla="*/ 16998 w 74763"/>
                  <a:gd name="connsiteY9" fmla="*/ 63777 h 67370"/>
                  <a:gd name="connsiteX10" fmla="*/ 4837 w 74763"/>
                  <a:gd name="connsiteY10" fmla="*/ 52307 h 67370"/>
                  <a:gd name="connsiteX11" fmla="*/ 0 w 74763"/>
                  <a:gd name="connsiteY11" fmla="*/ 33789 h 67370"/>
                  <a:gd name="connsiteX12" fmla="*/ 9674 w 74763"/>
                  <a:gd name="connsiteY12" fmla="*/ 9328 h 67370"/>
                  <a:gd name="connsiteX13" fmla="*/ 36415 w 74763"/>
                  <a:gd name="connsiteY13" fmla="*/ 0 h 67370"/>
                  <a:gd name="connsiteX14" fmla="*/ 58250 w 74763"/>
                  <a:gd name="connsiteY14" fmla="*/ 4215 h 67370"/>
                  <a:gd name="connsiteX15" fmla="*/ 70480 w 74763"/>
                  <a:gd name="connsiteY15" fmla="*/ 16376 h 67370"/>
                  <a:gd name="connsiteX16" fmla="*/ 74695 w 74763"/>
                  <a:gd name="connsiteY16" fmla="*/ 37106 h 67370"/>
                  <a:gd name="connsiteX17" fmla="*/ 74695 w 74763"/>
                  <a:gd name="connsiteY17" fmla="*/ 39869 h 67370"/>
                  <a:gd name="connsiteX18" fmla="*/ 49612 w 74763"/>
                  <a:gd name="connsiteY18" fmla="*/ 27846 h 67370"/>
                  <a:gd name="connsiteX19" fmla="*/ 45743 w 74763"/>
                  <a:gd name="connsiteY19" fmla="*/ 17551 h 67370"/>
                  <a:gd name="connsiteX20" fmla="*/ 37520 w 74763"/>
                  <a:gd name="connsiteY20" fmla="*/ 14441 h 67370"/>
                  <a:gd name="connsiteX21" fmla="*/ 28123 w 74763"/>
                  <a:gd name="connsiteY21" fmla="*/ 19140 h 67370"/>
                  <a:gd name="connsiteX22" fmla="*/ 25290 w 74763"/>
                  <a:gd name="connsiteY22" fmla="*/ 27846 h 67370"/>
                  <a:gd name="connsiteX23" fmla="*/ 49612 w 74763"/>
                  <a:gd name="connsiteY23" fmla="*/ 27846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4763" h="67370">
                    <a:moveTo>
                      <a:pt x="74764" y="39731"/>
                    </a:moveTo>
                    <a:lnTo>
                      <a:pt x="25221" y="39731"/>
                    </a:lnTo>
                    <a:cubicBezTo>
                      <a:pt x="25635" y="43670"/>
                      <a:pt x="26741" y="46641"/>
                      <a:pt x="28468" y="48576"/>
                    </a:cubicBezTo>
                    <a:cubicBezTo>
                      <a:pt x="30887" y="51340"/>
                      <a:pt x="33996" y="52791"/>
                      <a:pt x="37797" y="52791"/>
                    </a:cubicBezTo>
                    <a:cubicBezTo>
                      <a:pt x="40215" y="52791"/>
                      <a:pt x="42564" y="52169"/>
                      <a:pt x="44706" y="50994"/>
                    </a:cubicBezTo>
                    <a:cubicBezTo>
                      <a:pt x="46019" y="50234"/>
                      <a:pt x="47470" y="48852"/>
                      <a:pt x="48990" y="46918"/>
                    </a:cubicBezTo>
                    <a:lnTo>
                      <a:pt x="73313" y="49198"/>
                    </a:lnTo>
                    <a:cubicBezTo>
                      <a:pt x="69582" y="55693"/>
                      <a:pt x="65090" y="60323"/>
                      <a:pt x="59839" y="63155"/>
                    </a:cubicBezTo>
                    <a:cubicBezTo>
                      <a:pt x="54587" y="65988"/>
                      <a:pt x="47056" y="67370"/>
                      <a:pt x="37175" y="67370"/>
                    </a:cubicBezTo>
                    <a:cubicBezTo>
                      <a:pt x="28607" y="67370"/>
                      <a:pt x="21904" y="66196"/>
                      <a:pt x="16998" y="63777"/>
                    </a:cubicBezTo>
                    <a:cubicBezTo>
                      <a:pt x="12092" y="61359"/>
                      <a:pt x="8015" y="57558"/>
                      <a:pt x="4837" y="52307"/>
                    </a:cubicBezTo>
                    <a:cubicBezTo>
                      <a:pt x="1658" y="47056"/>
                      <a:pt x="0" y="40906"/>
                      <a:pt x="0" y="33789"/>
                    </a:cubicBezTo>
                    <a:cubicBezTo>
                      <a:pt x="0" y="23701"/>
                      <a:pt x="3248" y="15547"/>
                      <a:pt x="9674" y="9328"/>
                    </a:cubicBezTo>
                    <a:cubicBezTo>
                      <a:pt x="16100" y="3109"/>
                      <a:pt x="25083" y="0"/>
                      <a:pt x="36415" y="0"/>
                    </a:cubicBezTo>
                    <a:cubicBezTo>
                      <a:pt x="45674" y="0"/>
                      <a:pt x="52929" y="1382"/>
                      <a:pt x="58250" y="4215"/>
                    </a:cubicBezTo>
                    <a:cubicBezTo>
                      <a:pt x="63570" y="7048"/>
                      <a:pt x="67647" y="11056"/>
                      <a:pt x="70480" y="16376"/>
                    </a:cubicBezTo>
                    <a:cubicBezTo>
                      <a:pt x="73313" y="21697"/>
                      <a:pt x="74695" y="28606"/>
                      <a:pt x="74695" y="37106"/>
                    </a:cubicBezTo>
                    <a:lnTo>
                      <a:pt x="74695" y="39869"/>
                    </a:lnTo>
                    <a:close/>
                    <a:moveTo>
                      <a:pt x="49612" y="27846"/>
                    </a:moveTo>
                    <a:cubicBezTo>
                      <a:pt x="49129" y="23079"/>
                      <a:pt x="47816" y="19624"/>
                      <a:pt x="45743" y="17551"/>
                    </a:cubicBezTo>
                    <a:cubicBezTo>
                      <a:pt x="43670" y="15478"/>
                      <a:pt x="40906" y="14441"/>
                      <a:pt x="37520" y="14441"/>
                    </a:cubicBezTo>
                    <a:cubicBezTo>
                      <a:pt x="33582" y="14441"/>
                      <a:pt x="30472" y="16031"/>
                      <a:pt x="28123" y="19140"/>
                    </a:cubicBezTo>
                    <a:cubicBezTo>
                      <a:pt x="26603" y="21075"/>
                      <a:pt x="25704" y="23977"/>
                      <a:pt x="25290" y="27846"/>
                    </a:cubicBezTo>
                    <a:lnTo>
                      <a:pt x="49612" y="2784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3AA6D0C8-5142-AC14-40A5-6BB0A4F5C1E1}"/>
              </a:ext>
            </a:extLst>
          </p:cNvPr>
          <p:cNvGrpSpPr/>
          <p:nvPr/>
        </p:nvGrpSpPr>
        <p:grpSpPr>
          <a:xfrm>
            <a:off x="7859634" y="3209212"/>
            <a:ext cx="777739" cy="927890"/>
            <a:chOff x="6015868" y="3177602"/>
            <a:chExt cx="2123966" cy="2235469"/>
          </a:xfrm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D9D2DA7-DE08-7E08-D6D4-120910456F78}"/>
                </a:ext>
              </a:extLst>
            </p:cNvPr>
            <p:cNvSpPr/>
            <p:nvPr/>
          </p:nvSpPr>
          <p:spPr>
            <a:xfrm>
              <a:off x="7107525" y="4275492"/>
              <a:ext cx="458399" cy="436573"/>
            </a:xfrm>
            <a:custGeom>
              <a:avLst/>
              <a:gdLst>
                <a:gd name="connsiteX0" fmla="*/ 458399 w 458399"/>
                <a:gd name="connsiteY0" fmla="*/ 155507 h 436573"/>
                <a:gd name="connsiteX1" fmla="*/ 394163 w 458399"/>
                <a:gd name="connsiteY1" fmla="*/ 312007 h 436573"/>
                <a:gd name="connsiteX2" fmla="*/ 285655 w 458399"/>
                <a:gd name="connsiteY2" fmla="*/ 420887 h 436573"/>
                <a:gd name="connsiteX3" fmla="*/ 132008 w 458399"/>
                <a:gd name="connsiteY3" fmla="*/ 421631 h 436573"/>
                <a:gd name="connsiteX4" fmla="*/ 128287 w 458399"/>
                <a:gd name="connsiteY4" fmla="*/ 420143 h 436573"/>
                <a:gd name="connsiteX5" fmla="*/ 124567 w 458399"/>
                <a:gd name="connsiteY5" fmla="*/ 418654 h 436573"/>
                <a:gd name="connsiteX6" fmla="*/ 15687 w 458399"/>
                <a:gd name="connsiteY6" fmla="*/ 310146 h 436573"/>
                <a:gd name="connsiteX7" fmla="*/ 14943 w 458399"/>
                <a:gd name="connsiteY7" fmla="*/ 156499 h 436573"/>
                <a:gd name="connsiteX8" fmla="*/ 79180 w 458399"/>
                <a:gd name="connsiteY8" fmla="*/ 0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458399" y="155507"/>
                  </a:moveTo>
                  <a:lnTo>
                    <a:pt x="394163" y="312007"/>
                  </a:lnTo>
                  <a:cubicBezTo>
                    <a:pt x="373205" y="363098"/>
                    <a:pt x="333150" y="401045"/>
                    <a:pt x="285655" y="420887"/>
                  </a:cubicBezTo>
                  <a:cubicBezTo>
                    <a:pt x="238159" y="440728"/>
                    <a:pt x="183099" y="442588"/>
                    <a:pt x="132008" y="421631"/>
                  </a:cubicBezTo>
                  <a:lnTo>
                    <a:pt x="128287" y="420143"/>
                  </a:lnTo>
                  <a:lnTo>
                    <a:pt x="124567" y="418654"/>
                  </a:lnTo>
                  <a:cubicBezTo>
                    <a:pt x="73475" y="397697"/>
                    <a:pt x="35529" y="357642"/>
                    <a:pt x="15687" y="310146"/>
                  </a:cubicBezTo>
                  <a:cubicBezTo>
                    <a:pt x="-4154" y="262651"/>
                    <a:pt x="-6014" y="207591"/>
                    <a:pt x="14943" y="156499"/>
                  </a:cubicBezTo>
                  <a:lnTo>
                    <a:pt x="79180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69F3103-B072-9CF6-4E6C-4185AE3F5562}"/>
                </a:ext>
              </a:extLst>
            </p:cNvPr>
            <p:cNvSpPr/>
            <p:nvPr/>
          </p:nvSpPr>
          <p:spPr>
            <a:xfrm>
              <a:off x="7186705" y="3994302"/>
              <a:ext cx="458399" cy="436573"/>
            </a:xfrm>
            <a:custGeom>
              <a:avLst/>
              <a:gdLst>
                <a:gd name="connsiteX0" fmla="*/ 0 w 458399"/>
                <a:gd name="connsiteY0" fmla="*/ 281066 h 436573"/>
                <a:gd name="connsiteX1" fmla="*/ 64237 w 458399"/>
                <a:gd name="connsiteY1" fmla="*/ 124567 h 436573"/>
                <a:gd name="connsiteX2" fmla="*/ 172745 w 458399"/>
                <a:gd name="connsiteY2" fmla="*/ 15687 h 436573"/>
                <a:gd name="connsiteX3" fmla="*/ 326392 w 458399"/>
                <a:gd name="connsiteY3" fmla="*/ 14943 h 436573"/>
                <a:gd name="connsiteX4" fmla="*/ 330112 w 458399"/>
                <a:gd name="connsiteY4" fmla="*/ 16431 h 436573"/>
                <a:gd name="connsiteX5" fmla="*/ 333832 w 458399"/>
                <a:gd name="connsiteY5" fmla="*/ 17919 h 436573"/>
                <a:gd name="connsiteX6" fmla="*/ 442712 w 458399"/>
                <a:gd name="connsiteY6" fmla="*/ 126427 h 436573"/>
                <a:gd name="connsiteX7" fmla="*/ 443456 w 458399"/>
                <a:gd name="connsiteY7" fmla="*/ 280074 h 436573"/>
                <a:gd name="connsiteX8" fmla="*/ 379219 w 458399"/>
                <a:gd name="connsiteY8" fmla="*/ 436574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0" y="281066"/>
                  </a:moveTo>
                  <a:lnTo>
                    <a:pt x="64237" y="124567"/>
                  </a:lnTo>
                  <a:cubicBezTo>
                    <a:pt x="85194" y="73475"/>
                    <a:pt x="125249" y="35529"/>
                    <a:pt x="172745" y="15687"/>
                  </a:cubicBezTo>
                  <a:cubicBezTo>
                    <a:pt x="220240" y="-4154"/>
                    <a:pt x="275300" y="-6014"/>
                    <a:pt x="326392" y="14943"/>
                  </a:cubicBezTo>
                  <a:lnTo>
                    <a:pt x="330112" y="16431"/>
                  </a:lnTo>
                  <a:lnTo>
                    <a:pt x="333832" y="17919"/>
                  </a:lnTo>
                  <a:cubicBezTo>
                    <a:pt x="384924" y="38877"/>
                    <a:pt x="422871" y="78932"/>
                    <a:pt x="442712" y="126427"/>
                  </a:cubicBezTo>
                  <a:cubicBezTo>
                    <a:pt x="462553" y="173923"/>
                    <a:pt x="464414" y="228983"/>
                    <a:pt x="443456" y="280074"/>
                  </a:cubicBezTo>
                  <a:lnTo>
                    <a:pt x="379219" y="436574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1FFBA63C-1368-3787-DAE0-F381CD862B30}"/>
                </a:ext>
              </a:extLst>
            </p:cNvPr>
            <p:cNvSpPr/>
            <p:nvPr/>
          </p:nvSpPr>
          <p:spPr>
            <a:xfrm>
              <a:off x="7684105" y="4773885"/>
              <a:ext cx="455729" cy="432291"/>
            </a:xfrm>
            <a:custGeom>
              <a:avLst/>
              <a:gdLst>
                <a:gd name="connsiteX0" fmla="*/ 383932 w 455729"/>
                <a:gd name="connsiteY0" fmla="*/ 0 h 432291"/>
                <a:gd name="connsiteX1" fmla="*/ 443084 w 455729"/>
                <a:gd name="connsiteY1" fmla="*/ 158483 h 432291"/>
                <a:gd name="connsiteX2" fmla="*/ 437380 w 455729"/>
                <a:gd name="connsiteY2" fmla="*/ 312006 h 432291"/>
                <a:gd name="connsiteX3" fmla="*/ 325028 w 455729"/>
                <a:gd name="connsiteY3" fmla="*/ 416918 h 432291"/>
                <a:gd name="connsiteX4" fmla="*/ 321307 w 455729"/>
                <a:gd name="connsiteY4" fmla="*/ 418282 h 432291"/>
                <a:gd name="connsiteX5" fmla="*/ 317587 w 455729"/>
                <a:gd name="connsiteY5" fmla="*/ 419646 h 432291"/>
                <a:gd name="connsiteX6" fmla="*/ 164064 w 455729"/>
                <a:gd name="connsiteY6" fmla="*/ 413942 h 432291"/>
                <a:gd name="connsiteX7" fmla="*/ 59152 w 455729"/>
                <a:gd name="connsiteY7" fmla="*/ 301590 h 432291"/>
                <a:gd name="connsiteX8" fmla="*/ 0 w 455729"/>
                <a:gd name="connsiteY8" fmla="*/ 143106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383932" y="0"/>
                  </a:moveTo>
                  <a:lnTo>
                    <a:pt x="443084" y="158483"/>
                  </a:lnTo>
                  <a:cubicBezTo>
                    <a:pt x="462430" y="210195"/>
                    <a:pt x="458833" y="265255"/>
                    <a:pt x="437380" y="312006"/>
                  </a:cubicBezTo>
                  <a:cubicBezTo>
                    <a:pt x="415926" y="358758"/>
                    <a:pt x="376863" y="397573"/>
                    <a:pt x="325028" y="416918"/>
                  </a:cubicBezTo>
                  <a:lnTo>
                    <a:pt x="321307" y="418282"/>
                  </a:lnTo>
                  <a:lnTo>
                    <a:pt x="317587" y="419646"/>
                  </a:lnTo>
                  <a:cubicBezTo>
                    <a:pt x="265875" y="438992"/>
                    <a:pt x="210815" y="435396"/>
                    <a:pt x="164064" y="413942"/>
                  </a:cubicBezTo>
                  <a:cubicBezTo>
                    <a:pt x="117313" y="392488"/>
                    <a:pt x="78498" y="353426"/>
                    <a:pt x="59152" y="301590"/>
                  </a:cubicBezTo>
                  <a:lnTo>
                    <a:pt x="0" y="143106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DFC6489-DC7A-947F-1252-09F90592C28D}"/>
                </a:ext>
              </a:extLst>
            </p:cNvPr>
            <p:cNvSpPr/>
            <p:nvPr/>
          </p:nvSpPr>
          <p:spPr>
            <a:xfrm>
              <a:off x="7612307" y="4484823"/>
              <a:ext cx="455729" cy="432291"/>
            </a:xfrm>
            <a:custGeom>
              <a:avLst/>
              <a:gdLst>
                <a:gd name="connsiteX0" fmla="*/ 71797 w 455729"/>
                <a:gd name="connsiteY0" fmla="*/ 432292 h 432291"/>
                <a:gd name="connsiteX1" fmla="*/ 12645 w 455729"/>
                <a:gd name="connsiteY1" fmla="*/ 273808 h 432291"/>
                <a:gd name="connsiteX2" fmla="*/ 18350 w 455729"/>
                <a:gd name="connsiteY2" fmla="*/ 120285 h 432291"/>
                <a:gd name="connsiteX3" fmla="*/ 130702 w 455729"/>
                <a:gd name="connsiteY3" fmla="*/ 15373 h 432291"/>
                <a:gd name="connsiteX4" fmla="*/ 134422 w 455729"/>
                <a:gd name="connsiteY4" fmla="*/ 14009 h 432291"/>
                <a:gd name="connsiteX5" fmla="*/ 138142 w 455729"/>
                <a:gd name="connsiteY5" fmla="*/ 12645 h 432291"/>
                <a:gd name="connsiteX6" fmla="*/ 291665 w 455729"/>
                <a:gd name="connsiteY6" fmla="*/ 18350 h 432291"/>
                <a:gd name="connsiteX7" fmla="*/ 396577 w 455729"/>
                <a:gd name="connsiteY7" fmla="*/ 130702 h 432291"/>
                <a:gd name="connsiteX8" fmla="*/ 455729 w 455729"/>
                <a:gd name="connsiteY8" fmla="*/ 289185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71797" y="432292"/>
                  </a:moveTo>
                  <a:lnTo>
                    <a:pt x="12645" y="273808"/>
                  </a:lnTo>
                  <a:cubicBezTo>
                    <a:pt x="-6700" y="222096"/>
                    <a:pt x="-3104" y="167036"/>
                    <a:pt x="18350" y="120285"/>
                  </a:cubicBezTo>
                  <a:cubicBezTo>
                    <a:pt x="39803" y="73534"/>
                    <a:pt x="78866" y="34719"/>
                    <a:pt x="130702" y="15373"/>
                  </a:cubicBezTo>
                  <a:lnTo>
                    <a:pt x="134422" y="14009"/>
                  </a:lnTo>
                  <a:lnTo>
                    <a:pt x="138142" y="12645"/>
                  </a:lnTo>
                  <a:cubicBezTo>
                    <a:pt x="189854" y="-6700"/>
                    <a:pt x="244914" y="-3104"/>
                    <a:pt x="291665" y="18350"/>
                  </a:cubicBezTo>
                  <a:cubicBezTo>
                    <a:pt x="338541" y="39679"/>
                    <a:pt x="377232" y="78866"/>
                    <a:pt x="396577" y="130702"/>
                  </a:cubicBezTo>
                  <a:lnTo>
                    <a:pt x="455729" y="28918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F8FBC4EC-ECD4-5D9D-3CD2-39ED1A4077F1}"/>
                </a:ext>
              </a:extLst>
            </p:cNvPr>
            <p:cNvSpPr/>
            <p:nvPr/>
          </p:nvSpPr>
          <p:spPr>
            <a:xfrm>
              <a:off x="6746924" y="4951837"/>
              <a:ext cx="442013" cy="461234"/>
            </a:xfrm>
            <a:custGeom>
              <a:avLst/>
              <a:gdLst>
                <a:gd name="connsiteX0" fmla="*/ 442013 w 442013"/>
                <a:gd name="connsiteY0" fmla="*/ 372027 h 461234"/>
                <a:gd name="connsiteX1" fmla="*/ 288366 w 442013"/>
                <a:gd name="connsiteY1" fmla="*/ 442836 h 461234"/>
                <a:gd name="connsiteX2" fmla="*/ 134843 w 442013"/>
                <a:gd name="connsiteY2" fmla="*/ 448665 h 461234"/>
                <a:gd name="connsiteX3" fmla="*/ 21871 w 442013"/>
                <a:gd name="connsiteY3" fmla="*/ 344497 h 461234"/>
                <a:gd name="connsiteX4" fmla="*/ 20134 w 442013"/>
                <a:gd name="connsiteY4" fmla="*/ 340901 h 461234"/>
                <a:gd name="connsiteX5" fmla="*/ 18398 w 442013"/>
                <a:gd name="connsiteY5" fmla="*/ 337304 h 461234"/>
                <a:gd name="connsiteX6" fmla="*/ 12570 w 442013"/>
                <a:gd name="connsiteY6" fmla="*/ 183781 h 461234"/>
                <a:gd name="connsiteX7" fmla="*/ 116738 w 442013"/>
                <a:gd name="connsiteY7" fmla="*/ 70809 h 461234"/>
                <a:gd name="connsiteX8" fmla="*/ 270385 w 442013"/>
                <a:gd name="connsiteY8" fmla="*/ 0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442013" y="372027"/>
                  </a:moveTo>
                  <a:lnTo>
                    <a:pt x="288366" y="442836"/>
                  </a:lnTo>
                  <a:cubicBezTo>
                    <a:pt x="238142" y="466026"/>
                    <a:pt x="183082" y="466522"/>
                    <a:pt x="134843" y="448665"/>
                  </a:cubicBezTo>
                  <a:cubicBezTo>
                    <a:pt x="86603" y="430807"/>
                    <a:pt x="44936" y="394721"/>
                    <a:pt x="21871" y="344497"/>
                  </a:cubicBezTo>
                  <a:lnTo>
                    <a:pt x="20134" y="340901"/>
                  </a:lnTo>
                  <a:lnTo>
                    <a:pt x="18398" y="337304"/>
                  </a:lnTo>
                  <a:cubicBezTo>
                    <a:pt x="-4791" y="287081"/>
                    <a:pt x="-5287" y="232021"/>
                    <a:pt x="12570" y="183781"/>
                  </a:cubicBezTo>
                  <a:cubicBezTo>
                    <a:pt x="30427" y="135542"/>
                    <a:pt x="66514" y="93875"/>
                    <a:pt x="116738" y="70809"/>
                  </a:cubicBezTo>
                  <a:lnTo>
                    <a:pt x="270385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B3CC671-B1AE-6AD6-1150-207FCD7C764B}"/>
                </a:ext>
              </a:extLst>
            </p:cNvPr>
            <p:cNvSpPr/>
            <p:nvPr/>
          </p:nvSpPr>
          <p:spPr>
            <a:xfrm>
              <a:off x="7017308" y="4862506"/>
              <a:ext cx="442013" cy="461234"/>
            </a:xfrm>
            <a:custGeom>
              <a:avLst/>
              <a:gdLst>
                <a:gd name="connsiteX0" fmla="*/ 0 w 442013"/>
                <a:gd name="connsiteY0" fmla="*/ 89208 h 461234"/>
                <a:gd name="connsiteX1" fmla="*/ 153647 w 442013"/>
                <a:gd name="connsiteY1" fmla="*/ 18398 h 461234"/>
                <a:gd name="connsiteX2" fmla="*/ 307170 w 442013"/>
                <a:gd name="connsiteY2" fmla="*/ 12570 h 461234"/>
                <a:gd name="connsiteX3" fmla="*/ 420142 w 442013"/>
                <a:gd name="connsiteY3" fmla="*/ 116738 h 461234"/>
                <a:gd name="connsiteX4" fmla="*/ 421879 w 442013"/>
                <a:gd name="connsiteY4" fmla="*/ 120334 h 461234"/>
                <a:gd name="connsiteX5" fmla="*/ 423615 w 442013"/>
                <a:gd name="connsiteY5" fmla="*/ 123930 h 461234"/>
                <a:gd name="connsiteX6" fmla="*/ 429443 w 442013"/>
                <a:gd name="connsiteY6" fmla="*/ 277453 h 461234"/>
                <a:gd name="connsiteX7" fmla="*/ 325276 w 442013"/>
                <a:gd name="connsiteY7" fmla="*/ 390425 h 461234"/>
                <a:gd name="connsiteX8" fmla="*/ 171628 w 442013"/>
                <a:gd name="connsiteY8" fmla="*/ 461235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0" y="89208"/>
                  </a:moveTo>
                  <a:lnTo>
                    <a:pt x="153647" y="18398"/>
                  </a:lnTo>
                  <a:cubicBezTo>
                    <a:pt x="203871" y="-4791"/>
                    <a:pt x="258931" y="-5287"/>
                    <a:pt x="307170" y="12570"/>
                  </a:cubicBezTo>
                  <a:cubicBezTo>
                    <a:pt x="355410" y="30427"/>
                    <a:pt x="397077" y="66514"/>
                    <a:pt x="420142" y="116738"/>
                  </a:cubicBezTo>
                  <a:lnTo>
                    <a:pt x="421879" y="120334"/>
                  </a:lnTo>
                  <a:lnTo>
                    <a:pt x="423615" y="123930"/>
                  </a:lnTo>
                  <a:cubicBezTo>
                    <a:pt x="446804" y="174154"/>
                    <a:pt x="447300" y="229214"/>
                    <a:pt x="429443" y="277453"/>
                  </a:cubicBezTo>
                  <a:cubicBezTo>
                    <a:pt x="411586" y="325693"/>
                    <a:pt x="375499" y="367360"/>
                    <a:pt x="325276" y="390425"/>
                  </a:cubicBezTo>
                  <a:lnTo>
                    <a:pt x="171628" y="46123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894B4DA-742F-4741-6453-9AB17081992E}"/>
                </a:ext>
              </a:extLst>
            </p:cNvPr>
            <p:cNvSpPr/>
            <p:nvPr/>
          </p:nvSpPr>
          <p:spPr>
            <a:xfrm rot="1027801">
              <a:off x="6024761" y="3177602"/>
              <a:ext cx="1082350" cy="1635306"/>
            </a:xfrm>
            <a:custGeom>
              <a:avLst/>
              <a:gdLst>
                <a:gd name="connsiteX0" fmla="*/ 945073 w 1082350"/>
                <a:gd name="connsiteY0" fmla="*/ 0 h 1635306"/>
                <a:gd name="connsiteX1" fmla="*/ 1082351 w 1082350"/>
                <a:gd name="connsiteY1" fmla="*/ 137278 h 1635306"/>
                <a:gd name="connsiteX2" fmla="*/ 1082351 w 1082350"/>
                <a:gd name="connsiteY2" fmla="*/ 1498029 h 1635306"/>
                <a:gd name="connsiteX3" fmla="*/ 945073 w 1082350"/>
                <a:gd name="connsiteY3" fmla="*/ 1635307 h 1635306"/>
                <a:gd name="connsiteX4" fmla="*/ 137278 w 1082350"/>
                <a:gd name="connsiteY4" fmla="*/ 1635307 h 1635306"/>
                <a:gd name="connsiteX5" fmla="*/ 0 w 1082350"/>
                <a:gd name="connsiteY5" fmla="*/ 1498029 h 1635306"/>
                <a:gd name="connsiteX6" fmla="*/ 0 w 1082350"/>
                <a:gd name="connsiteY6" fmla="*/ 137278 h 1635306"/>
                <a:gd name="connsiteX7" fmla="*/ 137278 w 1082350"/>
                <a:gd name="connsiteY7" fmla="*/ 0 h 16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350" h="1635306">
                  <a:moveTo>
                    <a:pt x="945073" y="0"/>
                  </a:moveTo>
                  <a:cubicBezTo>
                    <a:pt x="1020889" y="0"/>
                    <a:pt x="1082351" y="61461"/>
                    <a:pt x="1082351" y="137278"/>
                  </a:cubicBezTo>
                  <a:lnTo>
                    <a:pt x="1082351" y="1498029"/>
                  </a:lnTo>
                  <a:cubicBezTo>
                    <a:pt x="1082351" y="1573845"/>
                    <a:pt x="1020889" y="1635307"/>
                    <a:pt x="945073" y="1635307"/>
                  </a:cubicBezTo>
                  <a:lnTo>
                    <a:pt x="137278" y="1635307"/>
                  </a:lnTo>
                  <a:cubicBezTo>
                    <a:pt x="61461" y="1635307"/>
                    <a:pt x="0" y="1573845"/>
                    <a:pt x="0" y="1498029"/>
                  </a:cubicBezTo>
                  <a:lnTo>
                    <a:pt x="0" y="137278"/>
                  </a:lnTo>
                  <a:cubicBezTo>
                    <a:pt x="0" y="61461"/>
                    <a:pt x="61461" y="0"/>
                    <a:pt x="137278" y="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BB4799E-6209-61C9-87C4-F45EE23D1B93}"/>
                </a:ext>
              </a:extLst>
            </p:cNvPr>
            <p:cNvSpPr/>
            <p:nvPr/>
          </p:nvSpPr>
          <p:spPr>
            <a:xfrm>
              <a:off x="6360309" y="3323227"/>
              <a:ext cx="412701" cy="1338552"/>
            </a:xfrm>
            <a:custGeom>
              <a:avLst/>
              <a:gdLst>
                <a:gd name="connsiteX0" fmla="*/ 412702 w 412701"/>
                <a:gd name="connsiteY0" fmla="*/ 0 h 1338552"/>
                <a:gd name="connsiteX1" fmla="*/ 0 w 412701"/>
                <a:gd name="connsiteY1" fmla="*/ 1338553 h 133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2701" h="1338552">
                  <a:moveTo>
                    <a:pt x="412702" y="0"/>
                  </a:moveTo>
                  <a:lnTo>
                    <a:pt x="0" y="1338553"/>
                  </a:lnTo>
                </a:path>
              </a:pathLst>
            </a:custGeom>
            <a:ln w="28173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58" name="Graphic 2">
              <a:extLst>
                <a:ext uri="{FF2B5EF4-FFF2-40B4-BE49-F238E27FC236}">
                  <a16:creationId xmlns:a16="http://schemas.microsoft.com/office/drawing/2014/main" id="{F7D9C683-3F82-55B4-61FC-F2056DD1465A}"/>
                </a:ext>
              </a:extLst>
            </p:cNvPr>
            <p:cNvGrpSpPr/>
            <p:nvPr/>
          </p:nvGrpSpPr>
          <p:grpSpPr>
            <a:xfrm>
              <a:off x="6015868" y="3229905"/>
              <a:ext cx="592526" cy="1354810"/>
              <a:chOff x="953880" y="552407"/>
              <a:chExt cx="592526" cy="1354810"/>
            </a:xfrm>
            <a:solidFill>
              <a:srgbClr val="FFFFFF"/>
            </a:solidFill>
          </p:grpSpPr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0B8934DA-06ED-5403-41B3-F784DF36DFB2}"/>
                  </a:ext>
                </a:extLst>
              </p:cNvPr>
              <p:cNvSpPr/>
              <p:nvPr/>
            </p:nvSpPr>
            <p:spPr>
              <a:xfrm>
                <a:off x="1293541" y="552407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596 w 252866"/>
                  <a:gd name="connsiteY5" fmla="*/ 165868 h 252866"/>
                  <a:gd name="connsiteX6" fmla="*/ 30698 w 252866"/>
                  <a:gd name="connsiteY6" fmla="*/ 108824 h 252866"/>
                  <a:gd name="connsiteX7" fmla="*/ 23134 w 252866"/>
                  <a:gd name="connsiteY7" fmla="*/ 94439 h 252866"/>
                  <a:gd name="connsiteX8" fmla="*/ 37519 w 252866"/>
                  <a:gd name="connsiteY8" fmla="*/ 86874 h 252866"/>
                  <a:gd name="connsiteX9" fmla="*/ 222416 w 252866"/>
                  <a:gd name="connsiteY9" fmla="*/ 143918 h 252866"/>
                  <a:gd name="connsiteX10" fmla="*/ 229981 w 252866"/>
                  <a:gd name="connsiteY10" fmla="*/ 158303 h 252866"/>
                  <a:gd name="connsiteX11" fmla="*/ 215596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596" y="165868"/>
                    </a:moveTo>
                    <a:lnTo>
                      <a:pt x="30698" y="108824"/>
                    </a:lnTo>
                    <a:cubicBezTo>
                      <a:pt x="24622" y="106964"/>
                      <a:pt x="21273" y="100515"/>
                      <a:pt x="23134" y="94439"/>
                    </a:cubicBezTo>
                    <a:cubicBezTo>
                      <a:pt x="24994" y="88362"/>
                      <a:pt x="31442" y="85014"/>
                      <a:pt x="37519" y="86874"/>
                    </a:cubicBezTo>
                    <a:lnTo>
                      <a:pt x="222416" y="143918"/>
                    </a:lnTo>
                    <a:cubicBezTo>
                      <a:pt x="228493" y="145779"/>
                      <a:pt x="231841" y="152227"/>
                      <a:pt x="229981" y="158303"/>
                    </a:cubicBezTo>
                    <a:cubicBezTo>
                      <a:pt x="228120" y="164380"/>
                      <a:pt x="221672" y="167728"/>
                      <a:pt x="215596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273425CC-B27E-4B97-561D-8819AA73636B}"/>
                  </a:ext>
                </a:extLst>
              </p:cNvPr>
              <p:cNvSpPr/>
              <p:nvPr/>
            </p:nvSpPr>
            <p:spPr>
              <a:xfrm>
                <a:off x="1180320" y="91972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6A78E88A-2208-8BEC-9174-91BEABCC195C}"/>
                  </a:ext>
                </a:extLst>
              </p:cNvPr>
              <p:cNvSpPr/>
              <p:nvPr/>
            </p:nvSpPr>
            <p:spPr>
              <a:xfrm>
                <a:off x="1067100" y="1287036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4D584942-38E3-36AE-49B4-F33EA522DC27}"/>
                  </a:ext>
                </a:extLst>
              </p:cNvPr>
              <p:cNvSpPr/>
              <p:nvPr/>
            </p:nvSpPr>
            <p:spPr>
              <a:xfrm>
                <a:off x="953880" y="165435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59" name="Graphic 2">
              <a:extLst>
                <a:ext uri="{FF2B5EF4-FFF2-40B4-BE49-F238E27FC236}">
                  <a16:creationId xmlns:a16="http://schemas.microsoft.com/office/drawing/2014/main" id="{B1C53512-4C65-4A11-92CF-472A7FAD9CAA}"/>
                </a:ext>
              </a:extLst>
            </p:cNvPr>
            <p:cNvGrpSpPr/>
            <p:nvPr/>
          </p:nvGrpSpPr>
          <p:grpSpPr>
            <a:xfrm>
              <a:off x="6541914" y="3392109"/>
              <a:ext cx="592526" cy="1354810"/>
              <a:chOff x="1479926" y="714611"/>
              <a:chExt cx="592526" cy="1354810"/>
            </a:xfrm>
            <a:solidFill>
              <a:srgbClr val="FFFFFF"/>
            </a:solidFill>
          </p:grpSpPr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E4EBCF85-E96E-395B-6BC2-6DFE4157C223}"/>
                  </a:ext>
                </a:extLst>
              </p:cNvPr>
              <p:cNvSpPr/>
              <p:nvPr/>
            </p:nvSpPr>
            <p:spPr>
              <a:xfrm>
                <a:off x="1819587" y="71461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B56A76D-D029-9917-230D-FC99F039133D}"/>
                  </a:ext>
                </a:extLst>
              </p:cNvPr>
              <p:cNvSpPr/>
              <p:nvPr/>
            </p:nvSpPr>
            <p:spPr>
              <a:xfrm>
                <a:off x="1706367" y="1081925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50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A296D3C7-CFD7-D721-FEED-5EDAAD7A8E2C}"/>
                  </a:ext>
                </a:extLst>
              </p:cNvPr>
              <p:cNvSpPr/>
              <p:nvPr/>
            </p:nvSpPr>
            <p:spPr>
              <a:xfrm>
                <a:off x="1593146" y="1449240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3AFC37DA-04DF-F71F-72AC-C543253817C5}"/>
                  </a:ext>
                </a:extLst>
              </p:cNvPr>
              <p:cNvSpPr/>
              <p:nvPr/>
            </p:nvSpPr>
            <p:spPr>
              <a:xfrm>
                <a:off x="1479926" y="1816554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AE342AD4-DF78-CC8C-4004-38714F516D5C}"/>
              </a:ext>
            </a:extLst>
          </p:cNvPr>
          <p:cNvSpPr txBox="1"/>
          <p:nvPr/>
        </p:nvSpPr>
        <p:spPr>
          <a:xfrm>
            <a:off x="-3787" y="6174505"/>
            <a:ext cx="9153255" cy="748339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00" b="1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600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</a:p>
          <a:p>
            <a:pPr algn="ctr"/>
            <a:r>
              <a:rPr lang="en-GB" sz="1600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600">
              <a:solidFill>
                <a:schemeClr val="bg1"/>
              </a:solidFill>
            </a:endParaRPr>
          </a:p>
          <a:p>
            <a:pPr algn="ctr"/>
            <a:endParaRPr lang="en-GB" sz="600" b="1">
              <a:solidFill>
                <a:schemeClr val="bg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363222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44B9E87-8579-FB3C-531E-7F3B58C87E96}"/>
              </a:ext>
            </a:extLst>
          </p:cNvPr>
          <p:cNvSpPr/>
          <p:nvPr/>
        </p:nvSpPr>
        <p:spPr>
          <a:xfrm>
            <a:off x="3651630" y="4252388"/>
            <a:ext cx="1825715" cy="1914404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819585-62CA-CDFB-B803-C6F58ED94C0F}"/>
              </a:ext>
            </a:extLst>
          </p:cNvPr>
          <p:cNvSpPr txBox="1"/>
          <p:nvPr/>
        </p:nvSpPr>
        <p:spPr>
          <a:xfrm>
            <a:off x="4099661" y="4319254"/>
            <a:ext cx="1386363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phone or computer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4D3D5CDB-3228-9CEE-A701-4767F3E038B2}"/>
              </a:ext>
            </a:extLst>
          </p:cNvPr>
          <p:cNvGrpSpPr/>
          <p:nvPr/>
        </p:nvGrpSpPr>
        <p:grpSpPr>
          <a:xfrm>
            <a:off x="4571316" y="5156784"/>
            <a:ext cx="728977" cy="677962"/>
            <a:chOff x="3061494" y="417985"/>
            <a:chExt cx="2711207" cy="2043180"/>
          </a:xfrm>
        </p:grpSpPr>
        <p:sp>
          <p:nvSpPr>
            <p:cNvPr id="168" name="Freeform: Shape 49">
              <a:extLst>
                <a:ext uri="{FF2B5EF4-FFF2-40B4-BE49-F238E27FC236}">
                  <a16:creationId xmlns:a16="http://schemas.microsoft.com/office/drawing/2014/main" id="{4893F8BF-5B10-7802-56E2-D7BB7E719B80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9" name="Freeform: Shape 50">
              <a:extLst>
                <a:ext uri="{FF2B5EF4-FFF2-40B4-BE49-F238E27FC236}">
                  <a16:creationId xmlns:a16="http://schemas.microsoft.com/office/drawing/2014/main" id="{6939C937-017E-D4B4-EF0B-92E80D2AEAC4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CB0E1E7B-272F-487F-7F55-1A037BC6038D}"/>
              </a:ext>
            </a:extLst>
          </p:cNvPr>
          <p:cNvGrpSpPr/>
          <p:nvPr/>
        </p:nvGrpSpPr>
        <p:grpSpPr>
          <a:xfrm>
            <a:off x="3934782" y="4943938"/>
            <a:ext cx="645162" cy="986499"/>
            <a:chOff x="8452112" y="3353450"/>
            <a:chExt cx="1934908" cy="2722340"/>
          </a:xfrm>
        </p:grpSpPr>
        <p:sp>
          <p:nvSpPr>
            <p:cNvPr id="172" name="Freeform: Shape 383">
              <a:extLst>
                <a:ext uri="{FF2B5EF4-FFF2-40B4-BE49-F238E27FC236}">
                  <a16:creationId xmlns:a16="http://schemas.microsoft.com/office/drawing/2014/main" id="{0D8FBD78-F549-9E8A-5759-08493C2A64DB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73" name="Freeform: Shape 384">
              <a:extLst>
                <a:ext uri="{FF2B5EF4-FFF2-40B4-BE49-F238E27FC236}">
                  <a16:creationId xmlns:a16="http://schemas.microsoft.com/office/drawing/2014/main" id="{140BA065-1DD9-925B-ED2F-E8BF3675CBE2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55743B8-929E-2169-DA24-C222BF14A24D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175" name="Freeform: Shape 386">
                <a:extLst>
                  <a:ext uri="{FF2B5EF4-FFF2-40B4-BE49-F238E27FC236}">
                    <a16:creationId xmlns:a16="http://schemas.microsoft.com/office/drawing/2014/main" id="{71674B32-1FD4-37AD-9C14-85FBCBE2CF39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176" name="Graphic 5">
                <a:extLst>
                  <a:ext uri="{FF2B5EF4-FFF2-40B4-BE49-F238E27FC236}">
                    <a16:creationId xmlns:a16="http://schemas.microsoft.com/office/drawing/2014/main" id="{0C6D8AB6-844E-4BBD-F39F-593A6E2F33F4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190" name="Freeform: Shape 401">
                  <a:extLst>
                    <a:ext uri="{FF2B5EF4-FFF2-40B4-BE49-F238E27FC236}">
                      <a16:creationId xmlns:a16="http://schemas.microsoft.com/office/drawing/2014/main" id="{9349EDBC-D780-BF61-0584-B0B34FC85A5F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1" name="Freeform: Shape 402">
                  <a:extLst>
                    <a:ext uri="{FF2B5EF4-FFF2-40B4-BE49-F238E27FC236}">
                      <a16:creationId xmlns:a16="http://schemas.microsoft.com/office/drawing/2014/main" id="{1E7B3452-45D1-A5D1-4768-7A9528439043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2" name="Freeform: Shape 403">
                  <a:extLst>
                    <a:ext uri="{FF2B5EF4-FFF2-40B4-BE49-F238E27FC236}">
                      <a16:creationId xmlns:a16="http://schemas.microsoft.com/office/drawing/2014/main" id="{4AD05586-1501-2987-0AAA-22A70A780BC1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7" name="Graphic 5">
                <a:extLst>
                  <a:ext uri="{FF2B5EF4-FFF2-40B4-BE49-F238E27FC236}">
                    <a16:creationId xmlns:a16="http://schemas.microsoft.com/office/drawing/2014/main" id="{C1A50739-F5AB-7332-E657-B250A2C5CB59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187" name="Freeform: Shape 398">
                  <a:extLst>
                    <a:ext uri="{FF2B5EF4-FFF2-40B4-BE49-F238E27FC236}">
                      <a16:creationId xmlns:a16="http://schemas.microsoft.com/office/drawing/2014/main" id="{2D279420-B705-4D79-CFC7-74C63CBBBC2B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8" name="Freeform: Shape 399">
                  <a:extLst>
                    <a:ext uri="{FF2B5EF4-FFF2-40B4-BE49-F238E27FC236}">
                      <a16:creationId xmlns:a16="http://schemas.microsoft.com/office/drawing/2014/main" id="{8D0F10E8-B308-A521-390D-A20AB1B3D930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9" name="Freeform: Shape 400">
                  <a:extLst>
                    <a:ext uri="{FF2B5EF4-FFF2-40B4-BE49-F238E27FC236}">
                      <a16:creationId xmlns:a16="http://schemas.microsoft.com/office/drawing/2014/main" id="{1D3D7406-DC6A-624C-ABAB-9A9F56506724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8" name="Graphic 5">
                <a:extLst>
                  <a:ext uri="{FF2B5EF4-FFF2-40B4-BE49-F238E27FC236}">
                    <a16:creationId xmlns:a16="http://schemas.microsoft.com/office/drawing/2014/main" id="{C0F56B96-49F9-B9A7-3CAB-E88C9B7CF52D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184" name="Freeform: Shape 395">
                  <a:extLst>
                    <a:ext uri="{FF2B5EF4-FFF2-40B4-BE49-F238E27FC236}">
                      <a16:creationId xmlns:a16="http://schemas.microsoft.com/office/drawing/2014/main" id="{D3DF1E93-E7BF-BF5D-787C-C33BA11A4D09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5" name="Freeform: Shape 396">
                  <a:extLst>
                    <a:ext uri="{FF2B5EF4-FFF2-40B4-BE49-F238E27FC236}">
                      <a16:creationId xmlns:a16="http://schemas.microsoft.com/office/drawing/2014/main" id="{47AC8015-BEA2-6C9E-99F2-16DF84B005BE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6" name="Freeform: Shape 397">
                  <a:extLst>
                    <a:ext uri="{FF2B5EF4-FFF2-40B4-BE49-F238E27FC236}">
                      <a16:creationId xmlns:a16="http://schemas.microsoft.com/office/drawing/2014/main" id="{3162FCCA-24D5-B473-6309-4134181A4C89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9" name="Graphic 5">
                <a:extLst>
                  <a:ext uri="{FF2B5EF4-FFF2-40B4-BE49-F238E27FC236}">
                    <a16:creationId xmlns:a16="http://schemas.microsoft.com/office/drawing/2014/main" id="{D4C0D8B1-77BC-82DE-B058-F0972AB22F11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181" name="Freeform: Shape 392">
                  <a:extLst>
                    <a:ext uri="{FF2B5EF4-FFF2-40B4-BE49-F238E27FC236}">
                      <a16:creationId xmlns:a16="http://schemas.microsoft.com/office/drawing/2014/main" id="{2EBAFD72-C998-02A4-9B83-FCAF9035F6AC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2" name="Freeform: Shape 393">
                  <a:extLst>
                    <a:ext uri="{FF2B5EF4-FFF2-40B4-BE49-F238E27FC236}">
                      <a16:creationId xmlns:a16="http://schemas.microsoft.com/office/drawing/2014/main" id="{D06F1ED0-E7E4-FCE7-AAC3-345C03BC5CC8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3" name="Freeform: Shape 394">
                  <a:extLst>
                    <a:ext uri="{FF2B5EF4-FFF2-40B4-BE49-F238E27FC236}">
                      <a16:creationId xmlns:a16="http://schemas.microsoft.com/office/drawing/2014/main" id="{CA13C7F6-B277-8D9D-E877-AF03A721B5F9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180" name="Freeform: Shape 391">
                <a:extLst>
                  <a:ext uri="{FF2B5EF4-FFF2-40B4-BE49-F238E27FC236}">
                    <a16:creationId xmlns:a16="http://schemas.microsoft.com/office/drawing/2014/main" id="{BB1D4D05-DA4A-3DFF-7DB1-DE2844D79D4C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16D2E542-F6D2-B0DD-3923-1683535B819E}"/>
              </a:ext>
            </a:extLst>
          </p:cNvPr>
          <p:cNvSpPr/>
          <p:nvPr/>
        </p:nvSpPr>
        <p:spPr>
          <a:xfrm>
            <a:off x="3659975" y="4317338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TextBox 25">
            <a:extLst>
              <a:ext uri="{FF2B5EF4-FFF2-40B4-BE49-F238E27FC236}">
                <a16:creationId xmlns:a16="http://schemas.microsoft.com/office/drawing/2014/main" id="{DE91BFA3-48F5-A80C-5A63-14B9EBFF009C}"/>
              </a:ext>
            </a:extLst>
          </p:cNvPr>
          <p:cNvSpPr txBox="1"/>
          <p:nvPr/>
        </p:nvSpPr>
        <p:spPr>
          <a:xfrm>
            <a:off x="5802768" y="2392272"/>
            <a:ext cx="132123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solidFill>
                  <a:schemeClr val="bg1"/>
                </a:solidFill>
                <a:latin typeface="Arial"/>
                <a:cs typeface="Arial"/>
              </a:rPr>
              <a:t>Giving you injections -   </a:t>
            </a:r>
          </a:p>
          <a:p>
            <a:r>
              <a:rPr lang="en-GB" sz="1400">
                <a:solidFill>
                  <a:schemeClr val="bg1"/>
                </a:solidFill>
                <a:latin typeface="Arial"/>
                <a:cs typeface="Arial"/>
              </a:rPr>
              <a:t>antibiotics &amp; vaccinations</a:t>
            </a:r>
            <a:endParaRPr lang="en-GB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32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5F0606-2BE7-E45C-A2AD-7A7E37213B21}"/>
              </a:ext>
            </a:extLst>
          </p:cNvPr>
          <p:cNvGrpSpPr/>
          <p:nvPr/>
        </p:nvGrpSpPr>
        <p:grpSpPr>
          <a:xfrm>
            <a:off x="7782851" y="5116340"/>
            <a:ext cx="773976" cy="762610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120" name="Graphic 3">
              <a:extLst>
                <a:ext uri="{FF2B5EF4-FFF2-40B4-BE49-F238E27FC236}">
                  <a16:creationId xmlns:a16="http://schemas.microsoft.com/office/drawing/2014/main" id="{FC9A3AB3-817E-A24C-F42D-92ED07C6A4BF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139" name="Freeform: Shape 133">
                <a:extLst>
                  <a:ext uri="{FF2B5EF4-FFF2-40B4-BE49-F238E27FC236}">
                    <a16:creationId xmlns:a16="http://schemas.microsoft.com/office/drawing/2014/main" id="{5390CC4F-FB60-B61F-D72C-E6E13C5911E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0" name="Freeform: Shape 134">
                <a:extLst>
                  <a:ext uri="{FF2B5EF4-FFF2-40B4-BE49-F238E27FC236}">
                    <a16:creationId xmlns:a16="http://schemas.microsoft.com/office/drawing/2014/main" id="{62DE09B6-1C70-AA7C-AE57-CFAF51BFA0E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1" name="Freeform: Shape 135">
                <a:extLst>
                  <a:ext uri="{FF2B5EF4-FFF2-40B4-BE49-F238E27FC236}">
                    <a16:creationId xmlns:a16="http://schemas.microsoft.com/office/drawing/2014/main" id="{9CC5E485-6F72-FB48-E882-9B4B1DB8419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2" name="Freeform: Shape 136">
                <a:extLst>
                  <a:ext uri="{FF2B5EF4-FFF2-40B4-BE49-F238E27FC236}">
                    <a16:creationId xmlns:a16="http://schemas.microsoft.com/office/drawing/2014/main" id="{0225F028-9606-DA08-16F2-8656A1FDB393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6" name="Freeform: Shape 137">
                <a:extLst>
                  <a:ext uri="{FF2B5EF4-FFF2-40B4-BE49-F238E27FC236}">
                    <a16:creationId xmlns:a16="http://schemas.microsoft.com/office/drawing/2014/main" id="{42FEC90E-3AF6-D260-55DD-5FB39B688953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1" name="Graphic 3">
              <a:extLst>
                <a:ext uri="{FF2B5EF4-FFF2-40B4-BE49-F238E27FC236}">
                  <a16:creationId xmlns:a16="http://schemas.microsoft.com/office/drawing/2014/main" id="{95C74245-84B0-1427-4655-A3E73EEEAE77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136" name="Freeform: Shape 130">
                <a:extLst>
                  <a:ext uri="{FF2B5EF4-FFF2-40B4-BE49-F238E27FC236}">
                    <a16:creationId xmlns:a16="http://schemas.microsoft.com/office/drawing/2014/main" id="{D2016FEC-99BC-D458-51D7-B8F366D04139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7" name="Freeform: Shape 131">
                <a:extLst>
                  <a:ext uri="{FF2B5EF4-FFF2-40B4-BE49-F238E27FC236}">
                    <a16:creationId xmlns:a16="http://schemas.microsoft.com/office/drawing/2014/main" id="{21401576-DC10-F235-A239-6323DBC823AC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8" name="Freeform: Shape 132">
                <a:extLst>
                  <a:ext uri="{FF2B5EF4-FFF2-40B4-BE49-F238E27FC236}">
                    <a16:creationId xmlns:a16="http://schemas.microsoft.com/office/drawing/2014/main" id="{B7B8E4A1-B3A7-97A7-1450-DF87459821FC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2" name="Graphic 3">
              <a:extLst>
                <a:ext uri="{FF2B5EF4-FFF2-40B4-BE49-F238E27FC236}">
                  <a16:creationId xmlns:a16="http://schemas.microsoft.com/office/drawing/2014/main" id="{42D006DD-F9EF-3904-EB8D-4A33AA826C91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66ACFEC-8497-6EAB-3E0D-56D460F66602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6C2C498C-6665-A54B-3BA8-FB123A05D53B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5" name="Freeform: Shape 129">
                <a:extLst>
                  <a:ext uri="{FF2B5EF4-FFF2-40B4-BE49-F238E27FC236}">
                    <a16:creationId xmlns:a16="http://schemas.microsoft.com/office/drawing/2014/main" id="{FCB45E02-12E6-503C-F1FB-A9BA87CA85A6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3" name="Graphic 3">
              <a:extLst>
                <a:ext uri="{FF2B5EF4-FFF2-40B4-BE49-F238E27FC236}">
                  <a16:creationId xmlns:a16="http://schemas.microsoft.com/office/drawing/2014/main" id="{74B36AD7-3C67-A562-51A7-6ADDFCA976B1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124" name="Freeform: Shape 124">
                <a:extLst>
                  <a:ext uri="{FF2B5EF4-FFF2-40B4-BE49-F238E27FC236}">
                    <a16:creationId xmlns:a16="http://schemas.microsoft.com/office/drawing/2014/main" id="{D51C8273-2F33-D22B-6A07-A0D1C3FF4D0F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5" name="Freeform: Shape 125">
                <a:extLst>
                  <a:ext uri="{FF2B5EF4-FFF2-40B4-BE49-F238E27FC236}">
                    <a16:creationId xmlns:a16="http://schemas.microsoft.com/office/drawing/2014/main" id="{1181B37B-78F8-3038-FC48-44ACDCA5F251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6" name="Freeform: Shape 126">
                <a:extLst>
                  <a:ext uri="{FF2B5EF4-FFF2-40B4-BE49-F238E27FC236}">
                    <a16:creationId xmlns:a16="http://schemas.microsoft.com/office/drawing/2014/main" id="{4F584B15-C048-747E-7F2F-FE99419A01D2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F0DC751-5F85-2FD1-2BA0-533EBBF8FCDD}"/>
              </a:ext>
            </a:extLst>
          </p:cNvPr>
          <p:cNvSpPr/>
          <p:nvPr/>
        </p:nvSpPr>
        <p:spPr>
          <a:xfrm>
            <a:off x="1838480" y="2270001"/>
            <a:ext cx="1828501" cy="1986281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3657638" y="2270001"/>
            <a:ext cx="1828501" cy="1986281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5486458" y="2270001"/>
            <a:ext cx="1828501" cy="1986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7315892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0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68EF072-C4A2-C52F-B842-82BAB6787BDF}"/>
              </a:ext>
            </a:extLst>
          </p:cNvPr>
          <p:cNvSpPr/>
          <p:nvPr/>
        </p:nvSpPr>
        <p:spPr>
          <a:xfrm>
            <a:off x="1828819" y="4250015"/>
            <a:ext cx="1828501" cy="1986281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0" y="4250015"/>
            <a:ext cx="1828501" cy="1986281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60" y="371129"/>
            <a:ext cx="2683986" cy="8829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0D699-0EFE-5A1E-395C-E5B58CEA2E93}"/>
              </a:ext>
            </a:extLst>
          </p:cNvPr>
          <p:cNvSpPr txBox="1"/>
          <p:nvPr/>
        </p:nvSpPr>
        <p:spPr>
          <a:xfrm>
            <a:off x="1710746" y="516680"/>
            <a:ext cx="4252455" cy="9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6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Gloves off:</a:t>
            </a:r>
          </a:p>
        </p:txBody>
      </p:sp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-7289" y="-2511"/>
            <a:ext cx="1338118" cy="2017132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404394" y="2531537"/>
            <a:ext cx="1288120" cy="3154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latin typeface="Arial"/>
                <a:cs typeface="Arial"/>
              </a:rPr>
              <a:t>Taking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869840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2B0825-146E-8596-554A-97405503DAD7}"/>
              </a:ext>
            </a:extLst>
          </p:cNvPr>
          <p:cNvSpPr txBox="1"/>
          <p:nvPr/>
        </p:nvSpPr>
        <p:spPr>
          <a:xfrm>
            <a:off x="2416780" y="2405443"/>
            <a:ext cx="115927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clinical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361664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4108470" y="2400419"/>
            <a:ext cx="1233829" cy="7617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solidFill>
                  <a:schemeClr val="bg1"/>
                </a:solidFill>
                <a:latin typeface="Arial"/>
                <a:cs typeface="Arial"/>
              </a:rPr>
              <a:t>Taking pulse &amp; blood pressure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541695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91BFA3-48F5-A80C-5A63-14B9EBFF009C}"/>
              </a:ext>
            </a:extLst>
          </p:cNvPr>
          <p:cNvSpPr txBox="1"/>
          <p:nvPr/>
        </p:nvSpPr>
        <p:spPr>
          <a:xfrm>
            <a:off x="5825899" y="2343023"/>
            <a:ext cx="1159925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 dirty="0">
                <a:solidFill>
                  <a:schemeClr val="bg1"/>
                </a:solidFill>
                <a:latin typeface="Arial"/>
                <a:cs typeface="Arial"/>
              </a:rPr>
              <a:t>Drawing up antibiotics or giving injections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7242412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9C00CA4-277B-13BF-2D48-D928094B23FB}"/>
              </a:ext>
            </a:extLst>
          </p:cNvPr>
          <p:cNvSpPr txBox="1"/>
          <p:nvPr/>
        </p:nvSpPr>
        <p:spPr>
          <a:xfrm>
            <a:off x="7748316" y="2457010"/>
            <a:ext cx="1373816" cy="5386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solidFill>
                  <a:srgbClr val="003087"/>
                </a:solidFill>
                <a:latin typeface="Arial"/>
                <a:cs typeface="Arial"/>
              </a:rPr>
              <a:t>Handing out medication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-6164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404394" y="4318463"/>
            <a:ext cx="1394375" cy="7617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solidFill>
                  <a:schemeClr val="bg1"/>
                </a:solidFill>
                <a:latin typeface="Arial"/>
                <a:cs typeface="Arial"/>
              </a:rPr>
              <a:t>Examining general skin (not genitals)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1885418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2407334" y="4380053"/>
            <a:ext cx="1209309" cy="5386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solidFill>
                  <a:schemeClr val="bg1"/>
                </a:solidFill>
                <a:latin typeface="Arial"/>
                <a:cs typeface="Arial"/>
              </a:rPr>
              <a:t>Being a chaperone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B7F14E-71BE-063B-3028-23ADDD1393FF}"/>
              </a:ext>
            </a:extLst>
          </p:cNvPr>
          <p:cNvSpPr/>
          <p:nvPr/>
        </p:nvSpPr>
        <p:spPr>
          <a:xfrm>
            <a:off x="551821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610420" y="2885882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BB42E7C-949C-B89D-69EE-405D36E1D153}"/>
              </a:ext>
            </a:extLst>
          </p:cNvPr>
          <p:cNvGrpSpPr/>
          <p:nvPr/>
        </p:nvGrpSpPr>
        <p:grpSpPr>
          <a:xfrm>
            <a:off x="2020161" y="3147276"/>
            <a:ext cx="993480" cy="990948"/>
            <a:chOff x="5719970" y="3534535"/>
            <a:chExt cx="2086609" cy="2081289"/>
          </a:xfrm>
        </p:grpSpPr>
        <p:grpSp>
          <p:nvGrpSpPr>
            <p:cNvPr id="57" name="Graphic 2">
              <a:extLst>
                <a:ext uri="{FF2B5EF4-FFF2-40B4-BE49-F238E27FC236}">
                  <a16:creationId xmlns:a16="http://schemas.microsoft.com/office/drawing/2014/main" id="{558AE9AE-7F1B-7B31-3110-50B1690504AC}"/>
                </a:ext>
              </a:extLst>
            </p:cNvPr>
            <p:cNvGrpSpPr/>
            <p:nvPr/>
          </p:nvGrpSpPr>
          <p:grpSpPr>
            <a:xfrm>
              <a:off x="5719970" y="3534535"/>
              <a:ext cx="2086609" cy="1989377"/>
              <a:chOff x="624897" y="969377"/>
              <a:chExt cx="2086609" cy="1989377"/>
            </a:xfrm>
            <a:solidFill>
              <a:srgbClr val="FFFFFF"/>
            </a:solidFill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5018161-49EF-0910-D287-0B6840EB0CE4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124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AF6024D5-CE72-6BA1-D053-BF16201612A3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010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3F8700F-7CA5-D1E3-54C4-DCF06CF53265}"/>
                </a:ext>
              </a:extLst>
            </p:cNvPr>
            <p:cNvSpPr/>
            <p:nvPr/>
          </p:nvSpPr>
          <p:spPr>
            <a:xfrm>
              <a:off x="6060111" y="3943069"/>
              <a:ext cx="1245718" cy="1672755"/>
            </a:xfrm>
            <a:custGeom>
              <a:avLst/>
              <a:gdLst>
                <a:gd name="connsiteX0" fmla="*/ 636209 w 1245718"/>
                <a:gd name="connsiteY0" fmla="*/ 1672565 h 1672755"/>
                <a:gd name="connsiteX1" fmla="*/ 109572 w 1245718"/>
                <a:gd name="connsiteY1" fmla="*/ 1442631 h 1672755"/>
                <a:gd name="connsiteX2" fmla="*/ 167770 w 1245718"/>
                <a:gd name="connsiteY2" fmla="*/ 1313663 h 1672755"/>
                <a:gd name="connsiteX3" fmla="*/ 171675 w 1245718"/>
                <a:gd name="connsiteY3" fmla="*/ 1203649 h 1672755"/>
                <a:gd name="connsiteX4" fmla="*/ 103476 w 1245718"/>
                <a:gd name="connsiteY4" fmla="*/ 1056869 h 1672755"/>
                <a:gd name="connsiteX5" fmla="*/ 37087 w 1245718"/>
                <a:gd name="connsiteY5" fmla="*/ 743306 h 1672755"/>
                <a:gd name="connsiteX6" fmla="*/ 4797 w 1245718"/>
                <a:gd name="connsiteY6" fmla="*/ 480987 h 1672755"/>
                <a:gd name="connsiteX7" fmla="*/ 74996 w 1245718"/>
                <a:gd name="connsiteY7" fmla="*/ 399168 h 1672755"/>
                <a:gd name="connsiteX8" fmla="*/ 161674 w 1245718"/>
                <a:gd name="connsiteY8" fmla="*/ 457746 h 1672755"/>
                <a:gd name="connsiteX9" fmla="*/ 211775 w 1245718"/>
                <a:gd name="connsiteY9" fmla="*/ 604622 h 1672755"/>
                <a:gd name="connsiteX10" fmla="*/ 225110 w 1245718"/>
                <a:gd name="connsiteY10" fmla="*/ 718446 h 1672755"/>
                <a:gd name="connsiteX11" fmla="*/ 237302 w 1245718"/>
                <a:gd name="connsiteY11" fmla="*/ 755212 h 1672755"/>
                <a:gd name="connsiteX12" fmla="*/ 247113 w 1245718"/>
                <a:gd name="connsiteY12" fmla="*/ 756069 h 1672755"/>
                <a:gd name="connsiteX13" fmla="*/ 285594 w 1245718"/>
                <a:gd name="connsiteY13" fmla="*/ 689585 h 1672755"/>
                <a:gd name="connsiteX14" fmla="*/ 425135 w 1245718"/>
                <a:gd name="connsiteY14" fmla="*/ 375165 h 1672755"/>
                <a:gd name="connsiteX15" fmla="*/ 554866 w 1245718"/>
                <a:gd name="connsiteY15" fmla="*/ 77794 h 1672755"/>
                <a:gd name="connsiteX16" fmla="*/ 631066 w 1245718"/>
                <a:gd name="connsiteY16" fmla="*/ 26835 h 1672755"/>
                <a:gd name="connsiteX17" fmla="*/ 701170 w 1245718"/>
                <a:gd name="connsiteY17" fmla="*/ 76651 h 1672755"/>
                <a:gd name="connsiteX18" fmla="*/ 696026 w 1245718"/>
                <a:gd name="connsiteY18" fmla="*/ 146184 h 1672755"/>
                <a:gd name="connsiteX19" fmla="*/ 546198 w 1245718"/>
                <a:gd name="connsiteY19" fmla="*/ 492703 h 1672755"/>
                <a:gd name="connsiteX20" fmla="*/ 555151 w 1245718"/>
                <a:gd name="connsiteY20" fmla="*/ 558045 h 1672755"/>
                <a:gd name="connsiteX21" fmla="*/ 606872 w 1245718"/>
                <a:gd name="connsiteY21" fmla="*/ 520421 h 1672755"/>
                <a:gd name="connsiteX22" fmla="*/ 809183 w 1245718"/>
                <a:gd name="connsiteY22" fmla="*/ 56458 h 1672755"/>
                <a:gd name="connsiteX23" fmla="*/ 890622 w 1245718"/>
                <a:gd name="connsiteY23" fmla="*/ 356 h 1672755"/>
                <a:gd name="connsiteX24" fmla="*/ 955392 w 1245718"/>
                <a:gd name="connsiteY24" fmla="*/ 115989 h 1672755"/>
                <a:gd name="connsiteX25" fmla="*/ 815755 w 1245718"/>
                <a:gd name="connsiteY25" fmla="*/ 436506 h 1672755"/>
                <a:gd name="connsiteX26" fmla="*/ 751081 w 1245718"/>
                <a:gd name="connsiteY26" fmla="*/ 585286 h 1672755"/>
                <a:gd name="connsiteX27" fmla="*/ 766035 w 1245718"/>
                <a:gd name="connsiteY27" fmla="*/ 638721 h 1672755"/>
                <a:gd name="connsiteX28" fmla="*/ 812612 w 1245718"/>
                <a:gd name="connsiteY28" fmla="*/ 611194 h 1672755"/>
                <a:gd name="connsiteX29" fmla="*/ 985682 w 1245718"/>
                <a:gd name="connsiteY29" fmla="*/ 213811 h 1672755"/>
                <a:gd name="connsiteX30" fmla="*/ 1081312 w 1245718"/>
                <a:gd name="connsiteY30" fmla="*/ 161043 h 1672755"/>
                <a:gd name="connsiteX31" fmla="*/ 1131319 w 1245718"/>
                <a:gd name="connsiteY31" fmla="*/ 274485 h 1672755"/>
                <a:gd name="connsiteX32" fmla="*/ 966060 w 1245718"/>
                <a:gd name="connsiteY32" fmla="*/ 653962 h 1672755"/>
                <a:gd name="connsiteX33" fmla="*/ 936056 w 1245718"/>
                <a:gd name="connsiteY33" fmla="*/ 723304 h 1672755"/>
                <a:gd name="connsiteX34" fmla="*/ 950344 w 1245718"/>
                <a:gd name="connsiteY34" fmla="*/ 770929 h 1672755"/>
                <a:gd name="connsiteX35" fmla="*/ 997397 w 1245718"/>
                <a:gd name="connsiteY35" fmla="*/ 749212 h 1672755"/>
                <a:gd name="connsiteX36" fmla="*/ 1113602 w 1245718"/>
                <a:gd name="connsiteY36" fmla="*/ 482607 h 1672755"/>
                <a:gd name="connsiteX37" fmla="*/ 1180468 w 1245718"/>
                <a:gd name="connsiteY37" fmla="*/ 436506 h 1672755"/>
                <a:gd name="connsiteX38" fmla="*/ 1242761 w 1245718"/>
                <a:gd name="connsiteY38" fmla="*/ 479178 h 1672755"/>
                <a:gd name="connsiteX39" fmla="*/ 1237713 w 1245718"/>
                <a:gd name="connsiteY39" fmla="*/ 545758 h 1672755"/>
                <a:gd name="connsiteX40" fmla="*/ 1017495 w 1245718"/>
                <a:gd name="connsiteY40" fmla="*/ 1053821 h 1672755"/>
                <a:gd name="connsiteX41" fmla="*/ 913387 w 1245718"/>
                <a:gd name="connsiteY41" fmla="*/ 1292232 h 1672755"/>
                <a:gd name="connsiteX42" fmla="*/ 817851 w 1245718"/>
                <a:gd name="connsiteY42" fmla="*/ 1402341 h 1672755"/>
                <a:gd name="connsiteX43" fmla="*/ 703741 w 1245718"/>
                <a:gd name="connsiteY43" fmla="*/ 1525499 h 1672755"/>
                <a:gd name="connsiteX44" fmla="*/ 649735 w 1245718"/>
                <a:gd name="connsiteY44" fmla="*/ 1642180 h 1672755"/>
                <a:gd name="connsiteX45" fmla="*/ 636114 w 1245718"/>
                <a:gd name="connsiteY45" fmla="*/ 1672755 h 167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45718" h="1672755">
                  <a:moveTo>
                    <a:pt x="636209" y="1672565"/>
                  </a:moveTo>
                  <a:cubicBezTo>
                    <a:pt x="460473" y="1595793"/>
                    <a:pt x="286642" y="1519879"/>
                    <a:pt x="109572" y="1442631"/>
                  </a:cubicBezTo>
                  <a:cubicBezTo>
                    <a:pt x="129479" y="1397864"/>
                    <a:pt x="146338" y="1354525"/>
                    <a:pt x="167770" y="1313663"/>
                  </a:cubicBezTo>
                  <a:cubicBezTo>
                    <a:pt x="187296" y="1276515"/>
                    <a:pt x="187867" y="1240416"/>
                    <a:pt x="171675" y="1203649"/>
                  </a:cubicBezTo>
                  <a:cubicBezTo>
                    <a:pt x="149958" y="1154310"/>
                    <a:pt x="129098" y="1104208"/>
                    <a:pt x="103476" y="1056869"/>
                  </a:cubicBezTo>
                  <a:cubicBezTo>
                    <a:pt x="50231" y="958476"/>
                    <a:pt x="35086" y="852939"/>
                    <a:pt x="37087" y="743306"/>
                  </a:cubicBezTo>
                  <a:cubicBezTo>
                    <a:pt x="38706" y="654342"/>
                    <a:pt x="33086" y="566522"/>
                    <a:pt x="4797" y="480987"/>
                  </a:cubicBezTo>
                  <a:cubicBezTo>
                    <a:pt x="-12729" y="428219"/>
                    <a:pt x="19370" y="392691"/>
                    <a:pt x="74996" y="399168"/>
                  </a:cubicBezTo>
                  <a:cubicBezTo>
                    <a:pt x="114239" y="403740"/>
                    <a:pt x="146338" y="423361"/>
                    <a:pt x="161674" y="457746"/>
                  </a:cubicBezTo>
                  <a:cubicBezTo>
                    <a:pt x="182724" y="504800"/>
                    <a:pt x="199202" y="554521"/>
                    <a:pt x="211775" y="604622"/>
                  </a:cubicBezTo>
                  <a:cubicBezTo>
                    <a:pt x="221014" y="641293"/>
                    <a:pt x="219967" y="680536"/>
                    <a:pt x="225110" y="718446"/>
                  </a:cubicBezTo>
                  <a:cubicBezTo>
                    <a:pt x="226825" y="731019"/>
                    <a:pt x="233111" y="743020"/>
                    <a:pt x="237302" y="755212"/>
                  </a:cubicBezTo>
                  <a:cubicBezTo>
                    <a:pt x="240541" y="755498"/>
                    <a:pt x="243874" y="755784"/>
                    <a:pt x="247113" y="756069"/>
                  </a:cubicBezTo>
                  <a:cubicBezTo>
                    <a:pt x="260067" y="733971"/>
                    <a:pt x="275116" y="712826"/>
                    <a:pt x="285594" y="689585"/>
                  </a:cubicBezTo>
                  <a:cubicBezTo>
                    <a:pt x="332838" y="585096"/>
                    <a:pt x="378939" y="480130"/>
                    <a:pt x="425135" y="375165"/>
                  </a:cubicBezTo>
                  <a:cubicBezTo>
                    <a:pt x="468664" y="276200"/>
                    <a:pt x="511622" y="176949"/>
                    <a:pt x="554866" y="77794"/>
                  </a:cubicBezTo>
                  <a:cubicBezTo>
                    <a:pt x="569344" y="44552"/>
                    <a:pt x="594204" y="26550"/>
                    <a:pt x="631066" y="26835"/>
                  </a:cubicBezTo>
                  <a:cubicBezTo>
                    <a:pt x="662879" y="27121"/>
                    <a:pt x="694216" y="45504"/>
                    <a:pt x="701170" y="76651"/>
                  </a:cubicBezTo>
                  <a:cubicBezTo>
                    <a:pt x="706028" y="98559"/>
                    <a:pt x="704599" y="125610"/>
                    <a:pt x="696026" y="146184"/>
                  </a:cubicBezTo>
                  <a:cubicBezTo>
                    <a:pt x="647734" y="262389"/>
                    <a:pt x="596395" y="377355"/>
                    <a:pt x="546198" y="492703"/>
                  </a:cubicBezTo>
                  <a:cubicBezTo>
                    <a:pt x="530482" y="528803"/>
                    <a:pt x="533434" y="549567"/>
                    <a:pt x="555151" y="558045"/>
                  </a:cubicBezTo>
                  <a:cubicBezTo>
                    <a:pt x="576487" y="566331"/>
                    <a:pt x="591632" y="555378"/>
                    <a:pt x="606872" y="520421"/>
                  </a:cubicBezTo>
                  <a:cubicBezTo>
                    <a:pt x="674309" y="365735"/>
                    <a:pt x="741651" y="211049"/>
                    <a:pt x="809183" y="56458"/>
                  </a:cubicBezTo>
                  <a:cubicBezTo>
                    <a:pt x="826328" y="17215"/>
                    <a:pt x="856427" y="-2978"/>
                    <a:pt x="890622" y="356"/>
                  </a:cubicBezTo>
                  <a:cubicBezTo>
                    <a:pt x="948058" y="6071"/>
                    <a:pt x="979204" y="60459"/>
                    <a:pt x="955392" y="115989"/>
                  </a:cubicBezTo>
                  <a:cubicBezTo>
                    <a:pt x="909386" y="223050"/>
                    <a:pt x="862333" y="329635"/>
                    <a:pt x="815755" y="436506"/>
                  </a:cubicBezTo>
                  <a:cubicBezTo>
                    <a:pt x="794134" y="486036"/>
                    <a:pt x="772417" y="535566"/>
                    <a:pt x="751081" y="585286"/>
                  </a:cubicBezTo>
                  <a:cubicBezTo>
                    <a:pt x="739365" y="612718"/>
                    <a:pt x="744413" y="630911"/>
                    <a:pt x="766035" y="638721"/>
                  </a:cubicBezTo>
                  <a:cubicBezTo>
                    <a:pt x="792134" y="648151"/>
                    <a:pt x="803754" y="631387"/>
                    <a:pt x="812612" y="611194"/>
                  </a:cubicBezTo>
                  <a:cubicBezTo>
                    <a:pt x="870334" y="478701"/>
                    <a:pt x="927770" y="346209"/>
                    <a:pt x="985682" y="213811"/>
                  </a:cubicBezTo>
                  <a:cubicBezTo>
                    <a:pt x="1005017" y="169710"/>
                    <a:pt x="1041117" y="150279"/>
                    <a:pt x="1081312" y="161043"/>
                  </a:cubicBezTo>
                  <a:cubicBezTo>
                    <a:pt x="1130938" y="174378"/>
                    <a:pt x="1153321" y="223527"/>
                    <a:pt x="1131319" y="274485"/>
                  </a:cubicBezTo>
                  <a:cubicBezTo>
                    <a:pt x="1076645" y="401168"/>
                    <a:pt x="1021210" y="527469"/>
                    <a:pt x="966060" y="653962"/>
                  </a:cubicBezTo>
                  <a:cubicBezTo>
                    <a:pt x="955963" y="677012"/>
                    <a:pt x="945677" y="699967"/>
                    <a:pt x="936056" y="723304"/>
                  </a:cubicBezTo>
                  <a:cubicBezTo>
                    <a:pt x="928055" y="742734"/>
                    <a:pt x="929389" y="761689"/>
                    <a:pt x="950344" y="770929"/>
                  </a:cubicBezTo>
                  <a:cubicBezTo>
                    <a:pt x="971870" y="780358"/>
                    <a:pt x="988063" y="770643"/>
                    <a:pt x="997397" y="749212"/>
                  </a:cubicBezTo>
                  <a:cubicBezTo>
                    <a:pt x="1036069" y="660343"/>
                    <a:pt x="1074836" y="571475"/>
                    <a:pt x="1113602" y="482607"/>
                  </a:cubicBezTo>
                  <a:cubicBezTo>
                    <a:pt x="1126366" y="453365"/>
                    <a:pt x="1147987" y="436315"/>
                    <a:pt x="1180468" y="436506"/>
                  </a:cubicBezTo>
                  <a:cubicBezTo>
                    <a:pt x="1210567" y="436696"/>
                    <a:pt x="1235522" y="451079"/>
                    <a:pt x="1242761" y="479178"/>
                  </a:cubicBezTo>
                  <a:cubicBezTo>
                    <a:pt x="1248095" y="499752"/>
                    <a:pt x="1246095" y="526041"/>
                    <a:pt x="1237713" y="545758"/>
                  </a:cubicBezTo>
                  <a:cubicBezTo>
                    <a:pt x="1165513" y="715588"/>
                    <a:pt x="1091219" y="884562"/>
                    <a:pt x="1017495" y="1053821"/>
                  </a:cubicBezTo>
                  <a:cubicBezTo>
                    <a:pt x="982824" y="1133259"/>
                    <a:pt x="947962" y="1212698"/>
                    <a:pt x="913387" y="1292232"/>
                  </a:cubicBezTo>
                  <a:cubicBezTo>
                    <a:pt x="893099" y="1339095"/>
                    <a:pt x="862142" y="1377957"/>
                    <a:pt x="817851" y="1402341"/>
                  </a:cubicBezTo>
                  <a:cubicBezTo>
                    <a:pt x="765463" y="1431201"/>
                    <a:pt x="730221" y="1474255"/>
                    <a:pt x="703741" y="1525499"/>
                  </a:cubicBezTo>
                  <a:cubicBezTo>
                    <a:pt x="684120" y="1563504"/>
                    <a:pt x="667547" y="1603223"/>
                    <a:pt x="649735" y="1642180"/>
                  </a:cubicBezTo>
                  <a:cubicBezTo>
                    <a:pt x="645544" y="1651324"/>
                    <a:pt x="641543" y="1660563"/>
                    <a:pt x="636114" y="167275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60E9B73E-F4C2-1B41-5405-864B6EE451D2}"/>
              </a:ext>
            </a:extLst>
          </p:cNvPr>
          <p:cNvGrpSpPr/>
          <p:nvPr/>
        </p:nvGrpSpPr>
        <p:grpSpPr>
          <a:xfrm>
            <a:off x="1929951" y="4861466"/>
            <a:ext cx="711350" cy="1016843"/>
            <a:chOff x="3509265" y="7535762"/>
            <a:chExt cx="1352378" cy="2095995"/>
          </a:xfrm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7402CC0-7562-21E8-4A13-7D307F293633}"/>
                </a:ext>
              </a:extLst>
            </p:cNvPr>
            <p:cNvSpPr/>
            <p:nvPr/>
          </p:nvSpPr>
          <p:spPr>
            <a:xfrm>
              <a:off x="3766296" y="7535762"/>
              <a:ext cx="350975" cy="350975"/>
            </a:xfrm>
            <a:custGeom>
              <a:avLst/>
              <a:gdLst>
                <a:gd name="connsiteX0" fmla="*/ 460509 w 460508"/>
                <a:gd name="connsiteY0" fmla="*/ 230254 h 460508"/>
                <a:gd name="connsiteX1" fmla="*/ 230254 w 460508"/>
                <a:gd name="connsiteY1" fmla="*/ 460509 h 460508"/>
                <a:gd name="connsiteX2" fmla="*/ 0 w 460508"/>
                <a:gd name="connsiteY2" fmla="*/ 230254 h 460508"/>
                <a:gd name="connsiteX3" fmla="*/ 230254 w 460508"/>
                <a:gd name="connsiteY3" fmla="*/ 0 h 460508"/>
                <a:gd name="connsiteX4" fmla="*/ 460509 w 460508"/>
                <a:gd name="connsiteY4" fmla="*/ 230254 h 46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508" h="460508">
                  <a:moveTo>
                    <a:pt x="460509" y="230254"/>
                  </a:moveTo>
                  <a:cubicBezTo>
                    <a:pt x="460509" y="357447"/>
                    <a:pt x="357447" y="460509"/>
                    <a:pt x="230254" y="460509"/>
                  </a:cubicBezTo>
                  <a:cubicBezTo>
                    <a:pt x="103061" y="460509"/>
                    <a:pt x="0" y="357447"/>
                    <a:pt x="0" y="230254"/>
                  </a:cubicBezTo>
                  <a:cubicBezTo>
                    <a:pt x="0" y="103061"/>
                    <a:pt x="103194" y="0"/>
                    <a:pt x="230254" y="0"/>
                  </a:cubicBezTo>
                  <a:cubicBezTo>
                    <a:pt x="357314" y="0"/>
                    <a:pt x="460509" y="103061"/>
                    <a:pt x="460509" y="230254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19BA4BC-24D0-9743-0F2F-FD52A31C5FBB}"/>
                </a:ext>
              </a:extLst>
            </p:cNvPr>
            <p:cNvSpPr/>
            <p:nvPr/>
          </p:nvSpPr>
          <p:spPr>
            <a:xfrm>
              <a:off x="3509265" y="7904824"/>
              <a:ext cx="755346" cy="1431642"/>
            </a:xfrm>
            <a:custGeom>
              <a:avLst/>
              <a:gdLst>
                <a:gd name="connsiteX0" fmla="*/ 737758 w 991077"/>
                <a:gd name="connsiteY0" fmla="*/ 1337395 h 1878432"/>
                <a:gd name="connsiteX1" fmla="*/ 704026 w 991077"/>
                <a:gd name="connsiteY1" fmla="*/ 1332195 h 1878432"/>
                <a:gd name="connsiteX2" fmla="*/ 637363 w 991077"/>
                <a:gd name="connsiteY2" fmla="*/ 1276598 h 1878432"/>
                <a:gd name="connsiteX3" fmla="*/ 629497 w 991077"/>
                <a:gd name="connsiteY3" fmla="*/ 1190203 h 1878432"/>
                <a:gd name="connsiteX4" fmla="*/ 660695 w 991077"/>
                <a:gd name="connsiteY4" fmla="*/ 1070076 h 1878432"/>
                <a:gd name="connsiteX5" fmla="*/ 824420 w 991077"/>
                <a:gd name="connsiteY5" fmla="*/ 558237 h 1878432"/>
                <a:gd name="connsiteX6" fmla="*/ 824420 w 991077"/>
                <a:gd name="connsiteY6" fmla="*/ 377713 h 1878432"/>
                <a:gd name="connsiteX7" fmla="*/ 861751 w 991077"/>
                <a:gd name="connsiteY7" fmla="*/ 492774 h 1878432"/>
                <a:gd name="connsiteX8" fmla="*/ 991078 w 991077"/>
                <a:gd name="connsiteY8" fmla="*/ 371313 h 1878432"/>
                <a:gd name="connsiteX9" fmla="*/ 750557 w 991077"/>
                <a:gd name="connsiteY9" fmla="*/ 13599 h 1878432"/>
                <a:gd name="connsiteX10" fmla="*/ 747891 w 991077"/>
                <a:gd name="connsiteY10" fmla="*/ 12933 h 1878432"/>
                <a:gd name="connsiteX11" fmla="*/ 691094 w 991077"/>
                <a:gd name="connsiteY11" fmla="*/ 0 h 1878432"/>
                <a:gd name="connsiteX12" fmla="*/ 420575 w 991077"/>
                <a:gd name="connsiteY12" fmla="*/ 0 h 1878432"/>
                <a:gd name="connsiteX13" fmla="*/ 391243 w 991077"/>
                <a:gd name="connsiteY13" fmla="*/ 3333 h 1878432"/>
                <a:gd name="connsiteX14" fmla="*/ 366045 w 991077"/>
                <a:gd name="connsiteY14" fmla="*/ 6933 h 1878432"/>
                <a:gd name="connsiteX15" fmla="*/ 35396 w 991077"/>
                <a:gd name="connsiteY15" fmla="*/ 690630 h 1878432"/>
                <a:gd name="connsiteX16" fmla="*/ 3664 w 991077"/>
                <a:gd name="connsiteY16" fmla="*/ 812756 h 1878432"/>
                <a:gd name="connsiteX17" fmla="*/ 56195 w 991077"/>
                <a:gd name="connsiteY17" fmla="*/ 912884 h 1878432"/>
                <a:gd name="connsiteX18" fmla="*/ 80060 w 991077"/>
                <a:gd name="connsiteY18" fmla="*/ 916484 h 1878432"/>
                <a:gd name="connsiteX19" fmla="*/ 156456 w 991077"/>
                <a:gd name="connsiteY19" fmla="*/ 860220 h 1878432"/>
                <a:gd name="connsiteX20" fmla="*/ 190854 w 991077"/>
                <a:gd name="connsiteY20" fmla="*/ 728761 h 1878432"/>
                <a:gd name="connsiteX21" fmla="*/ 287382 w 991077"/>
                <a:gd name="connsiteY21" fmla="*/ 384913 h 1878432"/>
                <a:gd name="connsiteX22" fmla="*/ 287382 w 991077"/>
                <a:gd name="connsiteY22" fmla="*/ 642499 h 1878432"/>
                <a:gd name="connsiteX23" fmla="*/ 287382 w 991077"/>
                <a:gd name="connsiteY23" fmla="*/ 642499 h 1878432"/>
                <a:gd name="connsiteX24" fmla="*/ 287382 w 991077"/>
                <a:gd name="connsiteY24" fmla="*/ 1755106 h 1878432"/>
                <a:gd name="connsiteX25" fmla="*/ 407376 w 991077"/>
                <a:gd name="connsiteY25" fmla="*/ 1875099 h 1878432"/>
                <a:gd name="connsiteX26" fmla="*/ 527369 w 991077"/>
                <a:gd name="connsiteY26" fmla="*/ 1755106 h 1878432"/>
                <a:gd name="connsiteX27" fmla="*/ 527369 w 991077"/>
                <a:gd name="connsiteY27" fmla="*/ 920617 h 1878432"/>
                <a:gd name="connsiteX28" fmla="*/ 586033 w 991077"/>
                <a:gd name="connsiteY28" fmla="*/ 920617 h 1878432"/>
                <a:gd name="connsiteX29" fmla="*/ 586033 w 991077"/>
                <a:gd name="connsiteY29" fmla="*/ 1758439 h 1878432"/>
                <a:gd name="connsiteX30" fmla="*/ 706026 w 991077"/>
                <a:gd name="connsiteY30" fmla="*/ 1878432 h 1878432"/>
                <a:gd name="connsiteX31" fmla="*/ 826020 w 991077"/>
                <a:gd name="connsiteY31" fmla="*/ 1758439 h 1878432"/>
                <a:gd name="connsiteX32" fmla="*/ 826020 w 991077"/>
                <a:gd name="connsiteY32" fmla="*/ 1294464 h 1878432"/>
                <a:gd name="connsiteX33" fmla="*/ 737758 w 991077"/>
                <a:gd name="connsiteY33" fmla="*/ 1337128 h 187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91077" h="1878432">
                  <a:moveTo>
                    <a:pt x="737758" y="1337395"/>
                  </a:moveTo>
                  <a:cubicBezTo>
                    <a:pt x="726292" y="1337395"/>
                    <a:pt x="714959" y="1335662"/>
                    <a:pt x="704026" y="1332195"/>
                  </a:cubicBezTo>
                  <a:cubicBezTo>
                    <a:pt x="675095" y="1323129"/>
                    <a:pt x="651496" y="1303397"/>
                    <a:pt x="637363" y="1276598"/>
                  </a:cubicBezTo>
                  <a:cubicBezTo>
                    <a:pt x="623364" y="1249800"/>
                    <a:pt x="620564" y="1219135"/>
                    <a:pt x="629497" y="1190203"/>
                  </a:cubicBezTo>
                  <a:cubicBezTo>
                    <a:pt x="637230" y="1165137"/>
                    <a:pt x="648163" y="1121140"/>
                    <a:pt x="660695" y="1070076"/>
                  </a:cubicBezTo>
                  <a:cubicBezTo>
                    <a:pt x="709893" y="870487"/>
                    <a:pt x="758823" y="688763"/>
                    <a:pt x="824420" y="558237"/>
                  </a:cubicBezTo>
                  <a:lnTo>
                    <a:pt x="824420" y="377713"/>
                  </a:lnTo>
                  <a:cubicBezTo>
                    <a:pt x="837619" y="414511"/>
                    <a:pt x="850152" y="453576"/>
                    <a:pt x="861751" y="492774"/>
                  </a:cubicBezTo>
                  <a:cubicBezTo>
                    <a:pt x="898949" y="435577"/>
                    <a:pt x="941347" y="393579"/>
                    <a:pt x="991078" y="371313"/>
                  </a:cubicBezTo>
                  <a:cubicBezTo>
                    <a:pt x="930014" y="186390"/>
                    <a:pt x="856418" y="46798"/>
                    <a:pt x="750557" y="13599"/>
                  </a:cubicBezTo>
                  <a:cubicBezTo>
                    <a:pt x="749624" y="13333"/>
                    <a:pt x="748824" y="13199"/>
                    <a:pt x="747891" y="12933"/>
                  </a:cubicBezTo>
                  <a:cubicBezTo>
                    <a:pt x="730558" y="4666"/>
                    <a:pt x="711359" y="0"/>
                    <a:pt x="691094" y="0"/>
                  </a:cubicBezTo>
                  <a:lnTo>
                    <a:pt x="420575" y="0"/>
                  </a:lnTo>
                  <a:cubicBezTo>
                    <a:pt x="410442" y="0"/>
                    <a:pt x="400709" y="1200"/>
                    <a:pt x="391243" y="3333"/>
                  </a:cubicBezTo>
                  <a:cubicBezTo>
                    <a:pt x="382844" y="3200"/>
                    <a:pt x="374444" y="4266"/>
                    <a:pt x="366045" y="6933"/>
                  </a:cubicBezTo>
                  <a:cubicBezTo>
                    <a:pt x="203653" y="57864"/>
                    <a:pt x="116991" y="359447"/>
                    <a:pt x="35396" y="690630"/>
                  </a:cubicBezTo>
                  <a:cubicBezTo>
                    <a:pt x="22730" y="742227"/>
                    <a:pt x="11664" y="786758"/>
                    <a:pt x="3664" y="812756"/>
                  </a:cubicBezTo>
                  <a:cubicBezTo>
                    <a:pt x="-9535" y="854887"/>
                    <a:pt x="14063" y="899818"/>
                    <a:pt x="56195" y="912884"/>
                  </a:cubicBezTo>
                  <a:cubicBezTo>
                    <a:pt x="64061" y="915418"/>
                    <a:pt x="72194" y="916484"/>
                    <a:pt x="80060" y="916484"/>
                  </a:cubicBezTo>
                  <a:cubicBezTo>
                    <a:pt x="114191" y="916484"/>
                    <a:pt x="145656" y="894485"/>
                    <a:pt x="156456" y="860220"/>
                  </a:cubicBezTo>
                  <a:cubicBezTo>
                    <a:pt x="166055" y="829555"/>
                    <a:pt x="176988" y="785024"/>
                    <a:pt x="190854" y="728761"/>
                  </a:cubicBezTo>
                  <a:cubicBezTo>
                    <a:pt x="214986" y="630766"/>
                    <a:pt x="247384" y="499173"/>
                    <a:pt x="287382" y="384913"/>
                  </a:cubicBezTo>
                  <a:lnTo>
                    <a:pt x="287382" y="642499"/>
                  </a:lnTo>
                  <a:cubicBezTo>
                    <a:pt x="287382" y="642499"/>
                    <a:pt x="287382" y="642499"/>
                    <a:pt x="287382" y="642499"/>
                  </a:cubicBezTo>
                  <a:lnTo>
                    <a:pt x="287382" y="1755106"/>
                  </a:lnTo>
                  <a:cubicBezTo>
                    <a:pt x="287382" y="1821369"/>
                    <a:pt x="341113" y="1875099"/>
                    <a:pt x="407376" y="1875099"/>
                  </a:cubicBezTo>
                  <a:cubicBezTo>
                    <a:pt x="473639" y="1875099"/>
                    <a:pt x="527369" y="1821369"/>
                    <a:pt x="527369" y="1755106"/>
                  </a:cubicBezTo>
                  <a:lnTo>
                    <a:pt x="527369" y="920617"/>
                  </a:lnTo>
                  <a:lnTo>
                    <a:pt x="586033" y="920617"/>
                  </a:lnTo>
                  <a:lnTo>
                    <a:pt x="586033" y="1758439"/>
                  </a:lnTo>
                  <a:cubicBezTo>
                    <a:pt x="586033" y="1824702"/>
                    <a:pt x="639763" y="1878432"/>
                    <a:pt x="706026" y="1878432"/>
                  </a:cubicBezTo>
                  <a:cubicBezTo>
                    <a:pt x="772289" y="1878432"/>
                    <a:pt x="826020" y="1824702"/>
                    <a:pt x="826020" y="1758439"/>
                  </a:cubicBezTo>
                  <a:lnTo>
                    <a:pt x="826020" y="1294464"/>
                  </a:lnTo>
                  <a:cubicBezTo>
                    <a:pt x="804954" y="1320862"/>
                    <a:pt x="773089" y="1337128"/>
                    <a:pt x="737758" y="1337128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5" name="Graphic 2">
              <a:extLst>
                <a:ext uri="{FF2B5EF4-FFF2-40B4-BE49-F238E27FC236}">
                  <a16:creationId xmlns:a16="http://schemas.microsoft.com/office/drawing/2014/main" id="{E7A5A26D-D6E0-597E-E119-FFF223631332}"/>
                </a:ext>
              </a:extLst>
            </p:cNvPr>
            <p:cNvGrpSpPr/>
            <p:nvPr/>
          </p:nvGrpSpPr>
          <p:grpSpPr>
            <a:xfrm>
              <a:off x="4010527" y="7830951"/>
              <a:ext cx="851116" cy="1800806"/>
              <a:chOff x="1437095" y="1069142"/>
              <a:chExt cx="1116735" cy="2362806"/>
            </a:xfrm>
            <a:solidFill>
              <a:schemeClr val="bg1"/>
            </a:solidFill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70E0F36-4BA2-B8B0-1AF7-724FEA90E82F}"/>
                  </a:ext>
                </a:extLst>
              </p:cNvPr>
              <p:cNvSpPr/>
              <p:nvPr/>
            </p:nvSpPr>
            <p:spPr>
              <a:xfrm>
                <a:off x="1774208" y="1069142"/>
                <a:ext cx="460508" cy="460508"/>
              </a:xfrm>
              <a:custGeom>
                <a:avLst/>
                <a:gdLst>
                  <a:gd name="connsiteX0" fmla="*/ 460509 w 460508"/>
                  <a:gd name="connsiteY0" fmla="*/ 230254 h 460508"/>
                  <a:gd name="connsiteX1" fmla="*/ 230254 w 460508"/>
                  <a:gd name="connsiteY1" fmla="*/ 460509 h 460508"/>
                  <a:gd name="connsiteX2" fmla="*/ 0 w 460508"/>
                  <a:gd name="connsiteY2" fmla="*/ 230254 h 460508"/>
                  <a:gd name="connsiteX3" fmla="*/ 230254 w 460508"/>
                  <a:gd name="connsiteY3" fmla="*/ 0 h 460508"/>
                  <a:gd name="connsiteX4" fmla="*/ 460509 w 460508"/>
                  <a:gd name="connsiteY4" fmla="*/ 230254 h 460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0508" h="460508">
                    <a:moveTo>
                      <a:pt x="460509" y="230254"/>
                    </a:moveTo>
                    <a:cubicBezTo>
                      <a:pt x="460509" y="357447"/>
                      <a:pt x="357447" y="460509"/>
                      <a:pt x="230254" y="460509"/>
                    </a:cubicBezTo>
                    <a:cubicBezTo>
                      <a:pt x="103061" y="460509"/>
                      <a:pt x="0" y="357447"/>
                      <a:pt x="0" y="230254"/>
                    </a:cubicBezTo>
                    <a:cubicBezTo>
                      <a:pt x="0" y="103061"/>
                      <a:pt x="103061" y="0"/>
                      <a:pt x="230254" y="0"/>
                    </a:cubicBezTo>
                    <a:cubicBezTo>
                      <a:pt x="357447" y="0"/>
                      <a:pt x="460509" y="103061"/>
                      <a:pt x="460509" y="23025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7C14069D-F67D-5CF8-2BB2-F7964A56C9C5}"/>
                  </a:ext>
                </a:extLst>
              </p:cNvPr>
              <p:cNvSpPr/>
              <p:nvPr/>
            </p:nvSpPr>
            <p:spPr>
              <a:xfrm>
                <a:off x="1437095" y="1553516"/>
                <a:ext cx="1116735" cy="1878432"/>
              </a:xfrm>
              <a:custGeom>
                <a:avLst/>
                <a:gdLst>
                  <a:gd name="connsiteX0" fmla="*/ 1112938 w 1116735"/>
                  <a:gd name="connsiteY0" fmla="*/ 819423 h 1878432"/>
                  <a:gd name="connsiteX1" fmla="*/ 1081206 w 1116735"/>
                  <a:gd name="connsiteY1" fmla="*/ 697296 h 1878432"/>
                  <a:gd name="connsiteX2" fmla="*/ 750557 w 1116735"/>
                  <a:gd name="connsiteY2" fmla="*/ 13599 h 1878432"/>
                  <a:gd name="connsiteX3" fmla="*/ 747891 w 1116735"/>
                  <a:gd name="connsiteY3" fmla="*/ 12933 h 1878432"/>
                  <a:gd name="connsiteX4" fmla="*/ 691094 w 1116735"/>
                  <a:gd name="connsiteY4" fmla="*/ 0 h 1878432"/>
                  <a:gd name="connsiteX5" fmla="*/ 420575 w 1116735"/>
                  <a:gd name="connsiteY5" fmla="*/ 0 h 1878432"/>
                  <a:gd name="connsiteX6" fmla="*/ 391243 w 1116735"/>
                  <a:gd name="connsiteY6" fmla="*/ 3333 h 1878432"/>
                  <a:gd name="connsiteX7" fmla="*/ 366045 w 1116735"/>
                  <a:gd name="connsiteY7" fmla="*/ 6933 h 1878432"/>
                  <a:gd name="connsiteX8" fmla="*/ 35396 w 1116735"/>
                  <a:gd name="connsiteY8" fmla="*/ 690630 h 1878432"/>
                  <a:gd name="connsiteX9" fmla="*/ 3664 w 1116735"/>
                  <a:gd name="connsiteY9" fmla="*/ 812756 h 1878432"/>
                  <a:gd name="connsiteX10" fmla="*/ 56195 w 1116735"/>
                  <a:gd name="connsiteY10" fmla="*/ 912884 h 1878432"/>
                  <a:gd name="connsiteX11" fmla="*/ 80060 w 1116735"/>
                  <a:gd name="connsiteY11" fmla="*/ 916484 h 1878432"/>
                  <a:gd name="connsiteX12" fmla="*/ 156456 w 1116735"/>
                  <a:gd name="connsiteY12" fmla="*/ 860220 h 1878432"/>
                  <a:gd name="connsiteX13" fmla="*/ 190854 w 1116735"/>
                  <a:gd name="connsiteY13" fmla="*/ 728761 h 1878432"/>
                  <a:gd name="connsiteX14" fmla="*/ 287382 w 1116735"/>
                  <a:gd name="connsiteY14" fmla="*/ 384913 h 1878432"/>
                  <a:gd name="connsiteX15" fmla="*/ 287382 w 1116735"/>
                  <a:gd name="connsiteY15" fmla="*/ 642499 h 1878432"/>
                  <a:gd name="connsiteX16" fmla="*/ 287382 w 1116735"/>
                  <a:gd name="connsiteY16" fmla="*/ 642499 h 1878432"/>
                  <a:gd name="connsiteX17" fmla="*/ 287382 w 1116735"/>
                  <a:gd name="connsiteY17" fmla="*/ 1755106 h 1878432"/>
                  <a:gd name="connsiteX18" fmla="*/ 407376 w 1116735"/>
                  <a:gd name="connsiteY18" fmla="*/ 1875099 h 1878432"/>
                  <a:gd name="connsiteX19" fmla="*/ 527369 w 1116735"/>
                  <a:gd name="connsiteY19" fmla="*/ 1755106 h 1878432"/>
                  <a:gd name="connsiteX20" fmla="*/ 527369 w 1116735"/>
                  <a:gd name="connsiteY20" fmla="*/ 920617 h 1878432"/>
                  <a:gd name="connsiteX21" fmla="*/ 586033 w 1116735"/>
                  <a:gd name="connsiteY21" fmla="*/ 920617 h 1878432"/>
                  <a:gd name="connsiteX22" fmla="*/ 586033 w 1116735"/>
                  <a:gd name="connsiteY22" fmla="*/ 1758439 h 1878432"/>
                  <a:gd name="connsiteX23" fmla="*/ 706026 w 1116735"/>
                  <a:gd name="connsiteY23" fmla="*/ 1878432 h 1878432"/>
                  <a:gd name="connsiteX24" fmla="*/ 826020 w 1116735"/>
                  <a:gd name="connsiteY24" fmla="*/ 1758439 h 1878432"/>
                  <a:gd name="connsiteX25" fmla="*/ 826020 w 1116735"/>
                  <a:gd name="connsiteY25" fmla="*/ 645832 h 1878432"/>
                  <a:gd name="connsiteX26" fmla="*/ 824420 w 1116735"/>
                  <a:gd name="connsiteY26" fmla="*/ 627433 h 1878432"/>
                  <a:gd name="connsiteX27" fmla="*/ 824420 w 1116735"/>
                  <a:gd name="connsiteY27" fmla="*/ 377446 h 1878432"/>
                  <a:gd name="connsiteX28" fmla="*/ 925881 w 1116735"/>
                  <a:gd name="connsiteY28" fmla="*/ 735294 h 1878432"/>
                  <a:gd name="connsiteX29" fmla="*/ 960279 w 1116735"/>
                  <a:gd name="connsiteY29" fmla="*/ 866753 h 1878432"/>
                  <a:gd name="connsiteX30" fmla="*/ 1036675 w 1116735"/>
                  <a:gd name="connsiteY30" fmla="*/ 923017 h 1878432"/>
                  <a:gd name="connsiteX31" fmla="*/ 1060541 w 1116735"/>
                  <a:gd name="connsiteY31" fmla="*/ 919417 h 1878432"/>
                  <a:gd name="connsiteX32" fmla="*/ 1113071 w 1116735"/>
                  <a:gd name="connsiteY32" fmla="*/ 819289 h 1878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16735" h="1878432">
                    <a:moveTo>
                      <a:pt x="1112938" y="819423"/>
                    </a:moveTo>
                    <a:cubicBezTo>
                      <a:pt x="1104805" y="793424"/>
                      <a:pt x="1093872" y="748893"/>
                      <a:pt x="1081206" y="697296"/>
                    </a:cubicBezTo>
                    <a:cubicBezTo>
                      <a:pt x="999611" y="366114"/>
                      <a:pt x="912949" y="64530"/>
                      <a:pt x="750557" y="13599"/>
                    </a:cubicBezTo>
                    <a:cubicBezTo>
                      <a:pt x="749624" y="13333"/>
                      <a:pt x="748824" y="13199"/>
                      <a:pt x="747891" y="12933"/>
                    </a:cubicBezTo>
                    <a:cubicBezTo>
                      <a:pt x="730558" y="4666"/>
                      <a:pt x="711359" y="0"/>
                      <a:pt x="691094" y="0"/>
                    </a:cubicBezTo>
                    <a:lnTo>
                      <a:pt x="420575" y="0"/>
                    </a:lnTo>
                    <a:cubicBezTo>
                      <a:pt x="410442" y="0"/>
                      <a:pt x="400709" y="1200"/>
                      <a:pt x="391243" y="3333"/>
                    </a:cubicBezTo>
                    <a:cubicBezTo>
                      <a:pt x="382844" y="3200"/>
                      <a:pt x="374444" y="4266"/>
                      <a:pt x="366045" y="6933"/>
                    </a:cubicBezTo>
                    <a:cubicBezTo>
                      <a:pt x="203653" y="57864"/>
                      <a:pt x="116991" y="359447"/>
                      <a:pt x="35396" y="690630"/>
                    </a:cubicBezTo>
                    <a:cubicBezTo>
                      <a:pt x="22730" y="742227"/>
                      <a:pt x="11664" y="786758"/>
                      <a:pt x="3664" y="812756"/>
                    </a:cubicBezTo>
                    <a:cubicBezTo>
                      <a:pt x="-9535" y="854887"/>
                      <a:pt x="14063" y="899818"/>
                      <a:pt x="56195" y="912884"/>
                    </a:cubicBezTo>
                    <a:cubicBezTo>
                      <a:pt x="64061" y="915417"/>
                      <a:pt x="72194" y="916484"/>
                      <a:pt x="80060" y="916484"/>
                    </a:cubicBezTo>
                    <a:cubicBezTo>
                      <a:pt x="114191" y="916484"/>
                      <a:pt x="145656" y="894485"/>
                      <a:pt x="156456" y="860220"/>
                    </a:cubicBezTo>
                    <a:cubicBezTo>
                      <a:pt x="166055" y="829555"/>
                      <a:pt x="176988" y="785025"/>
                      <a:pt x="190854" y="728761"/>
                    </a:cubicBezTo>
                    <a:cubicBezTo>
                      <a:pt x="214986" y="630766"/>
                      <a:pt x="247384" y="499173"/>
                      <a:pt x="287382" y="384913"/>
                    </a:cubicBezTo>
                    <a:lnTo>
                      <a:pt x="287382" y="642499"/>
                    </a:lnTo>
                    <a:cubicBezTo>
                      <a:pt x="287382" y="642499"/>
                      <a:pt x="287382" y="642499"/>
                      <a:pt x="287382" y="642499"/>
                    </a:cubicBezTo>
                    <a:lnTo>
                      <a:pt x="287382" y="1755106"/>
                    </a:lnTo>
                    <a:cubicBezTo>
                      <a:pt x="287382" y="1821369"/>
                      <a:pt x="341113" y="1875099"/>
                      <a:pt x="407376" y="1875099"/>
                    </a:cubicBezTo>
                    <a:cubicBezTo>
                      <a:pt x="473639" y="1875099"/>
                      <a:pt x="527369" y="1821369"/>
                      <a:pt x="527369" y="1755106"/>
                    </a:cubicBezTo>
                    <a:lnTo>
                      <a:pt x="527369" y="920617"/>
                    </a:lnTo>
                    <a:lnTo>
                      <a:pt x="586033" y="920617"/>
                    </a:lnTo>
                    <a:lnTo>
                      <a:pt x="586033" y="1758439"/>
                    </a:lnTo>
                    <a:cubicBezTo>
                      <a:pt x="586033" y="1824702"/>
                      <a:pt x="639763" y="1878432"/>
                      <a:pt x="706026" y="1878432"/>
                    </a:cubicBezTo>
                    <a:cubicBezTo>
                      <a:pt x="772289" y="1878432"/>
                      <a:pt x="826020" y="1824702"/>
                      <a:pt x="826020" y="1758439"/>
                    </a:cubicBezTo>
                    <a:lnTo>
                      <a:pt x="826020" y="645832"/>
                    </a:lnTo>
                    <a:cubicBezTo>
                      <a:pt x="826020" y="639566"/>
                      <a:pt x="825353" y="633433"/>
                      <a:pt x="824420" y="627433"/>
                    </a:cubicBezTo>
                    <a:lnTo>
                      <a:pt x="824420" y="377446"/>
                    </a:lnTo>
                    <a:cubicBezTo>
                      <a:pt x="866684" y="494907"/>
                      <a:pt x="900816" y="633299"/>
                      <a:pt x="925881" y="735294"/>
                    </a:cubicBezTo>
                    <a:cubicBezTo>
                      <a:pt x="939747" y="791691"/>
                      <a:pt x="950680" y="836222"/>
                      <a:pt x="960279" y="866753"/>
                    </a:cubicBezTo>
                    <a:cubicBezTo>
                      <a:pt x="970945" y="901018"/>
                      <a:pt x="1002544" y="923017"/>
                      <a:pt x="1036675" y="923017"/>
                    </a:cubicBezTo>
                    <a:cubicBezTo>
                      <a:pt x="1044541" y="923017"/>
                      <a:pt x="1052541" y="921817"/>
                      <a:pt x="1060541" y="919417"/>
                    </a:cubicBezTo>
                    <a:cubicBezTo>
                      <a:pt x="1102672" y="906218"/>
                      <a:pt x="1126270" y="861420"/>
                      <a:pt x="1113071" y="8192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FE24E5A-7A99-0BA6-9679-B94808C2651E}"/>
              </a:ext>
            </a:extLst>
          </p:cNvPr>
          <p:cNvGrpSpPr/>
          <p:nvPr/>
        </p:nvGrpSpPr>
        <p:grpSpPr>
          <a:xfrm>
            <a:off x="676486" y="5193389"/>
            <a:ext cx="669174" cy="764108"/>
            <a:chOff x="1352282" y="6306566"/>
            <a:chExt cx="2045565" cy="2377676"/>
          </a:xfrm>
        </p:grpSpPr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33CBBE2C-AB25-9B49-3581-32A835295C52}"/>
                </a:ext>
              </a:extLst>
            </p:cNvPr>
            <p:cNvSpPr/>
            <p:nvPr/>
          </p:nvSpPr>
          <p:spPr>
            <a:xfrm>
              <a:off x="1352282" y="6306566"/>
              <a:ext cx="2045565" cy="2377676"/>
            </a:xfrm>
            <a:custGeom>
              <a:avLst/>
              <a:gdLst>
                <a:gd name="connsiteX0" fmla="*/ 209924 w 4080568"/>
                <a:gd name="connsiteY0" fmla="*/ 2108819 h 4743075"/>
                <a:gd name="connsiteX1" fmla="*/ 164966 w 4080568"/>
                <a:gd name="connsiteY1" fmla="*/ 1757061 h 4743075"/>
                <a:gd name="connsiteX2" fmla="*/ 416331 w 4080568"/>
                <a:gd name="connsiteY2" fmla="*/ 740553 h 4743075"/>
                <a:gd name="connsiteX3" fmla="*/ 742086 w 4080568"/>
                <a:gd name="connsiteY3" fmla="*/ 381079 h 4743075"/>
                <a:gd name="connsiteX4" fmla="*/ 1292250 w 4080568"/>
                <a:gd name="connsiteY4" fmla="*/ 88947 h 4743075"/>
                <a:gd name="connsiteX5" fmla="*/ 1950999 w 4080568"/>
                <a:gd name="connsiteY5" fmla="*/ 3508 h 4743075"/>
                <a:gd name="connsiteX6" fmla="*/ 2672422 w 4080568"/>
                <a:gd name="connsiteY6" fmla="*/ 207914 h 4743075"/>
                <a:gd name="connsiteX7" fmla="*/ 3079997 w 4080568"/>
                <a:gd name="connsiteY7" fmla="*/ 498141 h 4743075"/>
                <a:gd name="connsiteX8" fmla="*/ 3331267 w 4080568"/>
                <a:gd name="connsiteY8" fmla="*/ 858758 h 4743075"/>
                <a:gd name="connsiteX9" fmla="*/ 3494811 w 4080568"/>
                <a:gd name="connsiteY9" fmla="*/ 1443688 h 4743075"/>
                <a:gd name="connsiteX10" fmla="*/ 3461283 w 4080568"/>
                <a:gd name="connsiteY10" fmla="*/ 2100342 h 4743075"/>
                <a:gd name="connsiteX11" fmla="*/ 3460235 w 4080568"/>
                <a:gd name="connsiteY11" fmla="*/ 2109962 h 4743075"/>
                <a:gd name="connsiteX12" fmla="*/ 3529482 w 4080568"/>
                <a:gd name="connsiteY12" fmla="*/ 2121392 h 4743075"/>
                <a:gd name="connsiteX13" fmla="*/ 3637686 w 4080568"/>
                <a:gd name="connsiteY13" fmla="*/ 2229501 h 4743075"/>
                <a:gd name="connsiteX14" fmla="*/ 3664737 w 4080568"/>
                <a:gd name="connsiteY14" fmla="*/ 2481722 h 4743075"/>
                <a:gd name="connsiteX15" fmla="*/ 3463188 w 4080568"/>
                <a:gd name="connsiteY15" fmla="*/ 2936160 h 4743075"/>
                <a:gd name="connsiteX16" fmla="*/ 3330504 w 4080568"/>
                <a:gd name="connsiteY16" fmla="*/ 3038935 h 4743075"/>
                <a:gd name="connsiteX17" fmla="*/ 3314788 w 4080568"/>
                <a:gd name="connsiteY17" fmla="*/ 3066367 h 4743075"/>
                <a:gd name="connsiteX18" fmla="*/ 3339267 w 4080568"/>
                <a:gd name="connsiteY18" fmla="*/ 3146187 h 4743075"/>
                <a:gd name="connsiteX19" fmla="*/ 3346697 w 4080568"/>
                <a:gd name="connsiteY19" fmla="*/ 3832177 h 4743075"/>
                <a:gd name="connsiteX20" fmla="*/ 3328123 w 4080568"/>
                <a:gd name="connsiteY20" fmla="*/ 3858847 h 4743075"/>
                <a:gd name="connsiteX21" fmla="*/ 3434803 w 4080568"/>
                <a:gd name="connsiteY21" fmla="*/ 3962670 h 4743075"/>
                <a:gd name="connsiteX22" fmla="*/ 3451853 w 4080568"/>
                <a:gd name="connsiteY22" fmla="*/ 3964098 h 4743075"/>
                <a:gd name="connsiteX23" fmla="*/ 3702170 w 4080568"/>
                <a:gd name="connsiteY23" fmla="*/ 4021439 h 4743075"/>
                <a:gd name="connsiteX24" fmla="*/ 4012304 w 4080568"/>
                <a:gd name="connsiteY24" fmla="*/ 4330811 h 4743075"/>
                <a:gd name="connsiteX25" fmla="*/ 4039355 w 4080568"/>
                <a:gd name="connsiteY25" fmla="*/ 4619419 h 4743075"/>
                <a:gd name="connsiteX26" fmla="*/ 3711790 w 4080568"/>
                <a:gd name="connsiteY26" fmla="*/ 4655709 h 4743075"/>
                <a:gd name="connsiteX27" fmla="*/ 3597300 w 4080568"/>
                <a:gd name="connsiteY27" fmla="*/ 4542837 h 4743075"/>
                <a:gd name="connsiteX28" fmla="*/ 3385845 w 4080568"/>
                <a:gd name="connsiteY28" fmla="*/ 4332145 h 4743075"/>
                <a:gd name="connsiteX29" fmla="*/ 3330695 w 4080568"/>
                <a:gd name="connsiteY29" fmla="*/ 4084875 h 4743075"/>
                <a:gd name="connsiteX30" fmla="*/ 3329171 w 4080568"/>
                <a:gd name="connsiteY30" fmla="*/ 4068016 h 4743075"/>
                <a:gd name="connsiteX31" fmla="*/ 3226492 w 4080568"/>
                <a:gd name="connsiteY31" fmla="*/ 3963241 h 4743075"/>
                <a:gd name="connsiteX32" fmla="*/ 3142386 w 4080568"/>
                <a:gd name="connsiteY32" fmla="*/ 4014771 h 4743075"/>
                <a:gd name="connsiteX33" fmla="*/ 2923977 w 4080568"/>
                <a:gd name="connsiteY33" fmla="*/ 4083828 h 4743075"/>
                <a:gd name="connsiteX34" fmla="*/ 2899403 w 4080568"/>
                <a:gd name="connsiteY34" fmla="*/ 4095734 h 4743075"/>
                <a:gd name="connsiteX35" fmla="*/ 2362002 w 4080568"/>
                <a:gd name="connsiteY35" fmla="*/ 4549219 h 4743075"/>
                <a:gd name="connsiteX36" fmla="*/ 2165121 w 4080568"/>
                <a:gd name="connsiteY36" fmla="*/ 4664757 h 4743075"/>
                <a:gd name="connsiteX37" fmla="*/ 1452936 w 4080568"/>
                <a:gd name="connsiteY37" fmla="*/ 4639326 h 4743075"/>
                <a:gd name="connsiteX38" fmla="*/ 864768 w 4080568"/>
                <a:gd name="connsiteY38" fmla="*/ 4196699 h 4743075"/>
                <a:gd name="connsiteX39" fmla="*/ 500246 w 4080568"/>
                <a:gd name="connsiteY39" fmla="*/ 3693969 h 4743075"/>
                <a:gd name="connsiteX40" fmla="*/ 354513 w 4080568"/>
                <a:gd name="connsiteY40" fmla="*/ 3098562 h 4743075"/>
                <a:gd name="connsiteX41" fmla="*/ 312413 w 4080568"/>
                <a:gd name="connsiteY41" fmla="*/ 3022552 h 4743075"/>
                <a:gd name="connsiteX42" fmla="*/ 25044 w 4080568"/>
                <a:gd name="connsiteY42" fmla="*/ 2608214 h 4743075"/>
                <a:gd name="connsiteX43" fmla="*/ 17328 w 4080568"/>
                <a:gd name="connsiteY43" fmla="*/ 2274554 h 4743075"/>
                <a:gd name="connsiteX44" fmla="*/ 50666 w 4080568"/>
                <a:gd name="connsiteY44" fmla="*/ 2190448 h 4743075"/>
                <a:gd name="connsiteX45" fmla="*/ 189255 w 4080568"/>
                <a:gd name="connsiteY45" fmla="*/ 2112057 h 4743075"/>
                <a:gd name="connsiteX46" fmla="*/ 204685 w 4080568"/>
                <a:gd name="connsiteY46" fmla="*/ 2111581 h 4743075"/>
                <a:gd name="connsiteX47" fmla="*/ 210019 w 4080568"/>
                <a:gd name="connsiteY47" fmla="*/ 2108914 h 4743075"/>
                <a:gd name="connsiteX48" fmla="*/ 2207412 w 4080568"/>
                <a:gd name="connsiteY48" fmla="*/ 1194419 h 4743075"/>
                <a:gd name="connsiteX49" fmla="*/ 2195505 w 4080568"/>
                <a:gd name="connsiteY49" fmla="*/ 1208611 h 4743075"/>
                <a:gd name="connsiteX50" fmla="*/ 2114067 w 4080568"/>
                <a:gd name="connsiteY50" fmla="*/ 1296717 h 4743075"/>
                <a:gd name="connsiteX51" fmla="*/ 1720017 w 4080568"/>
                <a:gd name="connsiteY51" fmla="*/ 1551035 h 4743075"/>
                <a:gd name="connsiteX52" fmla="*/ 1164805 w 4080568"/>
                <a:gd name="connsiteY52" fmla="*/ 1768395 h 4743075"/>
                <a:gd name="connsiteX53" fmla="*/ 579113 w 4080568"/>
                <a:gd name="connsiteY53" fmla="*/ 2141394 h 4743075"/>
                <a:gd name="connsiteX54" fmla="*/ 397281 w 4080568"/>
                <a:gd name="connsiteY54" fmla="*/ 2357707 h 4743075"/>
                <a:gd name="connsiteX55" fmla="*/ 287457 w 4080568"/>
                <a:gd name="connsiteY55" fmla="*/ 2349516 h 4743075"/>
                <a:gd name="connsiteX56" fmla="*/ 276313 w 4080568"/>
                <a:gd name="connsiteY56" fmla="*/ 2324846 h 4743075"/>
                <a:gd name="connsiteX57" fmla="*/ 224878 w 4080568"/>
                <a:gd name="connsiteY57" fmla="*/ 2253123 h 4743075"/>
                <a:gd name="connsiteX58" fmla="*/ 154298 w 4080568"/>
                <a:gd name="connsiteY58" fmla="*/ 2268648 h 4743075"/>
                <a:gd name="connsiteX59" fmla="*/ 136962 w 4080568"/>
                <a:gd name="connsiteY59" fmla="*/ 2327894 h 4743075"/>
                <a:gd name="connsiteX60" fmla="*/ 141344 w 4080568"/>
                <a:gd name="connsiteY60" fmla="*/ 2539730 h 4743075"/>
                <a:gd name="connsiteX61" fmla="*/ 443572 w 4080568"/>
                <a:gd name="connsiteY61" fmla="*/ 2948829 h 4743075"/>
                <a:gd name="connsiteX62" fmla="*/ 482910 w 4080568"/>
                <a:gd name="connsiteY62" fmla="*/ 3017980 h 4743075"/>
                <a:gd name="connsiteX63" fmla="*/ 572731 w 4080568"/>
                <a:gd name="connsiteY63" fmla="*/ 3538997 h 4743075"/>
                <a:gd name="connsiteX64" fmla="*/ 1002499 w 4080568"/>
                <a:gd name="connsiteY64" fmla="*/ 4150693 h 4743075"/>
                <a:gd name="connsiteX65" fmla="*/ 1505419 w 4080568"/>
                <a:gd name="connsiteY65" fmla="*/ 4521025 h 4743075"/>
                <a:gd name="connsiteX66" fmla="*/ 2137974 w 4080568"/>
                <a:gd name="connsiteY66" fmla="*/ 4534170 h 4743075"/>
                <a:gd name="connsiteX67" fmla="*/ 2688805 w 4080568"/>
                <a:gd name="connsiteY67" fmla="*/ 4128690 h 4743075"/>
                <a:gd name="connsiteX68" fmla="*/ 2745288 w 4080568"/>
                <a:gd name="connsiteY68" fmla="*/ 4076970 h 4743075"/>
                <a:gd name="connsiteX69" fmla="*/ 2340762 w 4080568"/>
                <a:gd name="connsiteY69" fmla="*/ 3779789 h 4743075"/>
                <a:gd name="connsiteX70" fmla="*/ 2305233 w 4080568"/>
                <a:gd name="connsiteY70" fmla="*/ 3284013 h 4743075"/>
                <a:gd name="connsiteX71" fmla="*/ 2595841 w 4080568"/>
                <a:gd name="connsiteY71" fmla="*/ 2962926 h 4743075"/>
                <a:gd name="connsiteX72" fmla="*/ 3186010 w 4080568"/>
                <a:gd name="connsiteY72" fmla="*/ 2996358 h 4743075"/>
                <a:gd name="connsiteX73" fmla="*/ 3233635 w 4080568"/>
                <a:gd name="connsiteY73" fmla="*/ 2944352 h 4743075"/>
                <a:gd name="connsiteX74" fmla="*/ 3395560 w 4080568"/>
                <a:gd name="connsiteY74" fmla="*/ 2820527 h 4743075"/>
                <a:gd name="connsiteX75" fmla="*/ 3537387 w 4080568"/>
                <a:gd name="connsiteY75" fmla="*/ 2458767 h 4743075"/>
                <a:gd name="connsiteX76" fmla="*/ 3517290 w 4080568"/>
                <a:gd name="connsiteY76" fmla="*/ 2275602 h 4743075"/>
                <a:gd name="connsiteX77" fmla="*/ 3441566 w 4080568"/>
                <a:gd name="connsiteY77" fmla="*/ 2260457 h 4743075"/>
                <a:gd name="connsiteX78" fmla="*/ 3386130 w 4080568"/>
                <a:gd name="connsiteY78" fmla="*/ 2341515 h 4743075"/>
                <a:gd name="connsiteX79" fmla="*/ 3310121 w 4080568"/>
                <a:gd name="connsiteY79" fmla="*/ 2383806 h 4743075"/>
                <a:gd name="connsiteX80" fmla="*/ 3258972 w 4080568"/>
                <a:gd name="connsiteY80" fmla="*/ 2313321 h 4743075"/>
                <a:gd name="connsiteX81" fmla="*/ 3256209 w 4080568"/>
                <a:gd name="connsiteY81" fmla="*/ 2265029 h 4743075"/>
                <a:gd name="connsiteX82" fmla="*/ 2890545 w 4080568"/>
                <a:gd name="connsiteY82" fmla="*/ 1756679 h 4743075"/>
                <a:gd name="connsiteX83" fmla="*/ 2519165 w 4080568"/>
                <a:gd name="connsiteY83" fmla="*/ 1544462 h 4743075"/>
                <a:gd name="connsiteX84" fmla="*/ 2266562 w 4080568"/>
                <a:gd name="connsiteY84" fmla="*/ 1295955 h 4743075"/>
                <a:gd name="connsiteX85" fmla="*/ 2207412 w 4080568"/>
                <a:gd name="connsiteY85" fmla="*/ 1194514 h 4743075"/>
                <a:gd name="connsiteX86" fmla="*/ 2861875 w 4080568"/>
                <a:gd name="connsiteY86" fmla="*/ 3938095 h 4743075"/>
                <a:gd name="connsiteX87" fmla="*/ 3304787 w 4080568"/>
                <a:gd name="connsiteY87" fmla="*/ 3496992 h 4743075"/>
                <a:gd name="connsiteX88" fmla="*/ 2859684 w 4080568"/>
                <a:gd name="connsiteY88" fmla="*/ 3050937 h 4743075"/>
                <a:gd name="connsiteX89" fmla="*/ 2414676 w 4080568"/>
                <a:gd name="connsiteY89" fmla="*/ 3495468 h 4743075"/>
                <a:gd name="connsiteX90" fmla="*/ 2861970 w 4080568"/>
                <a:gd name="connsiteY90" fmla="*/ 3938190 h 4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4080568" h="4743075">
                  <a:moveTo>
                    <a:pt x="209924" y="2108819"/>
                  </a:moveTo>
                  <a:cubicBezTo>
                    <a:pt x="183444" y="1992519"/>
                    <a:pt x="167728" y="1875456"/>
                    <a:pt x="164966" y="1757061"/>
                  </a:cubicBezTo>
                  <a:cubicBezTo>
                    <a:pt x="156679" y="1395587"/>
                    <a:pt x="228879" y="1053639"/>
                    <a:pt x="416331" y="740553"/>
                  </a:cubicBezTo>
                  <a:cubicBezTo>
                    <a:pt x="501008" y="599201"/>
                    <a:pt x="610260" y="480234"/>
                    <a:pt x="742086" y="381079"/>
                  </a:cubicBezTo>
                  <a:cubicBezTo>
                    <a:pt x="910202" y="254492"/>
                    <a:pt x="1092034" y="154479"/>
                    <a:pt x="1292250" y="88947"/>
                  </a:cubicBezTo>
                  <a:cubicBezTo>
                    <a:pt x="1506372" y="18748"/>
                    <a:pt x="1725828" y="-10780"/>
                    <a:pt x="1950999" y="3508"/>
                  </a:cubicBezTo>
                  <a:cubicBezTo>
                    <a:pt x="2206269" y="19700"/>
                    <a:pt x="2446584" y="89042"/>
                    <a:pt x="2672422" y="207914"/>
                  </a:cubicBezTo>
                  <a:cubicBezTo>
                    <a:pt x="2821108" y="286210"/>
                    <a:pt x="2958839" y="381365"/>
                    <a:pt x="3079997" y="498141"/>
                  </a:cubicBezTo>
                  <a:cubicBezTo>
                    <a:pt x="3187153" y="601488"/>
                    <a:pt x="3267163" y="725027"/>
                    <a:pt x="3331267" y="858758"/>
                  </a:cubicBezTo>
                  <a:cubicBezTo>
                    <a:pt x="3420135" y="1044019"/>
                    <a:pt x="3471951" y="1239853"/>
                    <a:pt x="3494811" y="1443688"/>
                  </a:cubicBezTo>
                  <a:cubicBezTo>
                    <a:pt x="3519576" y="1664382"/>
                    <a:pt x="3509860" y="1883362"/>
                    <a:pt x="3461283" y="2100342"/>
                  </a:cubicBezTo>
                  <a:cubicBezTo>
                    <a:pt x="3460425" y="2103961"/>
                    <a:pt x="3460425" y="2107771"/>
                    <a:pt x="3460235" y="2109962"/>
                  </a:cubicBezTo>
                  <a:cubicBezTo>
                    <a:pt x="3484047" y="2113677"/>
                    <a:pt x="3507574" y="2114820"/>
                    <a:pt x="3529482" y="2121392"/>
                  </a:cubicBezTo>
                  <a:cubicBezTo>
                    <a:pt x="3584250" y="2137870"/>
                    <a:pt x="3618064" y="2177018"/>
                    <a:pt x="3637686" y="2229501"/>
                  </a:cubicBezTo>
                  <a:cubicBezTo>
                    <a:pt x="3668261" y="2311225"/>
                    <a:pt x="3672738" y="2396093"/>
                    <a:pt x="3664737" y="2481722"/>
                  </a:cubicBezTo>
                  <a:cubicBezTo>
                    <a:pt x="3648544" y="2655649"/>
                    <a:pt x="3588156" y="2811192"/>
                    <a:pt x="3463188" y="2936160"/>
                  </a:cubicBezTo>
                  <a:cubicBezTo>
                    <a:pt x="3423945" y="2975403"/>
                    <a:pt x="3375653" y="3005979"/>
                    <a:pt x="3330504" y="3038935"/>
                  </a:cubicBezTo>
                  <a:cubicBezTo>
                    <a:pt x="3319932" y="3046650"/>
                    <a:pt x="3315550" y="3053318"/>
                    <a:pt x="3314788" y="3066367"/>
                  </a:cubicBezTo>
                  <a:cubicBezTo>
                    <a:pt x="3312883" y="3096561"/>
                    <a:pt x="3320503" y="3120850"/>
                    <a:pt x="3339267" y="3146187"/>
                  </a:cubicBezTo>
                  <a:cubicBezTo>
                    <a:pt x="3488238" y="3347831"/>
                    <a:pt x="3490334" y="3626532"/>
                    <a:pt x="3346697" y="3832177"/>
                  </a:cubicBezTo>
                  <a:cubicBezTo>
                    <a:pt x="3341172" y="3840083"/>
                    <a:pt x="3335648" y="3847989"/>
                    <a:pt x="3328123" y="3858847"/>
                  </a:cubicBezTo>
                  <a:cubicBezTo>
                    <a:pt x="3363556" y="3893613"/>
                    <a:pt x="3398799" y="3928570"/>
                    <a:pt x="3434803" y="3962670"/>
                  </a:cubicBezTo>
                  <a:cubicBezTo>
                    <a:pt x="3438137" y="3965813"/>
                    <a:pt x="3446900" y="3965908"/>
                    <a:pt x="3451853" y="3964098"/>
                  </a:cubicBezTo>
                  <a:cubicBezTo>
                    <a:pt x="3547675" y="3929713"/>
                    <a:pt x="3630637" y="3950097"/>
                    <a:pt x="3702170" y="4021439"/>
                  </a:cubicBezTo>
                  <a:cubicBezTo>
                    <a:pt x="3805516" y="4124499"/>
                    <a:pt x="3909243" y="4227370"/>
                    <a:pt x="4012304" y="4330811"/>
                  </a:cubicBezTo>
                  <a:cubicBezTo>
                    <a:pt x="4092028" y="4410821"/>
                    <a:pt x="4103077" y="4532170"/>
                    <a:pt x="4039355" y="4619419"/>
                  </a:cubicBezTo>
                  <a:cubicBezTo>
                    <a:pt x="3960869" y="4726861"/>
                    <a:pt x="3811422" y="4744196"/>
                    <a:pt x="3711790" y="4655709"/>
                  </a:cubicBezTo>
                  <a:cubicBezTo>
                    <a:pt x="3671785" y="4620180"/>
                    <a:pt x="3635304" y="4580652"/>
                    <a:pt x="3597300" y="4542837"/>
                  </a:cubicBezTo>
                  <a:cubicBezTo>
                    <a:pt x="3526719" y="4472638"/>
                    <a:pt x="3455949" y="4402820"/>
                    <a:pt x="3385845" y="4332145"/>
                  </a:cubicBezTo>
                  <a:cubicBezTo>
                    <a:pt x="3315836" y="4261564"/>
                    <a:pt x="3296405" y="4179173"/>
                    <a:pt x="3330695" y="4084875"/>
                  </a:cubicBezTo>
                  <a:cubicBezTo>
                    <a:pt x="3332505" y="4079922"/>
                    <a:pt x="3332219" y="4071255"/>
                    <a:pt x="3329171" y="4068016"/>
                  </a:cubicBezTo>
                  <a:cubicBezTo>
                    <a:pt x="3295262" y="4032583"/>
                    <a:pt x="3260591" y="3997817"/>
                    <a:pt x="3226492" y="3963241"/>
                  </a:cubicBezTo>
                  <a:cubicBezTo>
                    <a:pt x="3197250" y="3981243"/>
                    <a:pt x="3170389" y="3998960"/>
                    <a:pt x="3142386" y="4014771"/>
                  </a:cubicBezTo>
                  <a:cubicBezTo>
                    <a:pt x="3074472" y="4052967"/>
                    <a:pt x="3001130" y="4074303"/>
                    <a:pt x="2923977" y="4083828"/>
                  </a:cubicBezTo>
                  <a:cubicBezTo>
                    <a:pt x="2915310" y="4084875"/>
                    <a:pt x="2905118" y="4089352"/>
                    <a:pt x="2899403" y="4095734"/>
                  </a:cubicBezTo>
                  <a:cubicBezTo>
                    <a:pt x="2741764" y="4272423"/>
                    <a:pt x="2560789" y="4421489"/>
                    <a:pt x="2362002" y="4549219"/>
                  </a:cubicBezTo>
                  <a:cubicBezTo>
                    <a:pt x="2297994" y="4590367"/>
                    <a:pt x="2233796" y="4632658"/>
                    <a:pt x="2165121" y="4664757"/>
                  </a:cubicBezTo>
                  <a:cubicBezTo>
                    <a:pt x="1924329" y="4777153"/>
                    <a:pt x="1684108" y="4768485"/>
                    <a:pt x="1452936" y="4639326"/>
                  </a:cubicBezTo>
                  <a:cubicBezTo>
                    <a:pt x="1237290" y="4518835"/>
                    <a:pt x="1039932" y="4371864"/>
                    <a:pt x="864768" y="4196699"/>
                  </a:cubicBezTo>
                  <a:cubicBezTo>
                    <a:pt x="716559" y="4048585"/>
                    <a:pt x="591305" y="3883422"/>
                    <a:pt x="500246" y="3693969"/>
                  </a:cubicBezTo>
                  <a:cubicBezTo>
                    <a:pt x="409758" y="3505946"/>
                    <a:pt x="357371" y="3307921"/>
                    <a:pt x="354513" y="3098562"/>
                  </a:cubicBezTo>
                  <a:cubicBezTo>
                    <a:pt x="354037" y="3062938"/>
                    <a:pt x="343941" y="3042459"/>
                    <a:pt x="312413" y="3022552"/>
                  </a:cubicBezTo>
                  <a:cubicBezTo>
                    <a:pt x="158489" y="2925683"/>
                    <a:pt x="68763" y="2782141"/>
                    <a:pt x="25044" y="2608214"/>
                  </a:cubicBezTo>
                  <a:cubicBezTo>
                    <a:pt x="-2674" y="2497915"/>
                    <a:pt x="-10389" y="2386187"/>
                    <a:pt x="17328" y="2274554"/>
                  </a:cubicBezTo>
                  <a:cubicBezTo>
                    <a:pt x="24567" y="2245503"/>
                    <a:pt x="35331" y="2215975"/>
                    <a:pt x="50666" y="2190448"/>
                  </a:cubicBezTo>
                  <a:cubicBezTo>
                    <a:pt x="81241" y="2139204"/>
                    <a:pt x="129057" y="2113486"/>
                    <a:pt x="189255" y="2112057"/>
                  </a:cubicBezTo>
                  <a:cubicBezTo>
                    <a:pt x="194398" y="2111962"/>
                    <a:pt x="199542" y="2111867"/>
                    <a:pt x="204685" y="2111581"/>
                  </a:cubicBezTo>
                  <a:cubicBezTo>
                    <a:pt x="205828" y="2111581"/>
                    <a:pt x="206971" y="2110533"/>
                    <a:pt x="210019" y="2108914"/>
                  </a:cubicBezTo>
                  <a:close/>
                  <a:moveTo>
                    <a:pt x="2207412" y="1194419"/>
                  </a:moveTo>
                  <a:cubicBezTo>
                    <a:pt x="2203602" y="1198991"/>
                    <a:pt x="2199696" y="1204039"/>
                    <a:pt x="2195505" y="1208611"/>
                  </a:cubicBezTo>
                  <a:cubicBezTo>
                    <a:pt x="2168550" y="1238139"/>
                    <a:pt x="2143213" y="1269476"/>
                    <a:pt x="2114067" y="1296717"/>
                  </a:cubicBezTo>
                  <a:cubicBezTo>
                    <a:pt x="1998243" y="1405398"/>
                    <a:pt x="1861654" y="1482360"/>
                    <a:pt x="1720017" y="1551035"/>
                  </a:cubicBezTo>
                  <a:cubicBezTo>
                    <a:pt x="1540662" y="1637903"/>
                    <a:pt x="1353972" y="1706483"/>
                    <a:pt x="1164805" y="1768395"/>
                  </a:cubicBezTo>
                  <a:cubicBezTo>
                    <a:pt x="937253" y="1842786"/>
                    <a:pt x="745896" y="1972421"/>
                    <a:pt x="579113" y="2141394"/>
                  </a:cubicBezTo>
                  <a:cubicBezTo>
                    <a:pt x="512724" y="2208641"/>
                    <a:pt x="451764" y="2280364"/>
                    <a:pt x="397281" y="2357707"/>
                  </a:cubicBezTo>
                  <a:cubicBezTo>
                    <a:pt x="368229" y="2399046"/>
                    <a:pt x="310698" y="2394188"/>
                    <a:pt x="287457" y="2349516"/>
                  </a:cubicBezTo>
                  <a:cubicBezTo>
                    <a:pt x="283266" y="2341515"/>
                    <a:pt x="281266" y="2332275"/>
                    <a:pt x="276313" y="2324846"/>
                  </a:cubicBezTo>
                  <a:cubicBezTo>
                    <a:pt x="259835" y="2300367"/>
                    <a:pt x="245071" y="2274078"/>
                    <a:pt x="224878" y="2253123"/>
                  </a:cubicBezTo>
                  <a:cubicBezTo>
                    <a:pt x="201066" y="2228453"/>
                    <a:pt x="167252" y="2237025"/>
                    <a:pt x="154298" y="2268648"/>
                  </a:cubicBezTo>
                  <a:cubicBezTo>
                    <a:pt x="146487" y="2287603"/>
                    <a:pt x="140677" y="2307796"/>
                    <a:pt x="136962" y="2327894"/>
                  </a:cubicBezTo>
                  <a:cubicBezTo>
                    <a:pt x="123913" y="2398665"/>
                    <a:pt x="126866" y="2469626"/>
                    <a:pt x="141344" y="2539730"/>
                  </a:cubicBezTo>
                  <a:cubicBezTo>
                    <a:pt x="179158" y="2722324"/>
                    <a:pt x="270312" y="2866056"/>
                    <a:pt x="443572" y="2948829"/>
                  </a:cubicBezTo>
                  <a:cubicBezTo>
                    <a:pt x="472814" y="2962830"/>
                    <a:pt x="484244" y="2986357"/>
                    <a:pt x="482910" y="3017980"/>
                  </a:cubicBezTo>
                  <a:cubicBezTo>
                    <a:pt x="475290" y="3198098"/>
                    <a:pt x="506532" y="3371548"/>
                    <a:pt x="572731" y="3538997"/>
                  </a:cubicBezTo>
                  <a:cubicBezTo>
                    <a:pt x="666933" y="3777408"/>
                    <a:pt x="817714" y="3976100"/>
                    <a:pt x="1002499" y="4150693"/>
                  </a:cubicBezTo>
                  <a:cubicBezTo>
                    <a:pt x="1154899" y="4294616"/>
                    <a:pt x="1323873" y="4417012"/>
                    <a:pt x="1505419" y="4521025"/>
                  </a:cubicBezTo>
                  <a:cubicBezTo>
                    <a:pt x="1712683" y="4639707"/>
                    <a:pt x="1927472" y="4647708"/>
                    <a:pt x="2137974" y="4534170"/>
                  </a:cubicBezTo>
                  <a:cubicBezTo>
                    <a:pt x="2339904" y="4425299"/>
                    <a:pt x="2523261" y="4288425"/>
                    <a:pt x="2688805" y="4128690"/>
                  </a:cubicBezTo>
                  <a:cubicBezTo>
                    <a:pt x="2705950" y="4112212"/>
                    <a:pt x="2723857" y="4096591"/>
                    <a:pt x="2745288" y="4076970"/>
                  </a:cubicBezTo>
                  <a:cubicBezTo>
                    <a:pt x="2563647" y="4033726"/>
                    <a:pt x="2427820" y="3938000"/>
                    <a:pt x="2340762" y="3779789"/>
                  </a:cubicBezTo>
                  <a:cubicBezTo>
                    <a:pt x="2253227" y="3620722"/>
                    <a:pt x="2242273" y="3453654"/>
                    <a:pt x="2305233" y="3284013"/>
                  </a:cubicBezTo>
                  <a:cubicBezTo>
                    <a:pt x="2358859" y="3139233"/>
                    <a:pt x="2456776" y="3030172"/>
                    <a:pt x="2595841" y="2962926"/>
                  </a:cubicBezTo>
                  <a:cubicBezTo>
                    <a:pt x="2797104" y="2865675"/>
                    <a:pt x="2994462" y="2882439"/>
                    <a:pt x="3186010" y="2996358"/>
                  </a:cubicBezTo>
                  <a:cubicBezTo>
                    <a:pt x="3192963" y="2969117"/>
                    <a:pt x="3210870" y="2955210"/>
                    <a:pt x="3233635" y="2944352"/>
                  </a:cubicBezTo>
                  <a:cubicBezTo>
                    <a:pt x="3296214" y="2914634"/>
                    <a:pt x="3350507" y="2873391"/>
                    <a:pt x="3395560" y="2820527"/>
                  </a:cubicBezTo>
                  <a:cubicBezTo>
                    <a:pt x="3484333" y="2716228"/>
                    <a:pt x="3526338" y="2593546"/>
                    <a:pt x="3537387" y="2458767"/>
                  </a:cubicBezTo>
                  <a:cubicBezTo>
                    <a:pt x="3542436" y="2396474"/>
                    <a:pt x="3540150" y="2334752"/>
                    <a:pt x="3517290" y="2275602"/>
                  </a:cubicBezTo>
                  <a:cubicBezTo>
                    <a:pt x="3501859" y="2235787"/>
                    <a:pt x="3469760" y="2228167"/>
                    <a:pt x="3441566" y="2260457"/>
                  </a:cubicBezTo>
                  <a:cubicBezTo>
                    <a:pt x="3420135" y="2284936"/>
                    <a:pt x="3402037" y="2312940"/>
                    <a:pt x="3386130" y="2341515"/>
                  </a:cubicBezTo>
                  <a:cubicBezTo>
                    <a:pt x="3367557" y="2375043"/>
                    <a:pt x="3342220" y="2391235"/>
                    <a:pt x="3310121" y="2383806"/>
                  </a:cubicBezTo>
                  <a:cubicBezTo>
                    <a:pt x="3277641" y="2376281"/>
                    <a:pt x="3259829" y="2351421"/>
                    <a:pt x="3258972" y="2313321"/>
                  </a:cubicBezTo>
                  <a:cubicBezTo>
                    <a:pt x="3258591" y="2297223"/>
                    <a:pt x="3258495" y="2280936"/>
                    <a:pt x="3256209" y="2265029"/>
                  </a:cubicBezTo>
                  <a:cubicBezTo>
                    <a:pt x="3222491" y="2032238"/>
                    <a:pt x="3098380" y="1863931"/>
                    <a:pt x="2890545" y="1756679"/>
                  </a:cubicBezTo>
                  <a:cubicBezTo>
                    <a:pt x="2763672" y="1691243"/>
                    <a:pt x="2636227" y="1626949"/>
                    <a:pt x="2519165" y="1544462"/>
                  </a:cubicBezTo>
                  <a:cubicBezTo>
                    <a:pt x="2421343" y="1475502"/>
                    <a:pt x="2332570" y="1397016"/>
                    <a:pt x="2266562" y="1295955"/>
                  </a:cubicBezTo>
                  <a:cubicBezTo>
                    <a:pt x="2245512" y="1263666"/>
                    <a:pt x="2227605" y="1229280"/>
                    <a:pt x="2207412" y="1194514"/>
                  </a:cubicBezTo>
                  <a:close/>
                  <a:moveTo>
                    <a:pt x="2861875" y="3938095"/>
                  </a:moveTo>
                  <a:cubicBezTo>
                    <a:pt x="3104286" y="3938095"/>
                    <a:pt x="3304501" y="3738737"/>
                    <a:pt x="3304787" y="3496992"/>
                  </a:cubicBezTo>
                  <a:cubicBezTo>
                    <a:pt x="3305073" y="3248866"/>
                    <a:pt x="3107619" y="3051032"/>
                    <a:pt x="2859684" y="3050937"/>
                  </a:cubicBezTo>
                  <a:cubicBezTo>
                    <a:pt x="2613272" y="3050841"/>
                    <a:pt x="2414485" y="3249342"/>
                    <a:pt x="2414676" y="3495468"/>
                  </a:cubicBezTo>
                  <a:cubicBezTo>
                    <a:pt x="2414866" y="3740261"/>
                    <a:pt x="2614796" y="3938190"/>
                    <a:pt x="2861970" y="393819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B23C8265-5327-E7D2-296F-80A805C5BCD1}"/>
                </a:ext>
              </a:extLst>
            </p:cNvPr>
            <p:cNvSpPr/>
            <p:nvPr/>
          </p:nvSpPr>
          <p:spPr>
            <a:xfrm>
              <a:off x="1416773" y="6905273"/>
              <a:ext cx="1709925" cy="1714647"/>
            </a:xfrm>
            <a:custGeom>
              <a:avLst/>
              <a:gdLst>
                <a:gd name="connsiteX0" fmla="*/ 2078763 w 3411021"/>
                <a:gd name="connsiteY0" fmla="*/ 95 h 3420441"/>
                <a:gd name="connsiteX1" fmla="*/ 2137913 w 3411021"/>
                <a:gd name="connsiteY1" fmla="*/ 101537 h 3420441"/>
                <a:gd name="connsiteX2" fmla="*/ 2390516 w 3411021"/>
                <a:gd name="connsiteY2" fmla="*/ 350044 h 3420441"/>
                <a:gd name="connsiteX3" fmla="*/ 2761896 w 3411021"/>
                <a:gd name="connsiteY3" fmla="*/ 562261 h 3420441"/>
                <a:gd name="connsiteX4" fmla="*/ 3127561 w 3411021"/>
                <a:gd name="connsiteY4" fmla="*/ 1070610 h 3420441"/>
                <a:gd name="connsiteX5" fmla="*/ 3130323 w 3411021"/>
                <a:gd name="connsiteY5" fmla="*/ 1118902 h 3420441"/>
                <a:gd name="connsiteX6" fmla="*/ 3181473 w 3411021"/>
                <a:gd name="connsiteY6" fmla="*/ 1189387 h 3420441"/>
                <a:gd name="connsiteX7" fmla="*/ 3257482 w 3411021"/>
                <a:gd name="connsiteY7" fmla="*/ 1147096 h 3420441"/>
                <a:gd name="connsiteX8" fmla="*/ 3312917 w 3411021"/>
                <a:gd name="connsiteY8" fmla="*/ 1066038 h 3420441"/>
                <a:gd name="connsiteX9" fmla="*/ 3388641 w 3411021"/>
                <a:gd name="connsiteY9" fmla="*/ 1081183 h 3420441"/>
                <a:gd name="connsiteX10" fmla="*/ 3408739 w 3411021"/>
                <a:gd name="connsiteY10" fmla="*/ 1264349 h 3420441"/>
                <a:gd name="connsiteX11" fmla="*/ 3266912 w 3411021"/>
                <a:gd name="connsiteY11" fmla="*/ 1626108 h 3420441"/>
                <a:gd name="connsiteX12" fmla="*/ 3104987 w 3411021"/>
                <a:gd name="connsiteY12" fmla="*/ 1749933 h 3420441"/>
                <a:gd name="connsiteX13" fmla="*/ 3057362 w 3411021"/>
                <a:gd name="connsiteY13" fmla="*/ 1801940 h 3420441"/>
                <a:gd name="connsiteX14" fmla="*/ 2467193 w 3411021"/>
                <a:gd name="connsiteY14" fmla="*/ 1768507 h 3420441"/>
                <a:gd name="connsiteX15" fmla="*/ 2176585 w 3411021"/>
                <a:gd name="connsiteY15" fmla="*/ 2089594 h 3420441"/>
                <a:gd name="connsiteX16" fmla="*/ 2212113 w 3411021"/>
                <a:gd name="connsiteY16" fmla="*/ 2585371 h 3420441"/>
                <a:gd name="connsiteX17" fmla="*/ 2616640 w 3411021"/>
                <a:gd name="connsiteY17" fmla="*/ 2882551 h 3420441"/>
                <a:gd name="connsiteX18" fmla="*/ 2560157 w 3411021"/>
                <a:gd name="connsiteY18" fmla="*/ 2934272 h 3420441"/>
                <a:gd name="connsiteX19" fmla="*/ 2009326 w 3411021"/>
                <a:gd name="connsiteY19" fmla="*/ 3339751 h 3420441"/>
                <a:gd name="connsiteX20" fmla="*/ 1376771 w 3411021"/>
                <a:gd name="connsiteY20" fmla="*/ 3326607 h 3420441"/>
                <a:gd name="connsiteX21" fmla="*/ 873851 w 3411021"/>
                <a:gd name="connsiteY21" fmla="*/ 2956274 h 3420441"/>
                <a:gd name="connsiteX22" fmla="*/ 444083 w 3411021"/>
                <a:gd name="connsiteY22" fmla="*/ 2344579 h 3420441"/>
                <a:gd name="connsiteX23" fmla="*/ 354262 w 3411021"/>
                <a:gd name="connsiteY23" fmla="*/ 1823561 h 3420441"/>
                <a:gd name="connsiteX24" fmla="*/ 314924 w 3411021"/>
                <a:gd name="connsiteY24" fmla="*/ 1754410 h 3420441"/>
                <a:gd name="connsiteX25" fmla="*/ 12695 w 3411021"/>
                <a:gd name="connsiteY25" fmla="*/ 1345311 h 3420441"/>
                <a:gd name="connsiteX26" fmla="*/ 8314 w 3411021"/>
                <a:gd name="connsiteY26" fmla="*/ 1133475 h 3420441"/>
                <a:gd name="connsiteX27" fmla="*/ 25649 w 3411021"/>
                <a:gd name="connsiteY27" fmla="*/ 1074230 h 3420441"/>
                <a:gd name="connsiteX28" fmla="*/ 96230 w 3411021"/>
                <a:gd name="connsiteY28" fmla="*/ 1058704 h 3420441"/>
                <a:gd name="connsiteX29" fmla="*/ 147665 w 3411021"/>
                <a:gd name="connsiteY29" fmla="*/ 1130427 h 3420441"/>
                <a:gd name="connsiteX30" fmla="*/ 158809 w 3411021"/>
                <a:gd name="connsiteY30" fmla="*/ 1155097 h 3420441"/>
                <a:gd name="connsiteX31" fmla="*/ 268632 w 3411021"/>
                <a:gd name="connsiteY31" fmla="*/ 1163288 h 3420441"/>
                <a:gd name="connsiteX32" fmla="*/ 450464 w 3411021"/>
                <a:gd name="connsiteY32" fmla="*/ 946976 h 3420441"/>
                <a:gd name="connsiteX33" fmla="*/ 1036157 w 3411021"/>
                <a:gd name="connsiteY33" fmla="*/ 573976 h 3420441"/>
                <a:gd name="connsiteX34" fmla="*/ 1591369 w 3411021"/>
                <a:gd name="connsiteY34" fmla="*/ 356616 h 3420441"/>
                <a:gd name="connsiteX35" fmla="*/ 1985418 w 3411021"/>
                <a:gd name="connsiteY35" fmla="*/ 102299 h 3420441"/>
                <a:gd name="connsiteX36" fmla="*/ 2066857 w 3411021"/>
                <a:gd name="connsiteY36" fmla="*/ 14192 h 3420441"/>
                <a:gd name="connsiteX37" fmla="*/ 2078763 w 3411021"/>
                <a:gd name="connsiteY37" fmla="*/ 0 h 342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411021" h="3420441">
                  <a:moveTo>
                    <a:pt x="2078763" y="95"/>
                  </a:moveTo>
                  <a:cubicBezTo>
                    <a:pt x="2098956" y="34862"/>
                    <a:pt x="2116768" y="69247"/>
                    <a:pt x="2137913" y="101537"/>
                  </a:cubicBezTo>
                  <a:cubicBezTo>
                    <a:pt x="2203922" y="202597"/>
                    <a:pt x="2292790" y="281083"/>
                    <a:pt x="2390516" y="350044"/>
                  </a:cubicBezTo>
                  <a:cubicBezTo>
                    <a:pt x="2507579" y="432530"/>
                    <a:pt x="2635023" y="496824"/>
                    <a:pt x="2761896" y="562261"/>
                  </a:cubicBezTo>
                  <a:cubicBezTo>
                    <a:pt x="2969636" y="669417"/>
                    <a:pt x="3093842" y="837819"/>
                    <a:pt x="3127561" y="1070610"/>
                  </a:cubicBezTo>
                  <a:cubicBezTo>
                    <a:pt x="3129847" y="1086517"/>
                    <a:pt x="3129942" y="1102805"/>
                    <a:pt x="3130323" y="1118902"/>
                  </a:cubicBezTo>
                  <a:cubicBezTo>
                    <a:pt x="3131085" y="1157002"/>
                    <a:pt x="3148897" y="1181862"/>
                    <a:pt x="3181473" y="1189387"/>
                  </a:cubicBezTo>
                  <a:cubicBezTo>
                    <a:pt x="3213572" y="1196816"/>
                    <a:pt x="3238908" y="1180529"/>
                    <a:pt x="3257482" y="1147096"/>
                  </a:cubicBezTo>
                  <a:cubicBezTo>
                    <a:pt x="3273293" y="1118521"/>
                    <a:pt x="3291486" y="1090517"/>
                    <a:pt x="3312917" y="1066038"/>
                  </a:cubicBezTo>
                  <a:cubicBezTo>
                    <a:pt x="3341207" y="1033748"/>
                    <a:pt x="3373306" y="1041368"/>
                    <a:pt x="3388641" y="1081183"/>
                  </a:cubicBezTo>
                  <a:cubicBezTo>
                    <a:pt x="3411597" y="1140428"/>
                    <a:pt x="3413883" y="1202055"/>
                    <a:pt x="3408739" y="1264349"/>
                  </a:cubicBezTo>
                  <a:cubicBezTo>
                    <a:pt x="3397690" y="1399127"/>
                    <a:pt x="3355780" y="1521809"/>
                    <a:pt x="3266912" y="1626108"/>
                  </a:cubicBezTo>
                  <a:cubicBezTo>
                    <a:pt x="3221858" y="1679067"/>
                    <a:pt x="3167566" y="1720215"/>
                    <a:pt x="3104987" y="1749933"/>
                  </a:cubicBezTo>
                  <a:cubicBezTo>
                    <a:pt x="3082222" y="1760792"/>
                    <a:pt x="3064315" y="1774698"/>
                    <a:pt x="3057362" y="1801940"/>
                  </a:cubicBezTo>
                  <a:cubicBezTo>
                    <a:pt x="2865719" y="1688020"/>
                    <a:pt x="2668361" y="1671257"/>
                    <a:pt x="2467193" y="1768507"/>
                  </a:cubicBezTo>
                  <a:cubicBezTo>
                    <a:pt x="2328128" y="1835753"/>
                    <a:pt x="2230211" y="1944815"/>
                    <a:pt x="2176585" y="2089594"/>
                  </a:cubicBezTo>
                  <a:cubicBezTo>
                    <a:pt x="2113720" y="2259235"/>
                    <a:pt x="2124579" y="2426399"/>
                    <a:pt x="2212113" y="2585371"/>
                  </a:cubicBezTo>
                  <a:cubicBezTo>
                    <a:pt x="2299172" y="2743581"/>
                    <a:pt x="2434998" y="2839307"/>
                    <a:pt x="2616640" y="2882551"/>
                  </a:cubicBezTo>
                  <a:cubicBezTo>
                    <a:pt x="2595209" y="2902077"/>
                    <a:pt x="2577302" y="2917698"/>
                    <a:pt x="2560157" y="2934272"/>
                  </a:cubicBezTo>
                  <a:cubicBezTo>
                    <a:pt x="2394612" y="3094006"/>
                    <a:pt x="2211256" y="3230880"/>
                    <a:pt x="2009326" y="3339751"/>
                  </a:cubicBezTo>
                  <a:cubicBezTo>
                    <a:pt x="1798728" y="3453289"/>
                    <a:pt x="1584035" y="3445288"/>
                    <a:pt x="1376771" y="3326607"/>
                  </a:cubicBezTo>
                  <a:cubicBezTo>
                    <a:pt x="1195224" y="3222593"/>
                    <a:pt x="1026346" y="3100197"/>
                    <a:pt x="873851" y="2956274"/>
                  </a:cubicBezTo>
                  <a:cubicBezTo>
                    <a:pt x="689066" y="2781681"/>
                    <a:pt x="538190" y="2582990"/>
                    <a:pt x="444083" y="2344579"/>
                  </a:cubicBezTo>
                  <a:cubicBezTo>
                    <a:pt x="377884" y="2177129"/>
                    <a:pt x="346642" y="2003679"/>
                    <a:pt x="354262" y="1823561"/>
                  </a:cubicBezTo>
                  <a:cubicBezTo>
                    <a:pt x="355595" y="1791938"/>
                    <a:pt x="344165" y="1768411"/>
                    <a:pt x="314924" y="1754410"/>
                  </a:cubicBezTo>
                  <a:cubicBezTo>
                    <a:pt x="141664" y="1671638"/>
                    <a:pt x="50510" y="1527810"/>
                    <a:pt x="12695" y="1345311"/>
                  </a:cubicBezTo>
                  <a:cubicBezTo>
                    <a:pt x="-1783" y="1275207"/>
                    <a:pt x="-4735" y="1204246"/>
                    <a:pt x="8314" y="1133475"/>
                  </a:cubicBezTo>
                  <a:cubicBezTo>
                    <a:pt x="12029" y="1113282"/>
                    <a:pt x="17934" y="1093184"/>
                    <a:pt x="25649" y="1074230"/>
                  </a:cubicBezTo>
                  <a:cubicBezTo>
                    <a:pt x="38603" y="1042607"/>
                    <a:pt x="72417" y="1034129"/>
                    <a:pt x="96230" y="1058704"/>
                  </a:cubicBezTo>
                  <a:cubicBezTo>
                    <a:pt x="116423" y="1079659"/>
                    <a:pt x="131282" y="1105948"/>
                    <a:pt x="147665" y="1130427"/>
                  </a:cubicBezTo>
                  <a:cubicBezTo>
                    <a:pt x="152618" y="1137761"/>
                    <a:pt x="154713" y="1147096"/>
                    <a:pt x="158809" y="1155097"/>
                  </a:cubicBezTo>
                  <a:cubicBezTo>
                    <a:pt x="182050" y="1199769"/>
                    <a:pt x="239486" y="1204627"/>
                    <a:pt x="268632" y="1163288"/>
                  </a:cubicBezTo>
                  <a:cubicBezTo>
                    <a:pt x="323115" y="1085945"/>
                    <a:pt x="384075" y="1014222"/>
                    <a:pt x="450464" y="946976"/>
                  </a:cubicBezTo>
                  <a:cubicBezTo>
                    <a:pt x="617342" y="778002"/>
                    <a:pt x="808700" y="648367"/>
                    <a:pt x="1036157" y="573976"/>
                  </a:cubicBezTo>
                  <a:cubicBezTo>
                    <a:pt x="1225228" y="512159"/>
                    <a:pt x="1412013" y="443484"/>
                    <a:pt x="1591369" y="356616"/>
                  </a:cubicBezTo>
                  <a:cubicBezTo>
                    <a:pt x="1733006" y="288036"/>
                    <a:pt x="1869689" y="210979"/>
                    <a:pt x="1985418" y="102299"/>
                  </a:cubicBezTo>
                  <a:cubicBezTo>
                    <a:pt x="2014469" y="74962"/>
                    <a:pt x="2039806" y="43720"/>
                    <a:pt x="2066857" y="14192"/>
                  </a:cubicBezTo>
                  <a:cubicBezTo>
                    <a:pt x="2071048" y="9525"/>
                    <a:pt x="2074953" y="4572"/>
                    <a:pt x="2078763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C213F9E4-927F-4521-5107-B6CAC6497A36}"/>
                </a:ext>
              </a:extLst>
            </p:cNvPr>
            <p:cNvSpPr/>
            <p:nvPr/>
          </p:nvSpPr>
          <p:spPr>
            <a:xfrm>
              <a:off x="2780048" y="7944610"/>
              <a:ext cx="65128" cy="65128"/>
            </a:xfrm>
            <a:custGeom>
              <a:avLst/>
              <a:gdLst>
                <a:gd name="connsiteX0" fmla="*/ 129921 w 129920"/>
                <a:gd name="connsiteY0" fmla="*/ 64961 h 129920"/>
                <a:gd name="connsiteX1" fmla="*/ 64960 w 129920"/>
                <a:gd name="connsiteY1" fmla="*/ 129921 h 129920"/>
                <a:gd name="connsiteX2" fmla="*/ 0 w 129920"/>
                <a:gd name="connsiteY2" fmla="*/ 64961 h 129920"/>
                <a:gd name="connsiteX3" fmla="*/ 64960 w 129920"/>
                <a:gd name="connsiteY3" fmla="*/ 0 h 129920"/>
                <a:gd name="connsiteX4" fmla="*/ 129921 w 129920"/>
                <a:gd name="connsiteY4" fmla="*/ 64961 h 12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920" h="129920">
                  <a:moveTo>
                    <a:pt x="129921" y="64961"/>
                  </a:moveTo>
                  <a:cubicBezTo>
                    <a:pt x="129921" y="100837"/>
                    <a:pt x="100837" y="129921"/>
                    <a:pt x="64960" y="129921"/>
                  </a:cubicBezTo>
                  <a:cubicBezTo>
                    <a:pt x="29084" y="129921"/>
                    <a:pt x="0" y="100837"/>
                    <a:pt x="0" y="64961"/>
                  </a:cubicBezTo>
                  <a:cubicBezTo>
                    <a:pt x="0" y="29084"/>
                    <a:pt x="29083" y="0"/>
                    <a:pt x="64960" y="0"/>
                  </a:cubicBezTo>
                  <a:cubicBezTo>
                    <a:pt x="100837" y="0"/>
                    <a:pt x="129921" y="29084"/>
                    <a:pt x="129921" y="6496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A133E2BF-7546-AF4D-8E34-75736F9110ED}"/>
                </a:ext>
              </a:extLst>
            </p:cNvPr>
            <p:cNvSpPr/>
            <p:nvPr/>
          </p:nvSpPr>
          <p:spPr>
            <a:xfrm>
              <a:off x="2660629" y="8058585"/>
              <a:ext cx="76015" cy="76015"/>
            </a:xfrm>
            <a:custGeom>
              <a:avLst/>
              <a:gdLst>
                <a:gd name="connsiteX0" fmla="*/ 151638 w 151637"/>
                <a:gd name="connsiteY0" fmla="*/ 75819 h 151637"/>
                <a:gd name="connsiteX1" fmla="*/ 75819 w 151637"/>
                <a:gd name="connsiteY1" fmla="*/ 151638 h 151637"/>
                <a:gd name="connsiteX2" fmla="*/ 0 w 151637"/>
                <a:gd name="connsiteY2" fmla="*/ 75819 h 151637"/>
                <a:gd name="connsiteX3" fmla="*/ 75819 w 151637"/>
                <a:gd name="connsiteY3" fmla="*/ 0 h 151637"/>
                <a:gd name="connsiteX4" fmla="*/ 151638 w 151637"/>
                <a:gd name="connsiteY4" fmla="*/ 75819 h 15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637" h="151637">
                  <a:moveTo>
                    <a:pt x="151638" y="75819"/>
                  </a:moveTo>
                  <a:cubicBezTo>
                    <a:pt x="151638" y="117693"/>
                    <a:pt x="117693" y="151638"/>
                    <a:pt x="75819" y="151638"/>
                  </a:cubicBezTo>
                  <a:cubicBezTo>
                    <a:pt x="33946" y="151638"/>
                    <a:pt x="0" y="117693"/>
                    <a:pt x="0" y="75819"/>
                  </a:cubicBezTo>
                  <a:cubicBezTo>
                    <a:pt x="0" y="33946"/>
                    <a:pt x="33946" y="0"/>
                    <a:pt x="75819" y="0"/>
                  </a:cubicBezTo>
                  <a:cubicBezTo>
                    <a:pt x="117693" y="0"/>
                    <a:pt x="151638" y="33946"/>
                    <a:pt x="151638" y="7581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046C121A-5FEC-723A-25ED-ACAC76593D6B}"/>
                </a:ext>
              </a:extLst>
            </p:cNvPr>
            <p:cNvSpPr/>
            <p:nvPr/>
          </p:nvSpPr>
          <p:spPr>
            <a:xfrm>
              <a:off x="2845176" y="8102036"/>
              <a:ext cx="59685" cy="59685"/>
            </a:xfrm>
            <a:custGeom>
              <a:avLst/>
              <a:gdLst>
                <a:gd name="connsiteX0" fmla="*/ 119062 w 119062"/>
                <a:gd name="connsiteY0" fmla="*/ 59531 h 119062"/>
                <a:gd name="connsiteX1" fmla="*/ 59531 w 119062"/>
                <a:gd name="connsiteY1" fmla="*/ 119062 h 119062"/>
                <a:gd name="connsiteX2" fmla="*/ 0 w 119062"/>
                <a:gd name="connsiteY2" fmla="*/ 59531 h 119062"/>
                <a:gd name="connsiteX3" fmla="*/ 59531 w 119062"/>
                <a:gd name="connsiteY3" fmla="*/ 0 h 119062"/>
                <a:gd name="connsiteX4" fmla="*/ 119062 w 119062"/>
                <a:gd name="connsiteY4" fmla="*/ 59531 h 11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062" h="119062">
                  <a:moveTo>
                    <a:pt x="119062" y="59531"/>
                  </a:moveTo>
                  <a:cubicBezTo>
                    <a:pt x="119062" y="92409"/>
                    <a:pt x="92409" y="119062"/>
                    <a:pt x="59531" y="119062"/>
                  </a:cubicBezTo>
                  <a:cubicBezTo>
                    <a:pt x="26653" y="119062"/>
                    <a:pt x="0" y="92409"/>
                    <a:pt x="0" y="59531"/>
                  </a:cubicBezTo>
                  <a:cubicBezTo>
                    <a:pt x="0" y="26653"/>
                    <a:pt x="26653" y="0"/>
                    <a:pt x="59531" y="0"/>
                  </a:cubicBezTo>
                  <a:cubicBezTo>
                    <a:pt x="92409" y="0"/>
                    <a:pt x="119062" y="26653"/>
                    <a:pt x="119062" y="5953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B7FA6E5C-0467-8DDF-720B-7B925A2397F9}"/>
                </a:ext>
              </a:extLst>
            </p:cNvPr>
            <p:cNvSpPr/>
            <p:nvPr/>
          </p:nvSpPr>
          <p:spPr>
            <a:xfrm>
              <a:off x="2660581" y="7944610"/>
              <a:ext cx="43451" cy="43451"/>
            </a:xfrm>
            <a:custGeom>
              <a:avLst/>
              <a:gdLst>
                <a:gd name="connsiteX0" fmla="*/ 86677 w 86677"/>
                <a:gd name="connsiteY0" fmla="*/ 43339 h 86677"/>
                <a:gd name="connsiteX1" fmla="*/ 43339 w 86677"/>
                <a:gd name="connsiteY1" fmla="*/ 86677 h 86677"/>
                <a:gd name="connsiteX2" fmla="*/ 0 w 86677"/>
                <a:gd name="connsiteY2" fmla="*/ 43339 h 86677"/>
                <a:gd name="connsiteX3" fmla="*/ 43339 w 86677"/>
                <a:gd name="connsiteY3" fmla="*/ 0 h 86677"/>
                <a:gd name="connsiteX4" fmla="*/ 86677 w 86677"/>
                <a:gd name="connsiteY4" fmla="*/ 43339 h 86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77" h="86677">
                  <a:moveTo>
                    <a:pt x="86677" y="43339"/>
                  </a:moveTo>
                  <a:cubicBezTo>
                    <a:pt x="86677" y="67274"/>
                    <a:pt x="67274" y="86677"/>
                    <a:pt x="43339" y="86677"/>
                  </a:cubicBezTo>
                  <a:cubicBezTo>
                    <a:pt x="19403" y="86677"/>
                    <a:pt x="0" y="67274"/>
                    <a:pt x="0" y="43339"/>
                  </a:cubicBezTo>
                  <a:cubicBezTo>
                    <a:pt x="0" y="19403"/>
                    <a:pt x="19404" y="0"/>
                    <a:pt x="43339" y="0"/>
                  </a:cubicBezTo>
                  <a:cubicBezTo>
                    <a:pt x="67274" y="0"/>
                    <a:pt x="86677" y="19403"/>
                    <a:pt x="86677" y="4333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6510898" y="2552628"/>
            <a:ext cx="66934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9C8C637-2533-9502-CA79-114CEE4B3E21}"/>
              </a:ext>
            </a:extLst>
          </p:cNvPr>
          <p:cNvGrpSpPr/>
          <p:nvPr/>
        </p:nvGrpSpPr>
        <p:grpSpPr>
          <a:xfrm>
            <a:off x="7804555" y="5088255"/>
            <a:ext cx="773976" cy="762610"/>
            <a:chOff x="955967" y="863170"/>
            <a:chExt cx="1908245" cy="1552662"/>
          </a:xfrm>
          <a:solidFill>
            <a:srgbClr val="21A953"/>
          </a:solidFill>
        </p:grpSpPr>
        <p:grpSp>
          <p:nvGrpSpPr>
            <p:cNvPr id="52" name="Graphic 3">
              <a:extLst>
                <a:ext uri="{FF2B5EF4-FFF2-40B4-BE49-F238E27FC236}">
                  <a16:creationId xmlns:a16="http://schemas.microsoft.com/office/drawing/2014/main" id="{9BCA7F6F-8B11-D28B-E863-4CE7689FD07E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72" name="Freeform: Shape 152">
                <a:extLst>
                  <a:ext uri="{FF2B5EF4-FFF2-40B4-BE49-F238E27FC236}">
                    <a16:creationId xmlns:a16="http://schemas.microsoft.com/office/drawing/2014/main" id="{2CE87A27-E61F-06D1-802F-FD52CE977E1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3" name="Freeform: Shape 153">
                <a:extLst>
                  <a:ext uri="{FF2B5EF4-FFF2-40B4-BE49-F238E27FC236}">
                    <a16:creationId xmlns:a16="http://schemas.microsoft.com/office/drawing/2014/main" id="{F09C2A67-E07C-96A5-D46D-356EC961CD2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4" name="Freeform: Shape 154">
                <a:extLst>
                  <a:ext uri="{FF2B5EF4-FFF2-40B4-BE49-F238E27FC236}">
                    <a16:creationId xmlns:a16="http://schemas.microsoft.com/office/drawing/2014/main" id="{AA0A1582-122F-FFCE-81FF-0066E1F2ACB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5" name="Freeform: Shape 155">
                <a:extLst>
                  <a:ext uri="{FF2B5EF4-FFF2-40B4-BE49-F238E27FC236}">
                    <a16:creationId xmlns:a16="http://schemas.microsoft.com/office/drawing/2014/main" id="{8BD8649E-31C8-F1A9-5E3A-73E5C6525C1A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6" name="Freeform: Shape 156">
                <a:extLst>
                  <a:ext uri="{FF2B5EF4-FFF2-40B4-BE49-F238E27FC236}">
                    <a16:creationId xmlns:a16="http://schemas.microsoft.com/office/drawing/2014/main" id="{B123AE1F-4528-44C0-6916-5A1D3F30068C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3" name="Graphic 3">
              <a:extLst>
                <a:ext uri="{FF2B5EF4-FFF2-40B4-BE49-F238E27FC236}">
                  <a16:creationId xmlns:a16="http://schemas.microsoft.com/office/drawing/2014/main" id="{8558C904-3864-1232-2824-E7AF5EAC61CE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69" name="Freeform: Shape 149">
                <a:extLst>
                  <a:ext uri="{FF2B5EF4-FFF2-40B4-BE49-F238E27FC236}">
                    <a16:creationId xmlns:a16="http://schemas.microsoft.com/office/drawing/2014/main" id="{DF862D93-706A-9525-C375-3E1FF25CC5C7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0" name="Freeform: Shape 150">
                <a:extLst>
                  <a:ext uri="{FF2B5EF4-FFF2-40B4-BE49-F238E27FC236}">
                    <a16:creationId xmlns:a16="http://schemas.microsoft.com/office/drawing/2014/main" id="{77C5F552-45C3-A634-0DF5-54C9B07FA365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1" name="Freeform: Shape 151">
                <a:extLst>
                  <a:ext uri="{FF2B5EF4-FFF2-40B4-BE49-F238E27FC236}">
                    <a16:creationId xmlns:a16="http://schemas.microsoft.com/office/drawing/2014/main" id="{E2964D8C-E97F-463C-BA0D-4A945E8F1426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4" name="Graphic 3">
              <a:extLst>
                <a:ext uri="{FF2B5EF4-FFF2-40B4-BE49-F238E27FC236}">
                  <a16:creationId xmlns:a16="http://schemas.microsoft.com/office/drawing/2014/main" id="{813ADA15-0376-FC93-708F-6FDFF3209704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66" name="Freeform: Shape 146">
                <a:extLst>
                  <a:ext uri="{FF2B5EF4-FFF2-40B4-BE49-F238E27FC236}">
                    <a16:creationId xmlns:a16="http://schemas.microsoft.com/office/drawing/2014/main" id="{64974602-E952-5260-1182-AA347F03A910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7" name="Freeform: Shape 147">
                <a:extLst>
                  <a:ext uri="{FF2B5EF4-FFF2-40B4-BE49-F238E27FC236}">
                    <a16:creationId xmlns:a16="http://schemas.microsoft.com/office/drawing/2014/main" id="{1B713525-1B2E-82A3-459E-4E2D47A60F6A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8" name="Freeform: Shape 148">
                <a:extLst>
                  <a:ext uri="{FF2B5EF4-FFF2-40B4-BE49-F238E27FC236}">
                    <a16:creationId xmlns:a16="http://schemas.microsoft.com/office/drawing/2014/main" id="{3E373E81-B39A-D1B6-1041-9185A7776222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5" name="Graphic 3">
              <a:extLst>
                <a:ext uri="{FF2B5EF4-FFF2-40B4-BE49-F238E27FC236}">
                  <a16:creationId xmlns:a16="http://schemas.microsoft.com/office/drawing/2014/main" id="{F0BA90FA-9638-CDDA-9909-9E3D0E7F0308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61" name="Freeform: Shape 143">
                <a:extLst>
                  <a:ext uri="{FF2B5EF4-FFF2-40B4-BE49-F238E27FC236}">
                    <a16:creationId xmlns:a16="http://schemas.microsoft.com/office/drawing/2014/main" id="{9F499BE0-E69F-0878-0BBB-E13AB1FC8B3D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4" name="Freeform: Shape 144">
                <a:extLst>
                  <a:ext uri="{FF2B5EF4-FFF2-40B4-BE49-F238E27FC236}">
                    <a16:creationId xmlns:a16="http://schemas.microsoft.com/office/drawing/2014/main" id="{8E9711D6-9E08-D187-9BF3-9F46D3633EA3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5" name="Freeform: Shape 145">
                <a:extLst>
                  <a:ext uri="{FF2B5EF4-FFF2-40B4-BE49-F238E27FC236}">
                    <a16:creationId xmlns:a16="http://schemas.microsoft.com/office/drawing/2014/main" id="{52D82EC5-3741-98EE-601C-59BD653F3DD9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6474B0-220F-F131-0CC1-93F4B3388D47}"/>
              </a:ext>
            </a:extLst>
          </p:cNvPr>
          <p:cNvGrpSpPr/>
          <p:nvPr/>
        </p:nvGrpSpPr>
        <p:grpSpPr>
          <a:xfrm>
            <a:off x="6967857" y="5067800"/>
            <a:ext cx="382392" cy="811374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5A21501-912F-3DCB-8FA2-C1DB21E2B63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7" name="Graphic 11">
              <a:extLst>
                <a:ext uri="{FF2B5EF4-FFF2-40B4-BE49-F238E27FC236}">
                  <a16:creationId xmlns:a16="http://schemas.microsoft.com/office/drawing/2014/main" id="{5214308D-F69E-B0A4-7C6F-8FE5D9A0DE68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61AD9873-8CD5-C759-D0DE-8327B1F7DAE4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CBFF459D-160B-4344-BCAF-FEDEF0C65EF0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F67CEEA-5F0C-B44F-0997-AB5C6597D263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CE74668-2232-A2F1-FA88-878433D3C028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BE312DA-2017-A45E-4138-9530D0932B65}"/>
              </a:ext>
            </a:extLst>
          </p:cNvPr>
          <p:cNvGrpSpPr/>
          <p:nvPr/>
        </p:nvGrpSpPr>
        <p:grpSpPr>
          <a:xfrm>
            <a:off x="6921603" y="5067514"/>
            <a:ext cx="382392" cy="811374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136F95-2DA1-CDC7-42ED-D60ABC9BFAB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35" name="Graphic 11">
              <a:extLst>
                <a:ext uri="{FF2B5EF4-FFF2-40B4-BE49-F238E27FC236}">
                  <a16:creationId xmlns:a16="http://schemas.microsoft.com/office/drawing/2014/main" id="{DB674F37-ACDF-E70B-BD1E-2E5BAE3D50BC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162CB76E-211D-A723-96DC-074C59363295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45E9446F-E393-EDD1-9F11-8E618DD2E41E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A41A564-4D67-B62F-2900-9EBA1570D281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59409E8-D1AA-4E58-4568-17649D22DEFA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2EE7BDF-D733-FD95-3D24-17FD38EC8E24}"/>
              </a:ext>
            </a:extLst>
          </p:cNvPr>
          <p:cNvGrpSpPr/>
          <p:nvPr/>
        </p:nvGrpSpPr>
        <p:grpSpPr>
          <a:xfrm>
            <a:off x="4569369" y="3284563"/>
            <a:ext cx="540358" cy="818995"/>
            <a:chOff x="9882870" y="436188"/>
            <a:chExt cx="1909380" cy="289395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90F7673-D241-8E1A-DD24-9FA82D3FBA0E}"/>
                </a:ext>
              </a:extLst>
            </p:cNvPr>
            <p:cNvSpPr/>
            <p:nvPr/>
          </p:nvSpPr>
          <p:spPr>
            <a:xfrm>
              <a:off x="10042416" y="436188"/>
              <a:ext cx="1749834" cy="984575"/>
            </a:xfrm>
            <a:custGeom>
              <a:avLst/>
              <a:gdLst>
                <a:gd name="connsiteX0" fmla="*/ 1304084 w 1749834"/>
                <a:gd name="connsiteY0" fmla="*/ 984506 h 984575"/>
                <a:gd name="connsiteX1" fmla="*/ 383562 w 1749834"/>
                <a:gd name="connsiteY1" fmla="*/ 984506 h 984575"/>
                <a:gd name="connsiteX2" fmla="*/ 0 w 1749834"/>
                <a:gd name="connsiteY2" fmla="*/ 538756 h 984575"/>
                <a:gd name="connsiteX3" fmla="*/ 0 w 1749834"/>
                <a:gd name="connsiteY3" fmla="*/ 445681 h 984575"/>
                <a:gd name="connsiteX4" fmla="*/ 383562 w 1749834"/>
                <a:gd name="connsiteY4" fmla="*/ 0 h 984575"/>
                <a:gd name="connsiteX5" fmla="*/ 1304084 w 1749834"/>
                <a:gd name="connsiteY5" fmla="*/ 0 h 984575"/>
                <a:gd name="connsiteX6" fmla="*/ 1749834 w 1749834"/>
                <a:gd name="connsiteY6" fmla="*/ 445750 h 984575"/>
                <a:gd name="connsiteX7" fmla="*/ 1749834 w 1749834"/>
                <a:gd name="connsiteY7" fmla="*/ 538825 h 984575"/>
                <a:gd name="connsiteX8" fmla="*/ 1304084 w 1749834"/>
                <a:gd name="connsiteY8" fmla="*/ 984575 h 98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9834" h="984575">
                  <a:moveTo>
                    <a:pt x="1304084" y="984506"/>
                  </a:moveTo>
                  <a:lnTo>
                    <a:pt x="383562" y="984506"/>
                  </a:lnTo>
                  <a:cubicBezTo>
                    <a:pt x="137367" y="984506"/>
                    <a:pt x="0" y="784952"/>
                    <a:pt x="0" y="538756"/>
                  </a:cubicBezTo>
                  <a:lnTo>
                    <a:pt x="0" y="445681"/>
                  </a:lnTo>
                  <a:cubicBezTo>
                    <a:pt x="69" y="199555"/>
                    <a:pt x="137436" y="0"/>
                    <a:pt x="383562" y="0"/>
                  </a:cubicBezTo>
                  <a:lnTo>
                    <a:pt x="1304084" y="0"/>
                  </a:lnTo>
                  <a:cubicBezTo>
                    <a:pt x="1550280" y="0"/>
                    <a:pt x="1749834" y="199555"/>
                    <a:pt x="1749834" y="445750"/>
                  </a:cubicBezTo>
                  <a:lnTo>
                    <a:pt x="1749834" y="538825"/>
                  </a:lnTo>
                  <a:cubicBezTo>
                    <a:pt x="1749834" y="785021"/>
                    <a:pt x="1550280" y="984575"/>
                    <a:pt x="1304084" y="98457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1806D8C-5459-447D-8C3D-CFAA4A24812A}"/>
                </a:ext>
              </a:extLst>
            </p:cNvPr>
            <p:cNvSpPr/>
            <p:nvPr/>
          </p:nvSpPr>
          <p:spPr>
            <a:xfrm>
              <a:off x="10127338" y="579566"/>
              <a:ext cx="164176" cy="720690"/>
            </a:xfrm>
            <a:custGeom>
              <a:avLst/>
              <a:gdLst>
                <a:gd name="connsiteX0" fmla="*/ 164177 w 164176"/>
                <a:gd name="connsiteY0" fmla="*/ 719516 h 720690"/>
                <a:gd name="connsiteX1" fmla="*/ 151877 w 164176"/>
                <a:gd name="connsiteY1" fmla="*/ 720691 h 720690"/>
                <a:gd name="connsiteX2" fmla="*/ 0 w 164176"/>
                <a:gd name="connsiteY2" fmla="*/ 359378 h 720690"/>
                <a:gd name="connsiteX3" fmla="*/ 135915 w 164176"/>
                <a:gd name="connsiteY3" fmla="*/ 0 h 720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4176" h="720690">
                  <a:moveTo>
                    <a:pt x="164177" y="719516"/>
                  </a:moveTo>
                  <a:cubicBezTo>
                    <a:pt x="160100" y="720276"/>
                    <a:pt x="156023" y="720691"/>
                    <a:pt x="151877" y="720691"/>
                  </a:cubicBezTo>
                  <a:cubicBezTo>
                    <a:pt x="67992" y="720691"/>
                    <a:pt x="0" y="558933"/>
                    <a:pt x="0" y="359378"/>
                  </a:cubicBezTo>
                  <a:cubicBezTo>
                    <a:pt x="0" y="172676"/>
                    <a:pt x="59562" y="19002"/>
                    <a:pt x="135915" y="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EEF147E-6E89-228E-600A-DE1012064328}"/>
                </a:ext>
              </a:extLst>
            </p:cNvPr>
            <p:cNvSpPr/>
            <p:nvPr/>
          </p:nvSpPr>
          <p:spPr>
            <a:xfrm>
              <a:off x="10248259" y="611005"/>
              <a:ext cx="118295" cy="642126"/>
            </a:xfrm>
            <a:custGeom>
              <a:avLst/>
              <a:gdLst>
                <a:gd name="connsiteX0" fmla="*/ 118296 w 118295"/>
                <a:gd name="connsiteY0" fmla="*/ 641090 h 642126"/>
                <a:gd name="connsiteX1" fmla="*/ 109451 w 118295"/>
                <a:gd name="connsiteY1" fmla="*/ 642126 h 642126"/>
                <a:gd name="connsiteX2" fmla="*/ 0 w 118295"/>
                <a:gd name="connsiteY2" fmla="*/ 320199 h 642126"/>
                <a:gd name="connsiteX3" fmla="*/ 97981 w 118295"/>
                <a:gd name="connsiteY3" fmla="*/ 0 h 64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295" h="642126">
                  <a:moveTo>
                    <a:pt x="118296" y="641090"/>
                  </a:moveTo>
                  <a:cubicBezTo>
                    <a:pt x="115393" y="641781"/>
                    <a:pt x="112422" y="642126"/>
                    <a:pt x="109451" y="642126"/>
                  </a:cubicBezTo>
                  <a:cubicBezTo>
                    <a:pt x="48990" y="642126"/>
                    <a:pt x="0" y="497988"/>
                    <a:pt x="0" y="320199"/>
                  </a:cubicBezTo>
                  <a:cubicBezTo>
                    <a:pt x="0" y="153812"/>
                    <a:pt x="42910" y="16929"/>
                    <a:pt x="97981" y="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B7F824A-CEB7-4046-D6B4-140CA42B6A96}"/>
                </a:ext>
              </a:extLst>
            </p:cNvPr>
            <p:cNvSpPr/>
            <p:nvPr/>
          </p:nvSpPr>
          <p:spPr>
            <a:xfrm>
              <a:off x="10338086" y="438744"/>
              <a:ext cx="279708" cy="981949"/>
            </a:xfrm>
            <a:custGeom>
              <a:avLst/>
              <a:gdLst>
                <a:gd name="connsiteX0" fmla="*/ 254695 w 279708"/>
                <a:gd name="connsiteY0" fmla="*/ 505451 h 981949"/>
                <a:gd name="connsiteX1" fmla="*/ 44154 w 279708"/>
                <a:gd name="connsiteY1" fmla="*/ 979808 h 981949"/>
                <a:gd name="connsiteX2" fmla="*/ 83678 w 279708"/>
                <a:gd name="connsiteY2" fmla="*/ 981950 h 981949"/>
                <a:gd name="connsiteX3" fmla="*/ 279708 w 279708"/>
                <a:gd name="connsiteY3" fmla="*/ 505451 h 981949"/>
                <a:gd name="connsiteX4" fmla="*/ 41390 w 279708"/>
                <a:gd name="connsiteY4" fmla="*/ 0 h 981949"/>
                <a:gd name="connsiteX5" fmla="*/ 0 w 279708"/>
                <a:gd name="connsiteY5" fmla="*/ 6772 h 981949"/>
                <a:gd name="connsiteX6" fmla="*/ 254695 w 279708"/>
                <a:gd name="connsiteY6" fmla="*/ 505451 h 98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9708" h="981949">
                  <a:moveTo>
                    <a:pt x="254695" y="505451"/>
                  </a:moveTo>
                  <a:cubicBezTo>
                    <a:pt x="254695" y="711155"/>
                    <a:pt x="172606" y="894748"/>
                    <a:pt x="44154" y="979808"/>
                  </a:cubicBezTo>
                  <a:cubicBezTo>
                    <a:pt x="57006" y="981120"/>
                    <a:pt x="70203" y="981811"/>
                    <a:pt x="83678" y="981950"/>
                  </a:cubicBezTo>
                  <a:cubicBezTo>
                    <a:pt x="204115" y="886042"/>
                    <a:pt x="279708" y="705489"/>
                    <a:pt x="279708" y="505451"/>
                  </a:cubicBezTo>
                  <a:cubicBezTo>
                    <a:pt x="279708" y="281850"/>
                    <a:pt x="182833" y="83056"/>
                    <a:pt x="41390" y="0"/>
                  </a:cubicBezTo>
                  <a:cubicBezTo>
                    <a:pt x="27155" y="1520"/>
                    <a:pt x="13405" y="3800"/>
                    <a:pt x="0" y="6772"/>
                  </a:cubicBezTo>
                  <a:cubicBezTo>
                    <a:pt x="149459" y="73244"/>
                    <a:pt x="254695" y="275355"/>
                    <a:pt x="254695" y="50545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FDB948B-E462-01D3-FACB-271939A32988}"/>
                </a:ext>
              </a:extLst>
            </p:cNvPr>
            <p:cNvSpPr/>
            <p:nvPr/>
          </p:nvSpPr>
          <p:spPr>
            <a:xfrm>
              <a:off x="9882870" y="841654"/>
              <a:ext cx="1908137" cy="2488490"/>
            </a:xfrm>
            <a:custGeom>
              <a:avLst/>
              <a:gdLst>
                <a:gd name="connsiteX0" fmla="*/ 1722195 w 1908137"/>
                <a:gd name="connsiteY0" fmla="*/ 665965 h 2488490"/>
                <a:gd name="connsiteX1" fmla="*/ 758625 w 1908137"/>
                <a:gd name="connsiteY1" fmla="*/ 665965 h 2488490"/>
                <a:gd name="connsiteX2" fmla="*/ 572683 w 1908137"/>
                <a:gd name="connsiteY2" fmla="*/ 851907 h 2488490"/>
                <a:gd name="connsiteX3" fmla="*/ 572683 w 1908137"/>
                <a:gd name="connsiteY3" fmla="*/ 1246318 h 2488490"/>
                <a:gd name="connsiteX4" fmla="*/ 546150 w 1908137"/>
                <a:gd name="connsiteY4" fmla="*/ 1246318 h 2488490"/>
                <a:gd name="connsiteX5" fmla="*/ 88307 w 1908137"/>
                <a:gd name="connsiteY5" fmla="*/ 816391 h 2488490"/>
                <a:gd name="connsiteX6" fmla="*/ 88307 w 1908137"/>
                <a:gd name="connsiteY6" fmla="*/ 512844 h 2488490"/>
                <a:gd name="connsiteX7" fmla="*/ 546150 w 1908137"/>
                <a:gd name="connsiteY7" fmla="*/ 82917 h 2488490"/>
                <a:gd name="connsiteX8" fmla="*/ 546150 w 1908137"/>
                <a:gd name="connsiteY8" fmla="*/ 0 h 2488490"/>
                <a:gd name="connsiteX9" fmla="*/ 0 w 1908137"/>
                <a:gd name="connsiteY9" fmla="*/ 512844 h 2488490"/>
                <a:gd name="connsiteX10" fmla="*/ 0 w 1908137"/>
                <a:gd name="connsiteY10" fmla="*/ 816391 h 2488490"/>
                <a:gd name="connsiteX11" fmla="*/ 546150 w 1908137"/>
                <a:gd name="connsiteY11" fmla="*/ 1329235 h 2488490"/>
                <a:gd name="connsiteX12" fmla="*/ 572683 w 1908137"/>
                <a:gd name="connsiteY12" fmla="*/ 1329235 h 2488490"/>
                <a:gd name="connsiteX13" fmla="*/ 572683 w 1908137"/>
                <a:gd name="connsiteY13" fmla="*/ 2302548 h 2488490"/>
                <a:gd name="connsiteX14" fmla="*/ 758625 w 1908137"/>
                <a:gd name="connsiteY14" fmla="*/ 2488490 h 2488490"/>
                <a:gd name="connsiteX15" fmla="*/ 1722195 w 1908137"/>
                <a:gd name="connsiteY15" fmla="*/ 2488490 h 2488490"/>
                <a:gd name="connsiteX16" fmla="*/ 1908137 w 1908137"/>
                <a:gd name="connsiteY16" fmla="*/ 2302548 h 2488490"/>
                <a:gd name="connsiteX17" fmla="*/ 1908137 w 1908137"/>
                <a:gd name="connsiteY17" fmla="*/ 851907 h 2488490"/>
                <a:gd name="connsiteX18" fmla="*/ 1722195 w 1908137"/>
                <a:gd name="connsiteY18" fmla="*/ 665965 h 2488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08137" h="2488490">
                  <a:moveTo>
                    <a:pt x="1722195" y="665965"/>
                  </a:moveTo>
                  <a:lnTo>
                    <a:pt x="758625" y="665965"/>
                  </a:lnTo>
                  <a:cubicBezTo>
                    <a:pt x="656361" y="665965"/>
                    <a:pt x="572683" y="749643"/>
                    <a:pt x="572683" y="851907"/>
                  </a:cubicBezTo>
                  <a:lnTo>
                    <a:pt x="572683" y="1246318"/>
                  </a:lnTo>
                  <a:lnTo>
                    <a:pt x="546150" y="1246318"/>
                  </a:lnTo>
                  <a:cubicBezTo>
                    <a:pt x="293666" y="1246318"/>
                    <a:pt x="88307" y="1053466"/>
                    <a:pt x="88307" y="816391"/>
                  </a:cubicBezTo>
                  <a:lnTo>
                    <a:pt x="88307" y="512844"/>
                  </a:lnTo>
                  <a:cubicBezTo>
                    <a:pt x="88307" y="275770"/>
                    <a:pt x="293735" y="82917"/>
                    <a:pt x="546150" y="82917"/>
                  </a:cubicBezTo>
                  <a:lnTo>
                    <a:pt x="546150" y="0"/>
                  </a:lnTo>
                  <a:cubicBezTo>
                    <a:pt x="245021" y="-69"/>
                    <a:pt x="0" y="230027"/>
                    <a:pt x="0" y="512844"/>
                  </a:cubicBezTo>
                  <a:lnTo>
                    <a:pt x="0" y="816391"/>
                  </a:lnTo>
                  <a:cubicBezTo>
                    <a:pt x="0" y="1099209"/>
                    <a:pt x="245021" y="1329235"/>
                    <a:pt x="546150" y="1329235"/>
                  </a:cubicBezTo>
                  <a:lnTo>
                    <a:pt x="572683" y="1329235"/>
                  </a:lnTo>
                  <a:lnTo>
                    <a:pt x="572683" y="2302548"/>
                  </a:lnTo>
                  <a:cubicBezTo>
                    <a:pt x="572683" y="2404813"/>
                    <a:pt x="656361" y="2488490"/>
                    <a:pt x="758625" y="2488490"/>
                  </a:cubicBezTo>
                  <a:lnTo>
                    <a:pt x="1722195" y="2488490"/>
                  </a:lnTo>
                  <a:cubicBezTo>
                    <a:pt x="1824460" y="2488490"/>
                    <a:pt x="1908137" y="2404813"/>
                    <a:pt x="1908137" y="2302548"/>
                  </a:cubicBezTo>
                  <a:lnTo>
                    <a:pt x="1908137" y="851907"/>
                  </a:lnTo>
                  <a:cubicBezTo>
                    <a:pt x="1908137" y="749643"/>
                    <a:pt x="1824460" y="665965"/>
                    <a:pt x="1722195" y="66596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32A14C5C-7471-5A3F-E649-A2AB784B489B}"/>
                </a:ext>
              </a:extLst>
            </p:cNvPr>
            <p:cNvSpPr/>
            <p:nvPr/>
          </p:nvSpPr>
          <p:spPr>
            <a:xfrm>
              <a:off x="10276796" y="1451580"/>
              <a:ext cx="18518" cy="9604"/>
            </a:xfrm>
            <a:custGeom>
              <a:avLst/>
              <a:gdLst>
                <a:gd name="connsiteX0" fmla="*/ 18518 w 18518"/>
                <a:gd name="connsiteY0" fmla="*/ 0 h 9604"/>
                <a:gd name="connsiteX1" fmla="*/ 0 w 18518"/>
                <a:gd name="connsiteY1" fmla="*/ 9605 h 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18" h="9604">
                  <a:moveTo>
                    <a:pt x="18518" y="0"/>
                  </a:moveTo>
                  <a:cubicBezTo>
                    <a:pt x="12438" y="3317"/>
                    <a:pt x="6219" y="6495"/>
                    <a:pt x="0" y="9605"/>
                  </a:cubicBezTo>
                </a:path>
              </a:pathLst>
            </a:custGeom>
            <a:noFill/>
            <a:ln w="2954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B49310B-5FB6-F717-7765-376ACBD01A3C}"/>
                </a:ext>
              </a:extLst>
            </p:cNvPr>
            <p:cNvSpPr/>
            <p:nvPr/>
          </p:nvSpPr>
          <p:spPr>
            <a:xfrm>
              <a:off x="10963560" y="1680433"/>
              <a:ext cx="684967" cy="947331"/>
            </a:xfrm>
            <a:custGeom>
              <a:avLst/>
              <a:gdLst>
                <a:gd name="connsiteX0" fmla="*/ 612898 w 684967"/>
                <a:gd name="connsiteY0" fmla="*/ 0 h 947331"/>
                <a:gd name="connsiteX1" fmla="*/ 684967 w 684967"/>
                <a:gd name="connsiteY1" fmla="*/ 72069 h 947331"/>
                <a:gd name="connsiteX2" fmla="*/ 684967 w 684967"/>
                <a:gd name="connsiteY2" fmla="*/ 875262 h 947331"/>
                <a:gd name="connsiteX3" fmla="*/ 612898 w 684967"/>
                <a:gd name="connsiteY3" fmla="*/ 947331 h 947331"/>
                <a:gd name="connsiteX4" fmla="*/ 72069 w 684967"/>
                <a:gd name="connsiteY4" fmla="*/ 947331 h 947331"/>
                <a:gd name="connsiteX5" fmla="*/ 0 w 684967"/>
                <a:gd name="connsiteY5" fmla="*/ 875262 h 947331"/>
                <a:gd name="connsiteX6" fmla="*/ 0 w 684967"/>
                <a:gd name="connsiteY6" fmla="*/ 72069 h 947331"/>
                <a:gd name="connsiteX7" fmla="*/ 72069 w 684967"/>
                <a:gd name="connsiteY7" fmla="*/ 0 h 9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967" h="947331">
                  <a:moveTo>
                    <a:pt x="612898" y="0"/>
                  </a:moveTo>
                  <a:cubicBezTo>
                    <a:pt x="652701" y="0"/>
                    <a:pt x="684967" y="32266"/>
                    <a:pt x="684967" y="72069"/>
                  </a:cubicBezTo>
                  <a:lnTo>
                    <a:pt x="684967" y="875262"/>
                  </a:lnTo>
                  <a:cubicBezTo>
                    <a:pt x="684967" y="915065"/>
                    <a:pt x="652701" y="947331"/>
                    <a:pt x="612898" y="947331"/>
                  </a:cubicBezTo>
                  <a:lnTo>
                    <a:pt x="72069" y="947331"/>
                  </a:lnTo>
                  <a:cubicBezTo>
                    <a:pt x="32266" y="947331"/>
                    <a:pt x="0" y="915065"/>
                    <a:pt x="0" y="875262"/>
                  </a:cubicBezTo>
                  <a:lnTo>
                    <a:pt x="0" y="72069"/>
                  </a:lnTo>
                  <a:cubicBezTo>
                    <a:pt x="0" y="32266"/>
                    <a:pt x="32266" y="0"/>
                    <a:pt x="7206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D9CAF203-E5EA-2DDE-2010-6482C27D3741}"/>
                </a:ext>
              </a:extLst>
            </p:cNvPr>
            <p:cNvSpPr/>
            <p:nvPr/>
          </p:nvSpPr>
          <p:spPr>
            <a:xfrm>
              <a:off x="10511107" y="2989422"/>
              <a:ext cx="1208452" cy="6909"/>
            </a:xfrm>
            <a:custGeom>
              <a:avLst/>
              <a:gdLst>
                <a:gd name="connsiteX0" fmla="*/ 1208453 w 1208452"/>
                <a:gd name="connsiteY0" fmla="*/ 0 h 6909"/>
                <a:gd name="connsiteX1" fmla="*/ 0 w 1208452"/>
                <a:gd name="connsiteY1" fmla="*/ 0 h 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8452" h="6909">
                  <a:moveTo>
                    <a:pt x="1208453" y="0"/>
                  </a:moveTo>
                  <a:lnTo>
                    <a:pt x="0" y="0"/>
                  </a:lnTo>
                </a:path>
              </a:pathLst>
            </a:custGeom>
            <a:ln w="2070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F359E7D7-3D58-C095-C4BB-C83C0A0DA555}"/>
                </a:ext>
              </a:extLst>
            </p:cNvPr>
            <p:cNvSpPr/>
            <p:nvPr/>
          </p:nvSpPr>
          <p:spPr>
            <a:xfrm>
              <a:off x="10595890" y="2746681"/>
              <a:ext cx="174403" cy="174402"/>
            </a:xfrm>
            <a:custGeom>
              <a:avLst/>
              <a:gdLst>
                <a:gd name="connsiteX0" fmla="*/ 174403 w 174403"/>
                <a:gd name="connsiteY0" fmla="*/ 87201 h 174402"/>
                <a:gd name="connsiteX1" fmla="*/ 87201 w 174403"/>
                <a:gd name="connsiteY1" fmla="*/ 174403 h 174402"/>
                <a:gd name="connsiteX2" fmla="*/ 0 w 174403"/>
                <a:gd name="connsiteY2" fmla="*/ 87201 h 174402"/>
                <a:gd name="connsiteX3" fmla="*/ 87201 w 174403"/>
                <a:gd name="connsiteY3" fmla="*/ 0 h 174402"/>
                <a:gd name="connsiteX4" fmla="*/ 174403 w 174403"/>
                <a:gd name="connsiteY4" fmla="*/ 87201 h 17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03" h="174402">
                  <a:moveTo>
                    <a:pt x="174403" y="87201"/>
                  </a:moveTo>
                  <a:cubicBezTo>
                    <a:pt x="174403" y="135362"/>
                    <a:pt x="135361" y="174403"/>
                    <a:pt x="87201" y="174403"/>
                  </a:cubicBezTo>
                  <a:cubicBezTo>
                    <a:pt x="39041" y="174403"/>
                    <a:pt x="0" y="135361"/>
                    <a:pt x="0" y="87201"/>
                  </a:cubicBezTo>
                  <a:cubicBezTo>
                    <a:pt x="0" y="39041"/>
                    <a:pt x="39041" y="0"/>
                    <a:pt x="87201" y="0"/>
                  </a:cubicBezTo>
                  <a:cubicBezTo>
                    <a:pt x="135361" y="0"/>
                    <a:pt x="174403" y="39042"/>
                    <a:pt x="174403" y="8720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AE51B2-0786-B869-2602-ED6108F866E8}"/>
                </a:ext>
              </a:extLst>
            </p:cNvPr>
            <p:cNvSpPr/>
            <p:nvPr/>
          </p:nvSpPr>
          <p:spPr>
            <a:xfrm>
              <a:off x="10964044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3D982397-3273-DD05-63AC-E6839FAC8328}"/>
                </a:ext>
              </a:extLst>
            </p:cNvPr>
            <p:cNvSpPr/>
            <p:nvPr/>
          </p:nvSpPr>
          <p:spPr>
            <a:xfrm>
              <a:off x="11357971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88" name="Graphic 28">
              <a:extLst>
                <a:ext uri="{FF2B5EF4-FFF2-40B4-BE49-F238E27FC236}">
                  <a16:creationId xmlns:a16="http://schemas.microsoft.com/office/drawing/2014/main" id="{A9FF1240-7DB7-B20D-E601-6D63C9F4CAFB}"/>
                </a:ext>
              </a:extLst>
            </p:cNvPr>
            <p:cNvGrpSpPr/>
            <p:nvPr/>
          </p:nvGrpSpPr>
          <p:grpSpPr>
            <a:xfrm>
              <a:off x="10642048" y="3092724"/>
              <a:ext cx="936345" cy="122717"/>
              <a:chOff x="1093001" y="3122089"/>
              <a:chExt cx="936345" cy="122717"/>
            </a:xfrm>
            <a:solidFill>
              <a:srgbClr val="FFFFFF"/>
            </a:solidFill>
          </p:grpSpPr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486FF359-9ADC-02A6-A617-DBAD939097AE}"/>
                  </a:ext>
                </a:extLst>
              </p:cNvPr>
              <p:cNvSpPr/>
              <p:nvPr/>
            </p:nvSpPr>
            <p:spPr>
              <a:xfrm>
                <a:off x="1093001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5994AA25-9F17-8D70-E78A-C336BDD65F51}"/>
                  </a:ext>
                </a:extLst>
              </p:cNvPr>
              <p:cNvSpPr/>
              <p:nvPr/>
            </p:nvSpPr>
            <p:spPr>
              <a:xfrm>
                <a:off x="1641914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66745832-FB0B-43F7-7C1A-473630312681}"/>
                </a:ext>
              </a:extLst>
            </p:cNvPr>
            <p:cNvSpPr/>
            <p:nvPr/>
          </p:nvSpPr>
          <p:spPr>
            <a:xfrm>
              <a:off x="10263253" y="577562"/>
              <a:ext cx="167838" cy="721519"/>
            </a:xfrm>
            <a:custGeom>
              <a:avLst/>
              <a:gdLst>
                <a:gd name="connsiteX0" fmla="*/ 0 w 167838"/>
                <a:gd name="connsiteY0" fmla="*/ 2004 h 721519"/>
                <a:gd name="connsiteX1" fmla="*/ 15962 w 167838"/>
                <a:gd name="connsiteY1" fmla="*/ 0 h 721519"/>
                <a:gd name="connsiteX2" fmla="*/ 167839 w 167838"/>
                <a:gd name="connsiteY2" fmla="*/ 361313 h 721519"/>
                <a:gd name="connsiteX3" fmla="*/ 28261 w 167838"/>
                <a:gd name="connsiteY3" fmla="*/ 721520 h 72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838" h="721519">
                  <a:moveTo>
                    <a:pt x="0" y="2004"/>
                  </a:moveTo>
                  <a:cubicBezTo>
                    <a:pt x="5251" y="691"/>
                    <a:pt x="10572" y="0"/>
                    <a:pt x="15962" y="0"/>
                  </a:cubicBezTo>
                  <a:cubicBezTo>
                    <a:pt x="99846" y="0"/>
                    <a:pt x="167839" y="161758"/>
                    <a:pt x="167839" y="361313"/>
                  </a:cubicBezTo>
                  <a:cubicBezTo>
                    <a:pt x="167839" y="560867"/>
                    <a:pt x="106411" y="706595"/>
                    <a:pt x="28261" y="72152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0" name="Graphic 28">
              <a:extLst>
                <a:ext uri="{FF2B5EF4-FFF2-40B4-BE49-F238E27FC236}">
                  <a16:creationId xmlns:a16="http://schemas.microsoft.com/office/drawing/2014/main" id="{FF951339-63D1-95BC-D8C0-502CEADCD9B1}"/>
                </a:ext>
              </a:extLst>
            </p:cNvPr>
            <p:cNvGrpSpPr/>
            <p:nvPr/>
          </p:nvGrpSpPr>
          <p:grpSpPr>
            <a:xfrm>
              <a:off x="10526240" y="1782283"/>
              <a:ext cx="349358" cy="122717"/>
              <a:chOff x="977193" y="1811648"/>
              <a:chExt cx="349358" cy="122717"/>
            </a:xfrm>
            <a:solidFill>
              <a:srgbClr val="FFFFFF"/>
            </a:solidFill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20EA4B2-2AEE-51C4-710F-026A0668595C}"/>
                  </a:ext>
                </a:extLst>
              </p:cNvPr>
              <p:cNvSpPr/>
              <p:nvPr/>
            </p:nvSpPr>
            <p:spPr>
              <a:xfrm>
                <a:off x="977193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7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AC0E0C7-B638-83C8-1F3D-1A76E492C6D5}"/>
                  </a:ext>
                </a:extLst>
              </p:cNvPr>
              <p:cNvSpPr/>
              <p:nvPr/>
            </p:nvSpPr>
            <p:spPr>
              <a:xfrm>
                <a:off x="1091342" y="1813721"/>
                <a:ext cx="129213" cy="118710"/>
              </a:xfrm>
              <a:custGeom>
                <a:avLst/>
                <a:gdLst>
                  <a:gd name="connsiteX0" fmla="*/ 0 w 129213"/>
                  <a:gd name="connsiteY0" fmla="*/ 0 h 118710"/>
                  <a:gd name="connsiteX1" fmla="*/ 40768 w 129213"/>
                  <a:gd name="connsiteY1" fmla="*/ 0 h 118710"/>
                  <a:gd name="connsiteX2" fmla="*/ 64676 w 129213"/>
                  <a:gd name="connsiteY2" fmla="*/ 40077 h 118710"/>
                  <a:gd name="connsiteX3" fmla="*/ 88653 w 129213"/>
                  <a:gd name="connsiteY3" fmla="*/ 0 h 118710"/>
                  <a:gd name="connsiteX4" fmla="*/ 129213 w 129213"/>
                  <a:gd name="connsiteY4" fmla="*/ 0 h 118710"/>
                  <a:gd name="connsiteX5" fmla="*/ 83056 w 129213"/>
                  <a:gd name="connsiteY5" fmla="*/ 68960 h 118710"/>
                  <a:gd name="connsiteX6" fmla="*/ 83056 w 129213"/>
                  <a:gd name="connsiteY6" fmla="*/ 118710 h 118710"/>
                  <a:gd name="connsiteX7" fmla="*/ 46296 w 129213"/>
                  <a:gd name="connsiteY7" fmla="*/ 118710 h 118710"/>
                  <a:gd name="connsiteX8" fmla="*/ 46296 w 129213"/>
                  <a:gd name="connsiteY8" fmla="*/ 68960 h 118710"/>
                  <a:gd name="connsiteX9" fmla="*/ 69 w 129213"/>
                  <a:gd name="connsiteY9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9213" h="118710">
                    <a:moveTo>
                      <a:pt x="0" y="0"/>
                    </a:moveTo>
                    <a:lnTo>
                      <a:pt x="40768" y="0"/>
                    </a:lnTo>
                    <a:lnTo>
                      <a:pt x="64676" y="40077"/>
                    </a:lnTo>
                    <a:lnTo>
                      <a:pt x="88653" y="0"/>
                    </a:lnTo>
                    <a:lnTo>
                      <a:pt x="129213" y="0"/>
                    </a:lnTo>
                    <a:lnTo>
                      <a:pt x="83056" y="68960"/>
                    </a:lnTo>
                    <a:lnTo>
                      <a:pt x="83056" y="118710"/>
                    </a:lnTo>
                    <a:lnTo>
                      <a:pt x="46296" y="118710"/>
                    </a:lnTo>
                    <a:lnTo>
                      <a:pt x="46296" y="6896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BB48123E-4717-0E41-43BB-71CA3CD7DB5F}"/>
                  </a:ext>
                </a:extLst>
              </p:cNvPr>
              <p:cNvSpPr/>
              <p:nvPr/>
            </p:nvSpPr>
            <p:spPr>
              <a:xfrm>
                <a:off x="1218759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6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1" name="Graphic 28">
              <a:extLst>
                <a:ext uri="{FF2B5EF4-FFF2-40B4-BE49-F238E27FC236}">
                  <a16:creationId xmlns:a16="http://schemas.microsoft.com/office/drawing/2014/main" id="{AD99D337-5840-7577-2588-A2E00CBB9219}"/>
                </a:ext>
              </a:extLst>
            </p:cNvPr>
            <p:cNvGrpSpPr/>
            <p:nvPr/>
          </p:nvGrpSpPr>
          <p:grpSpPr>
            <a:xfrm>
              <a:off x="10552290" y="2087281"/>
              <a:ext cx="310387" cy="118710"/>
              <a:chOff x="1003243" y="2116646"/>
              <a:chExt cx="310387" cy="118710"/>
            </a:xfrm>
            <a:solidFill>
              <a:srgbClr val="FFFFFF"/>
            </a:solidFill>
          </p:grpSpPr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390E0123-F6EF-7C92-A873-B09BA1032C44}"/>
                  </a:ext>
                </a:extLst>
              </p:cNvPr>
              <p:cNvSpPr/>
              <p:nvPr/>
            </p:nvSpPr>
            <p:spPr>
              <a:xfrm>
                <a:off x="1003243" y="2116646"/>
                <a:ext cx="109243" cy="118710"/>
              </a:xfrm>
              <a:custGeom>
                <a:avLst/>
                <a:gdLst>
                  <a:gd name="connsiteX0" fmla="*/ 0 w 109243"/>
                  <a:gd name="connsiteY0" fmla="*/ 0 h 118710"/>
                  <a:gd name="connsiteX1" fmla="*/ 54518 w 109243"/>
                  <a:gd name="connsiteY1" fmla="*/ 0 h 118710"/>
                  <a:gd name="connsiteX2" fmla="*/ 80568 w 109243"/>
                  <a:gd name="connsiteY2" fmla="*/ 4353 h 118710"/>
                  <a:gd name="connsiteX3" fmla="*/ 96944 w 109243"/>
                  <a:gd name="connsiteY3" fmla="*/ 16929 h 118710"/>
                  <a:gd name="connsiteX4" fmla="*/ 106342 w 109243"/>
                  <a:gd name="connsiteY4" fmla="*/ 35931 h 118710"/>
                  <a:gd name="connsiteX5" fmla="*/ 109244 w 109243"/>
                  <a:gd name="connsiteY5" fmla="*/ 58940 h 118710"/>
                  <a:gd name="connsiteX6" fmla="*/ 104891 w 109243"/>
                  <a:gd name="connsiteY6" fmla="*/ 88445 h 118710"/>
                  <a:gd name="connsiteX7" fmla="*/ 92868 w 109243"/>
                  <a:gd name="connsiteY7" fmla="*/ 105996 h 118710"/>
                  <a:gd name="connsiteX8" fmla="*/ 76353 w 109243"/>
                  <a:gd name="connsiteY8" fmla="*/ 115463 h 118710"/>
                  <a:gd name="connsiteX9" fmla="*/ 54518 w 109243"/>
                  <a:gd name="connsiteY9" fmla="*/ 118710 h 118710"/>
                  <a:gd name="connsiteX10" fmla="*/ 0 w 109243"/>
                  <a:gd name="connsiteY10" fmla="*/ 118710 h 118710"/>
                  <a:gd name="connsiteX11" fmla="*/ 0 w 109243"/>
                  <a:gd name="connsiteY11" fmla="*/ 0 h 118710"/>
                  <a:gd name="connsiteX12" fmla="*/ 36691 w 109243"/>
                  <a:gd name="connsiteY12" fmla="*/ 26879 h 118710"/>
                  <a:gd name="connsiteX13" fmla="*/ 36691 w 109243"/>
                  <a:gd name="connsiteY13" fmla="*/ 91762 h 118710"/>
                  <a:gd name="connsiteX14" fmla="*/ 45674 w 109243"/>
                  <a:gd name="connsiteY14" fmla="*/ 91762 h 118710"/>
                  <a:gd name="connsiteX15" fmla="*/ 62050 w 109243"/>
                  <a:gd name="connsiteY15" fmla="*/ 89205 h 118710"/>
                  <a:gd name="connsiteX16" fmla="*/ 69651 w 109243"/>
                  <a:gd name="connsiteY16" fmla="*/ 80292 h 118710"/>
                  <a:gd name="connsiteX17" fmla="*/ 72415 w 109243"/>
                  <a:gd name="connsiteY17" fmla="*/ 59701 h 118710"/>
                  <a:gd name="connsiteX18" fmla="*/ 66265 w 109243"/>
                  <a:gd name="connsiteY18" fmla="*/ 33858 h 118710"/>
                  <a:gd name="connsiteX19" fmla="*/ 45881 w 109243"/>
                  <a:gd name="connsiteY19" fmla="*/ 26879 h 118710"/>
                  <a:gd name="connsiteX20" fmla="*/ 36760 w 109243"/>
                  <a:gd name="connsiteY20" fmla="*/ 2687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9243" h="118710">
                    <a:moveTo>
                      <a:pt x="0" y="0"/>
                    </a:moveTo>
                    <a:lnTo>
                      <a:pt x="54518" y="0"/>
                    </a:lnTo>
                    <a:cubicBezTo>
                      <a:pt x="65228" y="0"/>
                      <a:pt x="73935" y="1451"/>
                      <a:pt x="80568" y="4353"/>
                    </a:cubicBezTo>
                    <a:cubicBezTo>
                      <a:pt x="87202" y="7255"/>
                      <a:pt x="92660" y="11470"/>
                      <a:pt x="96944" y="16929"/>
                    </a:cubicBezTo>
                    <a:cubicBezTo>
                      <a:pt x="101228" y="22388"/>
                      <a:pt x="104407" y="28745"/>
                      <a:pt x="106342" y="35931"/>
                    </a:cubicBezTo>
                    <a:cubicBezTo>
                      <a:pt x="108276" y="43117"/>
                      <a:pt x="109244" y="50856"/>
                      <a:pt x="109244" y="58940"/>
                    </a:cubicBezTo>
                    <a:cubicBezTo>
                      <a:pt x="109244" y="71655"/>
                      <a:pt x="107793" y="81466"/>
                      <a:pt x="104891" y="88445"/>
                    </a:cubicBezTo>
                    <a:cubicBezTo>
                      <a:pt x="101988" y="95424"/>
                      <a:pt x="97981" y="101297"/>
                      <a:pt x="92868" y="105996"/>
                    </a:cubicBezTo>
                    <a:cubicBezTo>
                      <a:pt x="87754" y="110695"/>
                      <a:pt x="82226" y="113873"/>
                      <a:pt x="76353" y="115463"/>
                    </a:cubicBezTo>
                    <a:cubicBezTo>
                      <a:pt x="68338" y="117605"/>
                      <a:pt x="61013" y="118710"/>
                      <a:pt x="54518" y="118710"/>
                    </a:cubicBezTo>
                    <a:lnTo>
                      <a:pt x="0" y="118710"/>
                    </a:lnTo>
                    <a:lnTo>
                      <a:pt x="0" y="0"/>
                    </a:lnTo>
                    <a:close/>
                    <a:moveTo>
                      <a:pt x="36691" y="26879"/>
                    </a:moveTo>
                    <a:lnTo>
                      <a:pt x="36691" y="91762"/>
                    </a:lnTo>
                    <a:lnTo>
                      <a:pt x="45674" y="91762"/>
                    </a:lnTo>
                    <a:cubicBezTo>
                      <a:pt x="53344" y="91762"/>
                      <a:pt x="58802" y="90933"/>
                      <a:pt x="62050" y="89205"/>
                    </a:cubicBezTo>
                    <a:cubicBezTo>
                      <a:pt x="65298" y="87478"/>
                      <a:pt x="67854" y="84507"/>
                      <a:pt x="69651" y="80292"/>
                    </a:cubicBezTo>
                    <a:cubicBezTo>
                      <a:pt x="71447" y="76077"/>
                      <a:pt x="72415" y="69167"/>
                      <a:pt x="72415" y="59701"/>
                    </a:cubicBezTo>
                    <a:cubicBezTo>
                      <a:pt x="72415" y="47125"/>
                      <a:pt x="70342" y="38488"/>
                      <a:pt x="66265" y="33858"/>
                    </a:cubicBezTo>
                    <a:cubicBezTo>
                      <a:pt x="62188" y="29228"/>
                      <a:pt x="55347" y="26879"/>
                      <a:pt x="45881" y="26879"/>
                    </a:cubicBezTo>
                    <a:lnTo>
                      <a:pt x="36760" y="268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831A25F-E5C8-75C8-1536-E00B25059F2D}"/>
                  </a:ext>
                </a:extLst>
              </p:cNvPr>
              <p:cNvSpPr/>
              <p:nvPr/>
            </p:nvSpPr>
            <p:spPr>
              <a:xfrm>
                <a:off x="1133216" y="2116646"/>
                <a:ext cx="36760" cy="118710"/>
              </a:xfrm>
              <a:custGeom>
                <a:avLst/>
                <a:gdLst>
                  <a:gd name="connsiteX0" fmla="*/ 0 w 36760"/>
                  <a:gd name="connsiteY0" fmla="*/ 0 h 118710"/>
                  <a:gd name="connsiteX1" fmla="*/ 36760 w 36760"/>
                  <a:gd name="connsiteY1" fmla="*/ 0 h 118710"/>
                  <a:gd name="connsiteX2" fmla="*/ 36760 w 36760"/>
                  <a:gd name="connsiteY2" fmla="*/ 118710 h 118710"/>
                  <a:gd name="connsiteX3" fmla="*/ 0 w 36760"/>
                  <a:gd name="connsiteY3" fmla="*/ 118710 h 118710"/>
                  <a:gd name="connsiteX4" fmla="*/ 0 w 36760"/>
                  <a:gd name="connsiteY4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60" h="118710">
                    <a:moveTo>
                      <a:pt x="0" y="0"/>
                    </a:moveTo>
                    <a:lnTo>
                      <a:pt x="36760" y="0"/>
                    </a:lnTo>
                    <a:lnTo>
                      <a:pt x="36760" y="118710"/>
                    </a:lnTo>
                    <a:lnTo>
                      <a:pt x="0" y="1187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8F6CAB2E-248F-F251-53F0-44640F4F7AF1}"/>
                  </a:ext>
                </a:extLst>
              </p:cNvPr>
              <p:cNvSpPr/>
              <p:nvPr/>
            </p:nvSpPr>
            <p:spPr>
              <a:xfrm>
                <a:off x="1184348" y="2116646"/>
                <a:ext cx="129282" cy="118710"/>
              </a:xfrm>
              <a:custGeom>
                <a:avLst/>
                <a:gdLst>
                  <a:gd name="connsiteX0" fmla="*/ 84921 w 129282"/>
                  <a:gd name="connsiteY0" fmla="*/ 99086 h 118710"/>
                  <a:gd name="connsiteX1" fmla="*/ 43255 w 129282"/>
                  <a:gd name="connsiteY1" fmla="*/ 99086 h 118710"/>
                  <a:gd name="connsiteX2" fmla="*/ 37451 w 129282"/>
                  <a:gd name="connsiteY2" fmla="*/ 118710 h 118710"/>
                  <a:gd name="connsiteX3" fmla="*/ 0 w 129282"/>
                  <a:gd name="connsiteY3" fmla="*/ 118710 h 118710"/>
                  <a:gd name="connsiteX4" fmla="*/ 44637 w 129282"/>
                  <a:gd name="connsiteY4" fmla="*/ 0 h 118710"/>
                  <a:gd name="connsiteX5" fmla="*/ 84645 w 129282"/>
                  <a:gd name="connsiteY5" fmla="*/ 0 h 118710"/>
                  <a:gd name="connsiteX6" fmla="*/ 129282 w 129282"/>
                  <a:gd name="connsiteY6" fmla="*/ 118710 h 118710"/>
                  <a:gd name="connsiteX7" fmla="*/ 90864 w 129282"/>
                  <a:gd name="connsiteY7" fmla="*/ 118710 h 118710"/>
                  <a:gd name="connsiteX8" fmla="*/ 84921 w 129282"/>
                  <a:gd name="connsiteY8" fmla="*/ 99086 h 118710"/>
                  <a:gd name="connsiteX9" fmla="*/ 77251 w 129282"/>
                  <a:gd name="connsiteY9" fmla="*/ 73451 h 118710"/>
                  <a:gd name="connsiteX10" fmla="*/ 64123 w 129282"/>
                  <a:gd name="connsiteY10" fmla="*/ 30749 h 118710"/>
                  <a:gd name="connsiteX11" fmla="*/ 51132 w 129282"/>
                  <a:gd name="connsiteY11" fmla="*/ 73451 h 118710"/>
                  <a:gd name="connsiteX12" fmla="*/ 77182 w 129282"/>
                  <a:gd name="connsiteY12" fmla="*/ 73451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9282" h="118710">
                    <a:moveTo>
                      <a:pt x="84921" y="99086"/>
                    </a:moveTo>
                    <a:lnTo>
                      <a:pt x="43255" y="99086"/>
                    </a:lnTo>
                    <a:lnTo>
                      <a:pt x="37451" y="118710"/>
                    </a:lnTo>
                    <a:lnTo>
                      <a:pt x="0" y="118710"/>
                    </a:lnTo>
                    <a:lnTo>
                      <a:pt x="44637" y="0"/>
                    </a:lnTo>
                    <a:lnTo>
                      <a:pt x="84645" y="0"/>
                    </a:lnTo>
                    <a:lnTo>
                      <a:pt x="129282" y="118710"/>
                    </a:lnTo>
                    <a:lnTo>
                      <a:pt x="90864" y="118710"/>
                    </a:lnTo>
                    <a:lnTo>
                      <a:pt x="84921" y="99086"/>
                    </a:lnTo>
                    <a:close/>
                    <a:moveTo>
                      <a:pt x="77251" y="73451"/>
                    </a:moveTo>
                    <a:lnTo>
                      <a:pt x="64123" y="30749"/>
                    </a:lnTo>
                    <a:lnTo>
                      <a:pt x="51132" y="73451"/>
                    </a:lnTo>
                    <a:lnTo>
                      <a:pt x="77182" y="7345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2" name="Graphic 28">
              <a:extLst>
                <a:ext uri="{FF2B5EF4-FFF2-40B4-BE49-F238E27FC236}">
                  <a16:creationId xmlns:a16="http://schemas.microsoft.com/office/drawing/2014/main" id="{D4759AC6-A8A3-5772-F9FE-0944A8072BE5}"/>
                </a:ext>
              </a:extLst>
            </p:cNvPr>
            <p:cNvGrpSpPr/>
            <p:nvPr/>
          </p:nvGrpSpPr>
          <p:grpSpPr>
            <a:xfrm>
              <a:off x="11163944" y="1782283"/>
              <a:ext cx="289312" cy="120783"/>
              <a:chOff x="1614897" y="1811648"/>
              <a:chExt cx="289312" cy="120783"/>
            </a:xfrm>
            <a:solidFill>
              <a:srgbClr val="41B6E6"/>
            </a:solidFill>
          </p:grpSpPr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48A72382-59CB-4F93-EC57-0600F13FEACB}"/>
                  </a:ext>
                </a:extLst>
              </p:cNvPr>
              <p:cNvSpPr/>
              <p:nvPr/>
            </p:nvSpPr>
            <p:spPr>
              <a:xfrm>
                <a:off x="1614897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88BA5F5C-7C5D-C6AF-67DB-66CFBA84B715}"/>
                  </a:ext>
                </a:extLst>
              </p:cNvPr>
              <p:cNvSpPr/>
              <p:nvPr/>
            </p:nvSpPr>
            <p:spPr>
              <a:xfrm>
                <a:off x="1716402" y="1811648"/>
                <a:ext cx="98948" cy="120783"/>
              </a:xfrm>
              <a:custGeom>
                <a:avLst/>
                <a:gdLst>
                  <a:gd name="connsiteX0" fmla="*/ 98948 w 98948"/>
                  <a:gd name="connsiteY0" fmla="*/ 120783 h 120783"/>
                  <a:gd name="connsiteX1" fmla="*/ 0 w 98948"/>
                  <a:gd name="connsiteY1" fmla="*/ 120783 h 120783"/>
                  <a:gd name="connsiteX2" fmla="*/ 10296 w 98948"/>
                  <a:gd name="connsiteY2" fmla="*/ 93213 h 120783"/>
                  <a:gd name="connsiteX3" fmla="*/ 42633 w 98948"/>
                  <a:gd name="connsiteY3" fmla="*/ 62741 h 120783"/>
                  <a:gd name="connsiteX4" fmla="*/ 61152 w 98948"/>
                  <a:gd name="connsiteY4" fmla="*/ 46365 h 120783"/>
                  <a:gd name="connsiteX5" fmla="*/ 65228 w 98948"/>
                  <a:gd name="connsiteY5" fmla="*/ 35724 h 120783"/>
                  <a:gd name="connsiteX6" fmla="*/ 61221 w 98948"/>
                  <a:gd name="connsiteY6" fmla="*/ 26464 h 120783"/>
                  <a:gd name="connsiteX7" fmla="*/ 51132 w 98948"/>
                  <a:gd name="connsiteY7" fmla="*/ 22595 h 120783"/>
                  <a:gd name="connsiteX8" fmla="*/ 40837 w 98948"/>
                  <a:gd name="connsiteY8" fmla="*/ 26534 h 120783"/>
                  <a:gd name="connsiteX9" fmla="*/ 35447 w 98948"/>
                  <a:gd name="connsiteY9" fmla="*/ 40560 h 120783"/>
                  <a:gd name="connsiteX10" fmla="*/ 2418 w 98948"/>
                  <a:gd name="connsiteY10" fmla="*/ 37866 h 120783"/>
                  <a:gd name="connsiteX11" fmla="*/ 9536 w 98948"/>
                  <a:gd name="connsiteY11" fmla="*/ 16100 h 120783"/>
                  <a:gd name="connsiteX12" fmla="*/ 24184 w 98948"/>
                  <a:gd name="connsiteY12" fmla="*/ 4146 h 120783"/>
                  <a:gd name="connsiteX13" fmla="*/ 50303 w 98948"/>
                  <a:gd name="connsiteY13" fmla="*/ 0 h 120783"/>
                  <a:gd name="connsiteX14" fmla="*/ 77390 w 98948"/>
                  <a:gd name="connsiteY14" fmla="*/ 3939 h 120783"/>
                  <a:gd name="connsiteX15" fmla="*/ 92591 w 98948"/>
                  <a:gd name="connsiteY15" fmla="*/ 16100 h 120783"/>
                  <a:gd name="connsiteX16" fmla="*/ 98119 w 98948"/>
                  <a:gd name="connsiteY16" fmla="*/ 34549 h 120783"/>
                  <a:gd name="connsiteX17" fmla="*/ 91762 w 98948"/>
                  <a:gd name="connsiteY17" fmla="*/ 55278 h 120783"/>
                  <a:gd name="connsiteX18" fmla="*/ 68614 w 98948"/>
                  <a:gd name="connsiteY18" fmla="*/ 76975 h 120783"/>
                  <a:gd name="connsiteX19" fmla="*/ 55278 w 98948"/>
                  <a:gd name="connsiteY19" fmla="*/ 86580 h 120783"/>
                  <a:gd name="connsiteX20" fmla="*/ 47401 w 98948"/>
                  <a:gd name="connsiteY20" fmla="*/ 93766 h 120783"/>
                  <a:gd name="connsiteX21" fmla="*/ 98879 w 98948"/>
                  <a:gd name="connsiteY21" fmla="*/ 93766 h 120783"/>
                  <a:gd name="connsiteX22" fmla="*/ 98879 w 98948"/>
                  <a:gd name="connsiteY22" fmla="*/ 120645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8948" h="120783">
                    <a:moveTo>
                      <a:pt x="98948" y="120783"/>
                    </a:moveTo>
                    <a:lnTo>
                      <a:pt x="0" y="120783"/>
                    </a:lnTo>
                    <a:cubicBezTo>
                      <a:pt x="1106" y="111040"/>
                      <a:pt x="4560" y="101850"/>
                      <a:pt x="10296" y="93213"/>
                    </a:cubicBezTo>
                    <a:cubicBezTo>
                      <a:pt x="16031" y="84576"/>
                      <a:pt x="26810" y="74418"/>
                      <a:pt x="42633" y="62741"/>
                    </a:cubicBezTo>
                    <a:cubicBezTo>
                      <a:pt x="52307" y="55555"/>
                      <a:pt x="58457" y="50096"/>
                      <a:pt x="61152" y="46365"/>
                    </a:cubicBezTo>
                    <a:cubicBezTo>
                      <a:pt x="63846" y="42633"/>
                      <a:pt x="65228" y="39109"/>
                      <a:pt x="65228" y="35724"/>
                    </a:cubicBezTo>
                    <a:cubicBezTo>
                      <a:pt x="65228" y="32131"/>
                      <a:pt x="63916" y="29021"/>
                      <a:pt x="61221" y="26464"/>
                    </a:cubicBezTo>
                    <a:cubicBezTo>
                      <a:pt x="58526" y="23908"/>
                      <a:pt x="55209" y="22595"/>
                      <a:pt x="51132" y="22595"/>
                    </a:cubicBezTo>
                    <a:cubicBezTo>
                      <a:pt x="47056" y="22595"/>
                      <a:pt x="43463" y="23908"/>
                      <a:pt x="40837" y="26534"/>
                    </a:cubicBezTo>
                    <a:cubicBezTo>
                      <a:pt x="38211" y="29159"/>
                      <a:pt x="36346" y="33858"/>
                      <a:pt x="35447" y="40560"/>
                    </a:cubicBezTo>
                    <a:lnTo>
                      <a:pt x="2418" y="37866"/>
                    </a:lnTo>
                    <a:cubicBezTo>
                      <a:pt x="3731" y="28607"/>
                      <a:pt x="6081" y="21351"/>
                      <a:pt x="9536" y="16100"/>
                    </a:cubicBezTo>
                    <a:cubicBezTo>
                      <a:pt x="12990" y="10848"/>
                      <a:pt x="17896" y="6910"/>
                      <a:pt x="24184" y="4146"/>
                    </a:cubicBezTo>
                    <a:cubicBezTo>
                      <a:pt x="30472" y="1382"/>
                      <a:pt x="39178" y="0"/>
                      <a:pt x="50303" y="0"/>
                    </a:cubicBezTo>
                    <a:cubicBezTo>
                      <a:pt x="61428" y="0"/>
                      <a:pt x="70964" y="1313"/>
                      <a:pt x="77390" y="3939"/>
                    </a:cubicBezTo>
                    <a:cubicBezTo>
                      <a:pt x="83816" y="6564"/>
                      <a:pt x="88929" y="10641"/>
                      <a:pt x="92591" y="16100"/>
                    </a:cubicBezTo>
                    <a:cubicBezTo>
                      <a:pt x="96253" y="21558"/>
                      <a:pt x="98119" y="27708"/>
                      <a:pt x="98119" y="34549"/>
                    </a:cubicBezTo>
                    <a:cubicBezTo>
                      <a:pt x="98119" y="41804"/>
                      <a:pt x="95977" y="48714"/>
                      <a:pt x="91762" y="55278"/>
                    </a:cubicBezTo>
                    <a:cubicBezTo>
                      <a:pt x="87547" y="61843"/>
                      <a:pt x="79808" y="69098"/>
                      <a:pt x="68614" y="76975"/>
                    </a:cubicBezTo>
                    <a:cubicBezTo>
                      <a:pt x="61981" y="81535"/>
                      <a:pt x="57559" y="84783"/>
                      <a:pt x="55278" y="86580"/>
                    </a:cubicBezTo>
                    <a:cubicBezTo>
                      <a:pt x="52998" y="88376"/>
                      <a:pt x="50372" y="90795"/>
                      <a:pt x="47401" y="93766"/>
                    </a:cubicBezTo>
                    <a:lnTo>
                      <a:pt x="98879" y="93766"/>
                    </a:lnTo>
                    <a:lnTo>
                      <a:pt x="98879" y="12064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1D47C30-E3A3-34FE-0F33-C17FA8A177A5}"/>
                  </a:ext>
                </a:extLst>
              </p:cNvPr>
              <p:cNvSpPr/>
              <p:nvPr/>
            </p:nvSpPr>
            <p:spPr>
              <a:xfrm>
                <a:off x="1836148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8" name="Graphic 28">
              <a:extLst>
                <a:ext uri="{FF2B5EF4-FFF2-40B4-BE49-F238E27FC236}">
                  <a16:creationId xmlns:a16="http://schemas.microsoft.com/office/drawing/2014/main" id="{4E5E9B9F-E873-2F11-4DF1-B38C02AF71C2}"/>
                </a:ext>
              </a:extLst>
            </p:cNvPr>
            <p:cNvGrpSpPr/>
            <p:nvPr/>
          </p:nvGrpSpPr>
          <p:grpSpPr>
            <a:xfrm>
              <a:off x="11267936" y="2085208"/>
              <a:ext cx="207224" cy="122787"/>
              <a:chOff x="1718889" y="2114573"/>
              <a:chExt cx="207224" cy="122787"/>
            </a:xfrm>
            <a:solidFill>
              <a:srgbClr val="41B6E6"/>
            </a:solidFill>
          </p:grpSpPr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5F52816A-8639-885B-544C-776EFD296009}"/>
                  </a:ext>
                </a:extLst>
              </p:cNvPr>
              <p:cNvSpPr/>
              <p:nvPr/>
            </p:nvSpPr>
            <p:spPr>
              <a:xfrm>
                <a:off x="1718889" y="2114573"/>
                <a:ext cx="96944" cy="122787"/>
              </a:xfrm>
              <a:custGeom>
                <a:avLst/>
                <a:gdLst>
                  <a:gd name="connsiteX0" fmla="*/ 19762 w 96944"/>
                  <a:gd name="connsiteY0" fmla="*/ 56937 h 122787"/>
                  <a:gd name="connsiteX1" fmla="*/ 8430 w 96944"/>
                  <a:gd name="connsiteY1" fmla="*/ 47678 h 122787"/>
                  <a:gd name="connsiteX2" fmla="*/ 3593 w 96944"/>
                  <a:gd name="connsiteY2" fmla="*/ 31647 h 122787"/>
                  <a:gd name="connsiteX3" fmla="*/ 17620 w 96944"/>
                  <a:gd name="connsiteY3" fmla="*/ 7255 h 122787"/>
                  <a:gd name="connsiteX4" fmla="*/ 46503 w 96944"/>
                  <a:gd name="connsiteY4" fmla="*/ 0 h 122787"/>
                  <a:gd name="connsiteX5" fmla="*/ 81674 w 96944"/>
                  <a:gd name="connsiteY5" fmla="*/ 9052 h 122787"/>
                  <a:gd name="connsiteX6" fmla="*/ 93075 w 96944"/>
                  <a:gd name="connsiteY6" fmla="*/ 31854 h 122787"/>
                  <a:gd name="connsiteX7" fmla="*/ 88514 w 96944"/>
                  <a:gd name="connsiteY7" fmla="*/ 46848 h 122787"/>
                  <a:gd name="connsiteX8" fmla="*/ 77804 w 96944"/>
                  <a:gd name="connsiteY8" fmla="*/ 56868 h 122787"/>
                  <a:gd name="connsiteX9" fmla="*/ 92177 w 96944"/>
                  <a:gd name="connsiteY9" fmla="*/ 69098 h 122787"/>
                  <a:gd name="connsiteX10" fmla="*/ 96944 w 96944"/>
                  <a:gd name="connsiteY10" fmla="*/ 85958 h 122787"/>
                  <a:gd name="connsiteX11" fmla="*/ 92868 w 96944"/>
                  <a:gd name="connsiteY11" fmla="*/ 102610 h 122787"/>
                  <a:gd name="connsiteX12" fmla="*/ 82848 w 96944"/>
                  <a:gd name="connsiteY12" fmla="*/ 114564 h 122787"/>
                  <a:gd name="connsiteX13" fmla="*/ 68061 w 96944"/>
                  <a:gd name="connsiteY13" fmla="*/ 120783 h 122787"/>
                  <a:gd name="connsiteX14" fmla="*/ 49129 w 96944"/>
                  <a:gd name="connsiteY14" fmla="*/ 122787 h 122787"/>
                  <a:gd name="connsiteX15" fmla="*/ 20315 w 96944"/>
                  <a:gd name="connsiteY15" fmla="*/ 118365 h 122787"/>
                  <a:gd name="connsiteX16" fmla="*/ 5182 w 96944"/>
                  <a:gd name="connsiteY16" fmla="*/ 105236 h 122787"/>
                  <a:gd name="connsiteX17" fmla="*/ 0 w 96944"/>
                  <a:gd name="connsiteY17" fmla="*/ 85889 h 122787"/>
                  <a:gd name="connsiteX18" fmla="*/ 4837 w 96944"/>
                  <a:gd name="connsiteY18" fmla="*/ 68200 h 122787"/>
                  <a:gd name="connsiteX19" fmla="*/ 19831 w 96944"/>
                  <a:gd name="connsiteY19" fmla="*/ 57006 h 122787"/>
                  <a:gd name="connsiteX20" fmla="*/ 32821 w 96944"/>
                  <a:gd name="connsiteY20" fmla="*/ 84714 h 122787"/>
                  <a:gd name="connsiteX21" fmla="*/ 37589 w 96944"/>
                  <a:gd name="connsiteY21" fmla="*/ 97566 h 122787"/>
                  <a:gd name="connsiteX22" fmla="*/ 48507 w 96944"/>
                  <a:gd name="connsiteY22" fmla="*/ 102541 h 122787"/>
                  <a:gd name="connsiteX23" fmla="*/ 59148 w 96944"/>
                  <a:gd name="connsiteY23" fmla="*/ 97497 h 122787"/>
                  <a:gd name="connsiteX24" fmla="*/ 63846 w 96944"/>
                  <a:gd name="connsiteY24" fmla="*/ 84645 h 122787"/>
                  <a:gd name="connsiteX25" fmla="*/ 59079 w 96944"/>
                  <a:gd name="connsiteY25" fmla="*/ 71793 h 122787"/>
                  <a:gd name="connsiteX26" fmla="*/ 48092 w 96944"/>
                  <a:gd name="connsiteY26" fmla="*/ 66749 h 122787"/>
                  <a:gd name="connsiteX27" fmla="*/ 37382 w 96944"/>
                  <a:gd name="connsiteY27" fmla="*/ 71585 h 122787"/>
                  <a:gd name="connsiteX28" fmla="*/ 32821 w 96944"/>
                  <a:gd name="connsiteY28" fmla="*/ 84714 h 122787"/>
                  <a:gd name="connsiteX29" fmla="*/ 34618 w 96944"/>
                  <a:gd name="connsiteY29" fmla="*/ 33651 h 122787"/>
                  <a:gd name="connsiteX30" fmla="*/ 38488 w 96944"/>
                  <a:gd name="connsiteY30" fmla="*/ 43601 h 122787"/>
                  <a:gd name="connsiteX31" fmla="*/ 48714 w 96944"/>
                  <a:gd name="connsiteY31" fmla="*/ 47332 h 122787"/>
                  <a:gd name="connsiteX32" fmla="*/ 58042 w 96944"/>
                  <a:gd name="connsiteY32" fmla="*/ 43601 h 122787"/>
                  <a:gd name="connsiteX33" fmla="*/ 61704 w 96944"/>
                  <a:gd name="connsiteY33" fmla="*/ 33996 h 122787"/>
                  <a:gd name="connsiteX34" fmla="*/ 57904 w 96944"/>
                  <a:gd name="connsiteY34" fmla="*/ 23977 h 122787"/>
                  <a:gd name="connsiteX35" fmla="*/ 48161 w 96944"/>
                  <a:gd name="connsiteY35" fmla="*/ 20108 h 122787"/>
                  <a:gd name="connsiteX36" fmla="*/ 38418 w 96944"/>
                  <a:gd name="connsiteY36" fmla="*/ 23839 h 122787"/>
                  <a:gd name="connsiteX37" fmla="*/ 34687 w 96944"/>
                  <a:gd name="connsiteY37" fmla="*/ 33582 h 122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96944" h="122787">
                    <a:moveTo>
                      <a:pt x="19762" y="56937"/>
                    </a:moveTo>
                    <a:cubicBezTo>
                      <a:pt x="14580" y="54173"/>
                      <a:pt x="10779" y="51132"/>
                      <a:pt x="8430" y="47678"/>
                    </a:cubicBezTo>
                    <a:cubicBezTo>
                      <a:pt x="5182" y="43048"/>
                      <a:pt x="3593" y="37658"/>
                      <a:pt x="3593" y="31647"/>
                    </a:cubicBezTo>
                    <a:cubicBezTo>
                      <a:pt x="3593" y="21697"/>
                      <a:pt x="8292" y="13612"/>
                      <a:pt x="17620" y="7255"/>
                    </a:cubicBezTo>
                    <a:cubicBezTo>
                      <a:pt x="24875" y="2418"/>
                      <a:pt x="34549" y="0"/>
                      <a:pt x="46503" y="0"/>
                    </a:cubicBezTo>
                    <a:cubicBezTo>
                      <a:pt x="62395" y="0"/>
                      <a:pt x="74073" y="3040"/>
                      <a:pt x="81674" y="9052"/>
                    </a:cubicBezTo>
                    <a:cubicBezTo>
                      <a:pt x="89274" y="15063"/>
                      <a:pt x="93075" y="22733"/>
                      <a:pt x="93075" y="31854"/>
                    </a:cubicBezTo>
                    <a:cubicBezTo>
                      <a:pt x="93075" y="37175"/>
                      <a:pt x="91555" y="42219"/>
                      <a:pt x="88514" y="46848"/>
                    </a:cubicBezTo>
                    <a:cubicBezTo>
                      <a:pt x="86234" y="50303"/>
                      <a:pt x="82710" y="53620"/>
                      <a:pt x="77804" y="56868"/>
                    </a:cubicBezTo>
                    <a:cubicBezTo>
                      <a:pt x="84230" y="59977"/>
                      <a:pt x="88998" y="64054"/>
                      <a:pt x="92177" y="69098"/>
                    </a:cubicBezTo>
                    <a:cubicBezTo>
                      <a:pt x="95355" y="74142"/>
                      <a:pt x="96944" y="79808"/>
                      <a:pt x="96944" y="85958"/>
                    </a:cubicBezTo>
                    <a:cubicBezTo>
                      <a:pt x="96944" y="92107"/>
                      <a:pt x="95562" y="97428"/>
                      <a:pt x="92868" y="102610"/>
                    </a:cubicBezTo>
                    <a:cubicBezTo>
                      <a:pt x="90173" y="107793"/>
                      <a:pt x="86787" y="111731"/>
                      <a:pt x="82848" y="114564"/>
                    </a:cubicBezTo>
                    <a:cubicBezTo>
                      <a:pt x="78910" y="117397"/>
                      <a:pt x="73935" y="119470"/>
                      <a:pt x="68061" y="120783"/>
                    </a:cubicBezTo>
                    <a:cubicBezTo>
                      <a:pt x="62188" y="122096"/>
                      <a:pt x="55831" y="122787"/>
                      <a:pt x="49129" y="122787"/>
                    </a:cubicBezTo>
                    <a:cubicBezTo>
                      <a:pt x="36553" y="122787"/>
                      <a:pt x="26948" y="121336"/>
                      <a:pt x="20315" y="118365"/>
                    </a:cubicBezTo>
                    <a:cubicBezTo>
                      <a:pt x="13681" y="115394"/>
                      <a:pt x="8637" y="111040"/>
                      <a:pt x="5182" y="105236"/>
                    </a:cubicBezTo>
                    <a:cubicBezTo>
                      <a:pt x="1727" y="99432"/>
                      <a:pt x="0" y="93006"/>
                      <a:pt x="0" y="85889"/>
                    </a:cubicBezTo>
                    <a:cubicBezTo>
                      <a:pt x="0" y="78772"/>
                      <a:pt x="1589" y="73036"/>
                      <a:pt x="4837" y="68200"/>
                    </a:cubicBezTo>
                    <a:cubicBezTo>
                      <a:pt x="8084" y="63363"/>
                      <a:pt x="13059" y="59631"/>
                      <a:pt x="19831" y="57006"/>
                    </a:cubicBezTo>
                    <a:close/>
                    <a:moveTo>
                      <a:pt x="32821" y="84714"/>
                    </a:moveTo>
                    <a:cubicBezTo>
                      <a:pt x="32821" y="89965"/>
                      <a:pt x="34411" y="94249"/>
                      <a:pt x="37589" y="97566"/>
                    </a:cubicBezTo>
                    <a:cubicBezTo>
                      <a:pt x="40768" y="100883"/>
                      <a:pt x="44430" y="102541"/>
                      <a:pt x="48507" y="102541"/>
                    </a:cubicBezTo>
                    <a:cubicBezTo>
                      <a:pt x="52583" y="102541"/>
                      <a:pt x="55969" y="100883"/>
                      <a:pt x="59148" y="97497"/>
                    </a:cubicBezTo>
                    <a:cubicBezTo>
                      <a:pt x="62326" y="94111"/>
                      <a:pt x="63846" y="89827"/>
                      <a:pt x="63846" y="84645"/>
                    </a:cubicBezTo>
                    <a:cubicBezTo>
                      <a:pt x="63846" y="79463"/>
                      <a:pt x="62257" y="75109"/>
                      <a:pt x="59079" y="71793"/>
                    </a:cubicBezTo>
                    <a:cubicBezTo>
                      <a:pt x="55900" y="68476"/>
                      <a:pt x="52238" y="66749"/>
                      <a:pt x="48092" y="66749"/>
                    </a:cubicBezTo>
                    <a:cubicBezTo>
                      <a:pt x="43946" y="66749"/>
                      <a:pt x="40422" y="68338"/>
                      <a:pt x="37382" y="71585"/>
                    </a:cubicBezTo>
                    <a:cubicBezTo>
                      <a:pt x="34342" y="74833"/>
                      <a:pt x="32821" y="79186"/>
                      <a:pt x="32821" y="84714"/>
                    </a:cubicBezTo>
                    <a:close/>
                    <a:moveTo>
                      <a:pt x="34618" y="33651"/>
                    </a:moveTo>
                    <a:cubicBezTo>
                      <a:pt x="34618" y="37727"/>
                      <a:pt x="35931" y="41044"/>
                      <a:pt x="38488" y="43601"/>
                    </a:cubicBezTo>
                    <a:cubicBezTo>
                      <a:pt x="41044" y="46157"/>
                      <a:pt x="44499" y="47332"/>
                      <a:pt x="48714" y="47332"/>
                    </a:cubicBezTo>
                    <a:cubicBezTo>
                      <a:pt x="52514" y="47332"/>
                      <a:pt x="55624" y="46088"/>
                      <a:pt x="58042" y="43601"/>
                    </a:cubicBezTo>
                    <a:cubicBezTo>
                      <a:pt x="60461" y="41113"/>
                      <a:pt x="61704" y="37935"/>
                      <a:pt x="61704" y="33996"/>
                    </a:cubicBezTo>
                    <a:cubicBezTo>
                      <a:pt x="61704" y="30058"/>
                      <a:pt x="60461" y="26534"/>
                      <a:pt x="57904" y="23977"/>
                    </a:cubicBezTo>
                    <a:cubicBezTo>
                      <a:pt x="55347" y="21420"/>
                      <a:pt x="52100" y="20108"/>
                      <a:pt x="48161" y="20108"/>
                    </a:cubicBezTo>
                    <a:cubicBezTo>
                      <a:pt x="44223" y="20108"/>
                      <a:pt x="40906" y="21351"/>
                      <a:pt x="38418" y="23839"/>
                    </a:cubicBezTo>
                    <a:cubicBezTo>
                      <a:pt x="35931" y="26326"/>
                      <a:pt x="34687" y="29574"/>
                      <a:pt x="34687" y="3358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9C9FA88D-E196-3237-3CA0-1B052C605094}"/>
                  </a:ext>
                </a:extLst>
              </p:cNvPr>
              <p:cNvSpPr/>
              <p:nvPr/>
            </p:nvSpPr>
            <p:spPr>
              <a:xfrm>
                <a:off x="1828271" y="2114573"/>
                <a:ext cx="97842" cy="122648"/>
              </a:xfrm>
              <a:custGeom>
                <a:avLst/>
                <a:gdLst>
                  <a:gd name="connsiteX0" fmla="*/ 2626 w 97842"/>
                  <a:gd name="connsiteY0" fmla="*/ 94111 h 122648"/>
                  <a:gd name="connsiteX1" fmla="*/ 35447 w 97842"/>
                  <a:gd name="connsiteY1" fmla="*/ 89965 h 122648"/>
                  <a:gd name="connsiteX2" fmla="*/ 39800 w 97842"/>
                  <a:gd name="connsiteY2" fmla="*/ 99708 h 122648"/>
                  <a:gd name="connsiteX3" fmla="*/ 47332 w 97842"/>
                  <a:gd name="connsiteY3" fmla="*/ 102541 h 122648"/>
                  <a:gd name="connsiteX4" fmla="*/ 59701 w 97842"/>
                  <a:gd name="connsiteY4" fmla="*/ 94526 h 122648"/>
                  <a:gd name="connsiteX5" fmla="*/ 64537 w 97842"/>
                  <a:gd name="connsiteY5" fmla="*/ 69513 h 122648"/>
                  <a:gd name="connsiteX6" fmla="*/ 52376 w 97842"/>
                  <a:gd name="connsiteY6" fmla="*/ 78426 h 122648"/>
                  <a:gd name="connsiteX7" fmla="*/ 37935 w 97842"/>
                  <a:gd name="connsiteY7" fmla="*/ 81259 h 122648"/>
                  <a:gd name="connsiteX8" fmla="*/ 10987 w 97842"/>
                  <a:gd name="connsiteY8" fmla="*/ 69927 h 122648"/>
                  <a:gd name="connsiteX9" fmla="*/ 0 w 97842"/>
                  <a:gd name="connsiteY9" fmla="*/ 41251 h 122648"/>
                  <a:gd name="connsiteX10" fmla="*/ 5597 w 97842"/>
                  <a:gd name="connsiteY10" fmla="*/ 19693 h 122648"/>
                  <a:gd name="connsiteX11" fmla="*/ 21006 w 97842"/>
                  <a:gd name="connsiteY11" fmla="*/ 4975 h 122648"/>
                  <a:gd name="connsiteX12" fmla="*/ 45605 w 97842"/>
                  <a:gd name="connsiteY12" fmla="*/ 0 h 122648"/>
                  <a:gd name="connsiteX13" fmla="*/ 74211 w 97842"/>
                  <a:gd name="connsiteY13" fmla="*/ 6081 h 122648"/>
                  <a:gd name="connsiteX14" fmla="*/ 91416 w 97842"/>
                  <a:gd name="connsiteY14" fmla="*/ 25497 h 122648"/>
                  <a:gd name="connsiteX15" fmla="*/ 97843 w 97842"/>
                  <a:gd name="connsiteY15" fmla="*/ 60668 h 122648"/>
                  <a:gd name="connsiteX16" fmla="*/ 84299 w 97842"/>
                  <a:gd name="connsiteY16" fmla="*/ 107724 h 122648"/>
                  <a:gd name="connsiteX17" fmla="*/ 46779 w 97842"/>
                  <a:gd name="connsiteY17" fmla="*/ 122649 h 122648"/>
                  <a:gd name="connsiteX18" fmla="*/ 24461 w 97842"/>
                  <a:gd name="connsiteY18" fmla="*/ 119401 h 122648"/>
                  <a:gd name="connsiteX19" fmla="*/ 10848 w 97842"/>
                  <a:gd name="connsiteY19" fmla="*/ 109796 h 122648"/>
                  <a:gd name="connsiteX20" fmla="*/ 2488 w 97842"/>
                  <a:gd name="connsiteY20" fmla="*/ 93973 h 122648"/>
                  <a:gd name="connsiteX21" fmla="*/ 63363 w 97842"/>
                  <a:gd name="connsiteY21" fmla="*/ 41182 h 122648"/>
                  <a:gd name="connsiteX22" fmla="*/ 58526 w 97842"/>
                  <a:gd name="connsiteY22" fmla="*/ 26050 h 122648"/>
                  <a:gd name="connsiteX23" fmla="*/ 46710 w 97842"/>
                  <a:gd name="connsiteY23" fmla="*/ 20591 h 122648"/>
                  <a:gd name="connsiteX24" fmla="*/ 35793 w 97842"/>
                  <a:gd name="connsiteY24" fmla="*/ 25497 h 122648"/>
                  <a:gd name="connsiteX25" fmla="*/ 31440 w 97842"/>
                  <a:gd name="connsiteY25" fmla="*/ 40284 h 122648"/>
                  <a:gd name="connsiteX26" fmla="*/ 35931 w 97842"/>
                  <a:gd name="connsiteY26" fmla="*/ 55486 h 122648"/>
                  <a:gd name="connsiteX27" fmla="*/ 47125 w 97842"/>
                  <a:gd name="connsiteY27" fmla="*/ 60737 h 122648"/>
                  <a:gd name="connsiteX28" fmla="*/ 58733 w 97842"/>
                  <a:gd name="connsiteY28" fmla="*/ 55624 h 122648"/>
                  <a:gd name="connsiteX29" fmla="*/ 63363 w 97842"/>
                  <a:gd name="connsiteY29" fmla="*/ 41044 h 122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648">
                    <a:moveTo>
                      <a:pt x="2626" y="94111"/>
                    </a:moveTo>
                    <a:lnTo>
                      <a:pt x="35447" y="89965"/>
                    </a:lnTo>
                    <a:cubicBezTo>
                      <a:pt x="36276" y="94526"/>
                      <a:pt x="37797" y="97774"/>
                      <a:pt x="39800" y="99708"/>
                    </a:cubicBezTo>
                    <a:cubicBezTo>
                      <a:pt x="41804" y="101643"/>
                      <a:pt x="44361" y="102541"/>
                      <a:pt x="47332" y="102541"/>
                    </a:cubicBezTo>
                    <a:cubicBezTo>
                      <a:pt x="52653" y="102541"/>
                      <a:pt x="56729" y="99846"/>
                      <a:pt x="59701" y="94526"/>
                    </a:cubicBezTo>
                    <a:cubicBezTo>
                      <a:pt x="61843" y="90587"/>
                      <a:pt x="63501" y="82227"/>
                      <a:pt x="64537" y="69513"/>
                    </a:cubicBezTo>
                    <a:cubicBezTo>
                      <a:pt x="60599" y="73589"/>
                      <a:pt x="56522" y="76560"/>
                      <a:pt x="52376" y="78426"/>
                    </a:cubicBezTo>
                    <a:cubicBezTo>
                      <a:pt x="48230" y="80292"/>
                      <a:pt x="43393" y="81259"/>
                      <a:pt x="37935" y="81259"/>
                    </a:cubicBezTo>
                    <a:cubicBezTo>
                      <a:pt x="27294" y="81259"/>
                      <a:pt x="18311" y="77459"/>
                      <a:pt x="10987" y="69927"/>
                    </a:cubicBezTo>
                    <a:cubicBezTo>
                      <a:pt x="3662" y="62395"/>
                      <a:pt x="0" y="52791"/>
                      <a:pt x="0" y="41251"/>
                    </a:cubicBezTo>
                    <a:cubicBezTo>
                      <a:pt x="0" y="33374"/>
                      <a:pt x="1866" y="26188"/>
                      <a:pt x="5597" y="19693"/>
                    </a:cubicBezTo>
                    <a:cubicBezTo>
                      <a:pt x="9328" y="13198"/>
                      <a:pt x="14441" y="8292"/>
                      <a:pt x="21006" y="4975"/>
                    </a:cubicBezTo>
                    <a:cubicBezTo>
                      <a:pt x="27570" y="1658"/>
                      <a:pt x="35724" y="0"/>
                      <a:pt x="45605" y="0"/>
                    </a:cubicBezTo>
                    <a:cubicBezTo>
                      <a:pt x="57489" y="0"/>
                      <a:pt x="67025" y="2004"/>
                      <a:pt x="74211" y="6081"/>
                    </a:cubicBezTo>
                    <a:cubicBezTo>
                      <a:pt x="81397" y="10157"/>
                      <a:pt x="87132" y="16653"/>
                      <a:pt x="91416" y="25497"/>
                    </a:cubicBezTo>
                    <a:cubicBezTo>
                      <a:pt x="95701" y="34342"/>
                      <a:pt x="97843" y="46088"/>
                      <a:pt x="97843" y="60668"/>
                    </a:cubicBezTo>
                    <a:cubicBezTo>
                      <a:pt x="97843" y="82088"/>
                      <a:pt x="93351" y="97774"/>
                      <a:pt x="84299" y="107724"/>
                    </a:cubicBezTo>
                    <a:cubicBezTo>
                      <a:pt x="75248" y="117674"/>
                      <a:pt x="62810" y="122649"/>
                      <a:pt x="46779" y="122649"/>
                    </a:cubicBezTo>
                    <a:cubicBezTo>
                      <a:pt x="37313" y="122649"/>
                      <a:pt x="29850" y="121543"/>
                      <a:pt x="24461" y="119401"/>
                    </a:cubicBezTo>
                    <a:cubicBezTo>
                      <a:pt x="19071" y="117259"/>
                      <a:pt x="14441" y="114011"/>
                      <a:pt x="10848" y="109796"/>
                    </a:cubicBezTo>
                    <a:cubicBezTo>
                      <a:pt x="7255" y="105582"/>
                      <a:pt x="4422" y="100330"/>
                      <a:pt x="2488" y="93973"/>
                    </a:cubicBezTo>
                    <a:close/>
                    <a:moveTo>
                      <a:pt x="63363" y="41182"/>
                    </a:moveTo>
                    <a:cubicBezTo>
                      <a:pt x="63363" y="34756"/>
                      <a:pt x="61774" y="29712"/>
                      <a:pt x="58526" y="26050"/>
                    </a:cubicBezTo>
                    <a:cubicBezTo>
                      <a:pt x="55278" y="22388"/>
                      <a:pt x="51340" y="20591"/>
                      <a:pt x="46710" y="20591"/>
                    </a:cubicBezTo>
                    <a:cubicBezTo>
                      <a:pt x="42357" y="20591"/>
                      <a:pt x="38695" y="22250"/>
                      <a:pt x="35793" y="25497"/>
                    </a:cubicBezTo>
                    <a:cubicBezTo>
                      <a:pt x="32891" y="28745"/>
                      <a:pt x="31440" y="33720"/>
                      <a:pt x="31440" y="40284"/>
                    </a:cubicBezTo>
                    <a:cubicBezTo>
                      <a:pt x="31440" y="46848"/>
                      <a:pt x="32960" y="52031"/>
                      <a:pt x="35931" y="55486"/>
                    </a:cubicBezTo>
                    <a:cubicBezTo>
                      <a:pt x="38902" y="58940"/>
                      <a:pt x="42633" y="60737"/>
                      <a:pt x="47125" y="60737"/>
                    </a:cubicBezTo>
                    <a:cubicBezTo>
                      <a:pt x="51616" y="60737"/>
                      <a:pt x="55624" y="59010"/>
                      <a:pt x="58733" y="55624"/>
                    </a:cubicBezTo>
                    <a:cubicBezTo>
                      <a:pt x="61843" y="52238"/>
                      <a:pt x="63363" y="47332"/>
                      <a:pt x="63363" y="4104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1" name="Graphic 28">
              <a:extLst>
                <a:ext uri="{FF2B5EF4-FFF2-40B4-BE49-F238E27FC236}">
                  <a16:creationId xmlns:a16="http://schemas.microsoft.com/office/drawing/2014/main" id="{31125163-6586-927A-5C61-9C7061E08873}"/>
                </a:ext>
              </a:extLst>
            </p:cNvPr>
            <p:cNvGrpSpPr/>
            <p:nvPr/>
          </p:nvGrpSpPr>
          <p:grpSpPr>
            <a:xfrm>
              <a:off x="11268074" y="2358421"/>
              <a:ext cx="207224" cy="122717"/>
              <a:chOff x="1719027" y="2387786"/>
              <a:chExt cx="207224" cy="122717"/>
            </a:xfrm>
            <a:solidFill>
              <a:srgbClr val="41B6E6"/>
            </a:solidFill>
          </p:grpSpPr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8937AC04-A379-8005-573F-FD7577421806}"/>
                  </a:ext>
                </a:extLst>
              </p:cNvPr>
              <p:cNvSpPr/>
              <p:nvPr/>
            </p:nvSpPr>
            <p:spPr>
              <a:xfrm>
                <a:off x="1719027" y="2387786"/>
                <a:ext cx="97842" cy="122717"/>
              </a:xfrm>
              <a:custGeom>
                <a:avLst/>
                <a:gdLst>
                  <a:gd name="connsiteX0" fmla="*/ 95286 w 97842"/>
                  <a:gd name="connsiteY0" fmla="*/ 28676 h 122717"/>
                  <a:gd name="connsiteX1" fmla="*/ 62464 w 97842"/>
                  <a:gd name="connsiteY1" fmla="*/ 32752 h 122717"/>
                  <a:gd name="connsiteX2" fmla="*/ 58111 w 97842"/>
                  <a:gd name="connsiteY2" fmla="*/ 23009 h 122717"/>
                  <a:gd name="connsiteX3" fmla="*/ 50649 w 97842"/>
                  <a:gd name="connsiteY3" fmla="*/ 20176 h 122717"/>
                  <a:gd name="connsiteX4" fmla="*/ 38211 w 97842"/>
                  <a:gd name="connsiteY4" fmla="*/ 28261 h 122717"/>
                  <a:gd name="connsiteX5" fmla="*/ 33443 w 97842"/>
                  <a:gd name="connsiteY5" fmla="*/ 53205 h 122717"/>
                  <a:gd name="connsiteX6" fmla="*/ 45605 w 97842"/>
                  <a:gd name="connsiteY6" fmla="*/ 44361 h 122717"/>
                  <a:gd name="connsiteX7" fmla="*/ 60046 w 97842"/>
                  <a:gd name="connsiteY7" fmla="*/ 41459 h 122717"/>
                  <a:gd name="connsiteX8" fmla="*/ 86856 w 97842"/>
                  <a:gd name="connsiteY8" fmla="*/ 52791 h 122717"/>
                  <a:gd name="connsiteX9" fmla="*/ 97843 w 97842"/>
                  <a:gd name="connsiteY9" fmla="*/ 81535 h 122717"/>
                  <a:gd name="connsiteX10" fmla="*/ 92315 w 97842"/>
                  <a:gd name="connsiteY10" fmla="*/ 103025 h 122717"/>
                  <a:gd name="connsiteX11" fmla="*/ 76906 w 97842"/>
                  <a:gd name="connsiteY11" fmla="*/ 117743 h 122717"/>
                  <a:gd name="connsiteX12" fmla="*/ 52238 w 97842"/>
                  <a:gd name="connsiteY12" fmla="*/ 122718 h 122717"/>
                  <a:gd name="connsiteX13" fmla="*/ 23631 w 97842"/>
                  <a:gd name="connsiteY13" fmla="*/ 116637 h 122717"/>
                  <a:gd name="connsiteX14" fmla="*/ 6426 w 97842"/>
                  <a:gd name="connsiteY14" fmla="*/ 97221 h 122717"/>
                  <a:gd name="connsiteX15" fmla="*/ 0 w 97842"/>
                  <a:gd name="connsiteY15" fmla="*/ 61981 h 122717"/>
                  <a:gd name="connsiteX16" fmla="*/ 13543 w 97842"/>
                  <a:gd name="connsiteY16" fmla="*/ 14925 h 122717"/>
                  <a:gd name="connsiteX17" fmla="*/ 51063 w 97842"/>
                  <a:gd name="connsiteY17" fmla="*/ 0 h 122717"/>
                  <a:gd name="connsiteX18" fmla="*/ 73451 w 97842"/>
                  <a:gd name="connsiteY18" fmla="*/ 3248 h 122717"/>
                  <a:gd name="connsiteX19" fmla="*/ 87063 w 97842"/>
                  <a:gd name="connsiteY19" fmla="*/ 12852 h 122717"/>
                  <a:gd name="connsiteX20" fmla="*/ 95355 w 97842"/>
                  <a:gd name="connsiteY20" fmla="*/ 28745 h 122717"/>
                  <a:gd name="connsiteX21" fmla="*/ 34549 w 97842"/>
                  <a:gd name="connsiteY21" fmla="*/ 81605 h 122717"/>
                  <a:gd name="connsiteX22" fmla="*/ 39386 w 97842"/>
                  <a:gd name="connsiteY22" fmla="*/ 96737 h 122717"/>
                  <a:gd name="connsiteX23" fmla="*/ 51271 w 97842"/>
                  <a:gd name="connsiteY23" fmla="*/ 102196 h 122717"/>
                  <a:gd name="connsiteX24" fmla="*/ 62119 w 97842"/>
                  <a:gd name="connsiteY24" fmla="*/ 97290 h 122717"/>
                  <a:gd name="connsiteX25" fmla="*/ 66472 w 97842"/>
                  <a:gd name="connsiteY25" fmla="*/ 82572 h 122717"/>
                  <a:gd name="connsiteX26" fmla="*/ 61912 w 97842"/>
                  <a:gd name="connsiteY26" fmla="*/ 67301 h 122717"/>
                  <a:gd name="connsiteX27" fmla="*/ 50649 w 97842"/>
                  <a:gd name="connsiteY27" fmla="*/ 62050 h 122717"/>
                  <a:gd name="connsiteX28" fmla="*/ 39109 w 97842"/>
                  <a:gd name="connsiteY28" fmla="*/ 67163 h 122717"/>
                  <a:gd name="connsiteX29" fmla="*/ 34480 w 97842"/>
                  <a:gd name="connsiteY29" fmla="*/ 81743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717">
                    <a:moveTo>
                      <a:pt x="95286" y="28676"/>
                    </a:moveTo>
                    <a:lnTo>
                      <a:pt x="62464" y="32752"/>
                    </a:lnTo>
                    <a:cubicBezTo>
                      <a:pt x="61635" y="28192"/>
                      <a:pt x="60184" y="24944"/>
                      <a:pt x="58111" y="23009"/>
                    </a:cubicBezTo>
                    <a:cubicBezTo>
                      <a:pt x="56038" y="21075"/>
                      <a:pt x="53620" y="20176"/>
                      <a:pt x="50649" y="20176"/>
                    </a:cubicBezTo>
                    <a:cubicBezTo>
                      <a:pt x="45328" y="20176"/>
                      <a:pt x="41113" y="22871"/>
                      <a:pt x="38211" y="28261"/>
                    </a:cubicBezTo>
                    <a:cubicBezTo>
                      <a:pt x="36069" y="32130"/>
                      <a:pt x="34480" y="40491"/>
                      <a:pt x="33443" y="53205"/>
                    </a:cubicBezTo>
                    <a:cubicBezTo>
                      <a:pt x="37382" y="49198"/>
                      <a:pt x="41459" y="46226"/>
                      <a:pt x="45605" y="44361"/>
                    </a:cubicBezTo>
                    <a:cubicBezTo>
                      <a:pt x="49750" y="42495"/>
                      <a:pt x="54587" y="41459"/>
                      <a:pt x="60046" y="41459"/>
                    </a:cubicBezTo>
                    <a:cubicBezTo>
                      <a:pt x="70618" y="41459"/>
                      <a:pt x="79601" y="45259"/>
                      <a:pt x="86856" y="52791"/>
                    </a:cubicBezTo>
                    <a:cubicBezTo>
                      <a:pt x="94111" y="60323"/>
                      <a:pt x="97843" y="69927"/>
                      <a:pt x="97843" y="81535"/>
                    </a:cubicBezTo>
                    <a:cubicBezTo>
                      <a:pt x="97843" y="89343"/>
                      <a:pt x="95977" y="96530"/>
                      <a:pt x="92315" y="103025"/>
                    </a:cubicBezTo>
                    <a:cubicBezTo>
                      <a:pt x="88653" y="109520"/>
                      <a:pt x="83470" y="114426"/>
                      <a:pt x="76906" y="117743"/>
                    </a:cubicBezTo>
                    <a:cubicBezTo>
                      <a:pt x="70342" y="121059"/>
                      <a:pt x="62119" y="122718"/>
                      <a:pt x="52238" y="122718"/>
                    </a:cubicBezTo>
                    <a:cubicBezTo>
                      <a:pt x="40353" y="122718"/>
                      <a:pt x="30818" y="120714"/>
                      <a:pt x="23631" y="116637"/>
                    </a:cubicBezTo>
                    <a:cubicBezTo>
                      <a:pt x="16445" y="112560"/>
                      <a:pt x="10710" y="106134"/>
                      <a:pt x="6426" y="97221"/>
                    </a:cubicBezTo>
                    <a:cubicBezTo>
                      <a:pt x="2142" y="88307"/>
                      <a:pt x="0" y="76560"/>
                      <a:pt x="0" y="61981"/>
                    </a:cubicBezTo>
                    <a:cubicBezTo>
                      <a:pt x="0" y="40560"/>
                      <a:pt x="4491" y="24875"/>
                      <a:pt x="13543" y="14925"/>
                    </a:cubicBezTo>
                    <a:cubicBezTo>
                      <a:pt x="22595" y="4975"/>
                      <a:pt x="35033" y="0"/>
                      <a:pt x="51063" y="0"/>
                    </a:cubicBezTo>
                    <a:cubicBezTo>
                      <a:pt x="60530" y="0"/>
                      <a:pt x="67992" y="1106"/>
                      <a:pt x="73451" y="3248"/>
                    </a:cubicBezTo>
                    <a:cubicBezTo>
                      <a:pt x="78910" y="5390"/>
                      <a:pt x="83470" y="8637"/>
                      <a:pt x="87063" y="12852"/>
                    </a:cubicBezTo>
                    <a:cubicBezTo>
                      <a:pt x="90656" y="17067"/>
                      <a:pt x="93420" y="22388"/>
                      <a:pt x="95355" y="28745"/>
                    </a:cubicBezTo>
                    <a:close/>
                    <a:moveTo>
                      <a:pt x="34549" y="81605"/>
                    </a:moveTo>
                    <a:cubicBezTo>
                      <a:pt x="34549" y="88031"/>
                      <a:pt x="36138" y="93075"/>
                      <a:pt x="39386" y="96737"/>
                    </a:cubicBezTo>
                    <a:cubicBezTo>
                      <a:pt x="42633" y="100399"/>
                      <a:pt x="46572" y="102196"/>
                      <a:pt x="51271" y="102196"/>
                    </a:cubicBezTo>
                    <a:cubicBezTo>
                      <a:pt x="55555" y="102196"/>
                      <a:pt x="59217" y="100537"/>
                      <a:pt x="62119" y="97290"/>
                    </a:cubicBezTo>
                    <a:cubicBezTo>
                      <a:pt x="65021" y="94042"/>
                      <a:pt x="66472" y="89067"/>
                      <a:pt x="66472" y="82572"/>
                    </a:cubicBezTo>
                    <a:cubicBezTo>
                      <a:pt x="66472" y="76077"/>
                      <a:pt x="64952" y="70756"/>
                      <a:pt x="61912" y="67301"/>
                    </a:cubicBezTo>
                    <a:cubicBezTo>
                      <a:pt x="58871" y="63846"/>
                      <a:pt x="55140" y="62050"/>
                      <a:pt x="50649" y="62050"/>
                    </a:cubicBezTo>
                    <a:cubicBezTo>
                      <a:pt x="46157" y="62050"/>
                      <a:pt x="42219" y="63777"/>
                      <a:pt x="39109" y="67163"/>
                    </a:cubicBezTo>
                    <a:cubicBezTo>
                      <a:pt x="36000" y="70549"/>
                      <a:pt x="34480" y="75455"/>
                      <a:pt x="34480" y="817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DFF64B81-CD5B-CD86-81DB-58963DDD241E}"/>
                  </a:ext>
                </a:extLst>
              </p:cNvPr>
              <p:cNvSpPr/>
              <p:nvPr/>
            </p:nvSpPr>
            <p:spPr>
              <a:xfrm>
                <a:off x="1829999" y="2389790"/>
                <a:ext cx="96253" cy="118710"/>
              </a:xfrm>
              <a:custGeom>
                <a:avLst/>
                <a:gdLst>
                  <a:gd name="connsiteX0" fmla="*/ 0 w 96253"/>
                  <a:gd name="connsiteY0" fmla="*/ 0 h 118710"/>
                  <a:gd name="connsiteX1" fmla="*/ 96253 w 96253"/>
                  <a:gd name="connsiteY1" fmla="*/ 0 h 118710"/>
                  <a:gd name="connsiteX2" fmla="*/ 96253 w 96253"/>
                  <a:gd name="connsiteY2" fmla="*/ 22250 h 118710"/>
                  <a:gd name="connsiteX3" fmla="*/ 75248 w 96253"/>
                  <a:gd name="connsiteY3" fmla="*/ 46779 h 118710"/>
                  <a:gd name="connsiteX4" fmla="*/ 59148 w 96253"/>
                  <a:gd name="connsiteY4" fmla="*/ 82503 h 118710"/>
                  <a:gd name="connsiteX5" fmla="*/ 52860 w 96253"/>
                  <a:gd name="connsiteY5" fmla="*/ 118710 h 118710"/>
                  <a:gd name="connsiteX6" fmla="*/ 19969 w 96253"/>
                  <a:gd name="connsiteY6" fmla="*/ 118710 h 118710"/>
                  <a:gd name="connsiteX7" fmla="*/ 32200 w 96253"/>
                  <a:gd name="connsiteY7" fmla="*/ 69996 h 118710"/>
                  <a:gd name="connsiteX8" fmla="*/ 58595 w 96253"/>
                  <a:gd name="connsiteY8" fmla="*/ 27915 h 118710"/>
                  <a:gd name="connsiteX9" fmla="*/ 0 w 96253"/>
                  <a:gd name="connsiteY9" fmla="*/ 27915 h 118710"/>
                  <a:gd name="connsiteX10" fmla="*/ 0 w 96253"/>
                  <a:gd name="connsiteY10" fmla="*/ 6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253" h="118710">
                    <a:moveTo>
                      <a:pt x="0" y="0"/>
                    </a:moveTo>
                    <a:lnTo>
                      <a:pt x="96253" y="0"/>
                    </a:lnTo>
                    <a:lnTo>
                      <a:pt x="96253" y="22250"/>
                    </a:lnTo>
                    <a:cubicBezTo>
                      <a:pt x="87892" y="29781"/>
                      <a:pt x="80914" y="38004"/>
                      <a:pt x="75248" y="46779"/>
                    </a:cubicBezTo>
                    <a:cubicBezTo>
                      <a:pt x="68476" y="57489"/>
                      <a:pt x="63086" y="69374"/>
                      <a:pt x="59148" y="82503"/>
                    </a:cubicBezTo>
                    <a:cubicBezTo>
                      <a:pt x="56038" y="92729"/>
                      <a:pt x="53896" y="104752"/>
                      <a:pt x="52860" y="118710"/>
                    </a:cubicBezTo>
                    <a:lnTo>
                      <a:pt x="19969" y="118710"/>
                    </a:lnTo>
                    <a:cubicBezTo>
                      <a:pt x="22595" y="99363"/>
                      <a:pt x="26603" y="83056"/>
                      <a:pt x="32200" y="69996"/>
                    </a:cubicBezTo>
                    <a:cubicBezTo>
                      <a:pt x="37797" y="56937"/>
                      <a:pt x="46572" y="42841"/>
                      <a:pt x="58595" y="27915"/>
                    </a:cubicBezTo>
                    <a:lnTo>
                      <a:pt x="0" y="27915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2" name="Graphic 28">
              <a:extLst>
                <a:ext uri="{FF2B5EF4-FFF2-40B4-BE49-F238E27FC236}">
                  <a16:creationId xmlns:a16="http://schemas.microsoft.com/office/drawing/2014/main" id="{69C0452D-E3A4-73E3-1324-71091AA3B768}"/>
                </a:ext>
              </a:extLst>
            </p:cNvPr>
            <p:cNvGrpSpPr/>
            <p:nvPr/>
          </p:nvGrpSpPr>
          <p:grpSpPr>
            <a:xfrm>
              <a:off x="10523614" y="2402781"/>
              <a:ext cx="360207" cy="90587"/>
              <a:chOff x="974567" y="2432146"/>
              <a:chExt cx="360207" cy="90587"/>
            </a:xfrm>
            <a:solidFill>
              <a:srgbClr val="FFFFFF"/>
            </a:solidFill>
          </p:grpSpPr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535BC1A9-5684-AEF3-7963-8D1084BD2964}"/>
                  </a:ext>
                </a:extLst>
              </p:cNvPr>
              <p:cNvSpPr/>
              <p:nvPr/>
            </p:nvSpPr>
            <p:spPr>
              <a:xfrm>
                <a:off x="974567" y="2432146"/>
                <a:ext cx="75593" cy="89067"/>
              </a:xfrm>
              <a:custGeom>
                <a:avLst/>
                <a:gdLst>
                  <a:gd name="connsiteX0" fmla="*/ 0 w 75593"/>
                  <a:gd name="connsiteY0" fmla="*/ 0 h 89067"/>
                  <a:gd name="connsiteX1" fmla="*/ 45743 w 75593"/>
                  <a:gd name="connsiteY1" fmla="*/ 0 h 89067"/>
                  <a:gd name="connsiteX2" fmla="*/ 68130 w 75593"/>
                  <a:gd name="connsiteY2" fmla="*/ 7117 h 89067"/>
                  <a:gd name="connsiteX3" fmla="*/ 75593 w 75593"/>
                  <a:gd name="connsiteY3" fmla="*/ 27363 h 89067"/>
                  <a:gd name="connsiteX4" fmla="*/ 67509 w 75593"/>
                  <a:gd name="connsiteY4" fmla="*/ 48438 h 89067"/>
                  <a:gd name="connsiteX5" fmla="*/ 42772 w 75593"/>
                  <a:gd name="connsiteY5" fmla="*/ 56038 h 89067"/>
                  <a:gd name="connsiteX6" fmla="*/ 27708 w 75593"/>
                  <a:gd name="connsiteY6" fmla="*/ 56038 h 89067"/>
                  <a:gd name="connsiteX7" fmla="*/ 27708 w 75593"/>
                  <a:gd name="connsiteY7" fmla="*/ 89067 h 89067"/>
                  <a:gd name="connsiteX8" fmla="*/ 69 w 75593"/>
                  <a:gd name="connsiteY8" fmla="*/ 89067 h 89067"/>
                  <a:gd name="connsiteX9" fmla="*/ 69 w 75593"/>
                  <a:gd name="connsiteY9" fmla="*/ 69 h 89067"/>
                  <a:gd name="connsiteX10" fmla="*/ 27570 w 75593"/>
                  <a:gd name="connsiteY10" fmla="*/ 38004 h 89067"/>
                  <a:gd name="connsiteX11" fmla="*/ 34342 w 75593"/>
                  <a:gd name="connsiteY11" fmla="*/ 38004 h 89067"/>
                  <a:gd name="connsiteX12" fmla="*/ 45535 w 75593"/>
                  <a:gd name="connsiteY12" fmla="*/ 35240 h 89067"/>
                  <a:gd name="connsiteX13" fmla="*/ 48783 w 75593"/>
                  <a:gd name="connsiteY13" fmla="*/ 28192 h 89067"/>
                  <a:gd name="connsiteX14" fmla="*/ 46019 w 75593"/>
                  <a:gd name="connsiteY14" fmla="*/ 21075 h 89067"/>
                  <a:gd name="connsiteX15" fmla="*/ 35516 w 75593"/>
                  <a:gd name="connsiteY15" fmla="*/ 18173 h 89067"/>
                  <a:gd name="connsiteX16" fmla="*/ 27708 w 75593"/>
                  <a:gd name="connsiteY16" fmla="*/ 18173 h 89067"/>
                  <a:gd name="connsiteX17" fmla="*/ 27708 w 75593"/>
                  <a:gd name="connsiteY17" fmla="*/ 38004 h 8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5593" h="89067">
                    <a:moveTo>
                      <a:pt x="0" y="0"/>
                    </a:moveTo>
                    <a:lnTo>
                      <a:pt x="45743" y="0"/>
                    </a:lnTo>
                    <a:cubicBezTo>
                      <a:pt x="55693" y="0"/>
                      <a:pt x="63155" y="2350"/>
                      <a:pt x="68130" y="7117"/>
                    </a:cubicBezTo>
                    <a:cubicBezTo>
                      <a:pt x="73106" y="11885"/>
                      <a:pt x="75593" y="18587"/>
                      <a:pt x="75593" y="27363"/>
                    </a:cubicBezTo>
                    <a:cubicBezTo>
                      <a:pt x="75593" y="36138"/>
                      <a:pt x="72898" y="43394"/>
                      <a:pt x="67509" y="48438"/>
                    </a:cubicBezTo>
                    <a:cubicBezTo>
                      <a:pt x="62119" y="53482"/>
                      <a:pt x="53827" y="56038"/>
                      <a:pt x="42772" y="56038"/>
                    </a:cubicBezTo>
                    <a:lnTo>
                      <a:pt x="27708" y="56038"/>
                    </a:lnTo>
                    <a:lnTo>
                      <a:pt x="27708" y="89067"/>
                    </a:lnTo>
                    <a:lnTo>
                      <a:pt x="69" y="89067"/>
                    </a:lnTo>
                    <a:lnTo>
                      <a:pt x="69" y="69"/>
                    </a:lnTo>
                    <a:close/>
                    <a:moveTo>
                      <a:pt x="27570" y="38004"/>
                    </a:moveTo>
                    <a:lnTo>
                      <a:pt x="34342" y="38004"/>
                    </a:lnTo>
                    <a:cubicBezTo>
                      <a:pt x="39662" y="38004"/>
                      <a:pt x="43393" y="37106"/>
                      <a:pt x="45535" y="35240"/>
                    </a:cubicBezTo>
                    <a:cubicBezTo>
                      <a:pt x="47677" y="33374"/>
                      <a:pt x="48783" y="31025"/>
                      <a:pt x="48783" y="28192"/>
                    </a:cubicBezTo>
                    <a:cubicBezTo>
                      <a:pt x="48783" y="25359"/>
                      <a:pt x="47885" y="23010"/>
                      <a:pt x="46019" y="21075"/>
                    </a:cubicBezTo>
                    <a:cubicBezTo>
                      <a:pt x="44154" y="19140"/>
                      <a:pt x="40630" y="18173"/>
                      <a:pt x="35516" y="18173"/>
                    </a:cubicBezTo>
                    <a:lnTo>
                      <a:pt x="27708" y="18173"/>
                    </a:lnTo>
                    <a:lnTo>
                      <a:pt x="27708" y="3800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883AA52-387E-388C-839B-33F1342BD747}"/>
                  </a:ext>
                </a:extLst>
              </p:cNvPr>
              <p:cNvSpPr/>
              <p:nvPr/>
            </p:nvSpPr>
            <p:spPr>
              <a:xfrm>
                <a:off x="1062529" y="2456814"/>
                <a:ext cx="68268" cy="65919"/>
              </a:xfrm>
              <a:custGeom>
                <a:avLst/>
                <a:gdLst>
                  <a:gd name="connsiteX0" fmla="*/ 68269 w 68268"/>
                  <a:gd name="connsiteY0" fmla="*/ 64399 h 65919"/>
                  <a:gd name="connsiteX1" fmla="*/ 45190 w 68268"/>
                  <a:gd name="connsiteY1" fmla="*/ 64399 h 65919"/>
                  <a:gd name="connsiteX2" fmla="*/ 45190 w 68268"/>
                  <a:gd name="connsiteY2" fmla="*/ 53965 h 65919"/>
                  <a:gd name="connsiteX3" fmla="*/ 34756 w 68268"/>
                  <a:gd name="connsiteY3" fmla="*/ 63156 h 65919"/>
                  <a:gd name="connsiteX4" fmla="*/ 21835 w 68268"/>
                  <a:gd name="connsiteY4" fmla="*/ 65919 h 65919"/>
                  <a:gd name="connsiteX5" fmla="*/ 5804 w 68268"/>
                  <a:gd name="connsiteY5" fmla="*/ 59839 h 65919"/>
                  <a:gd name="connsiteX6" fmla="*/ 0 w 68268"/>
                  <a:gd name="connsiteY6" fmla="*/ 41044 h 65919"/>
                  <a:gd name="connsiteX7" fmla="*/ 0 w 68268"/>
                  <a:gd name="connsiteY7" fmla="*/ 0 h 65919"/>
                  <a:gd name="connsiteX8" fmla="*/ 24806 w 68268"/>
                  <a:gd name="connsiteY8" fmla="*/ 0 h 65919"/>
                  <a:gd name="connsiteX9" fmla="*/ 24806 w 68268"/>
                  <a:gd name="connsiteY9" fmla="*/ 35447 h 65919"/>
                  <a:gd name="connsiteX10" fmla="*/ 27086 w 68268"/>
                  <a:gd name="connsiteY10" fmla="*/ 44084 h 65919"/>
                  <a:gd name="connsiteX11" fmla="*/ 33374 w 68268"/>
                  <a:gd name="connsiteY11" fmla="*/ 46641 h 65919"/>
                  <a:gd name="connsiteX12" fmla="*/ 40630 w 68268"/>
                  <a:gd name="connsiteY12" fmla="*/ 43255 h 65919"/>
                  <a:gd name="connsiteX13" fmla="*/ 43463 w 68268"/>
                  <a:gd name="connsiteY13" fmla="*/ 31025 h 65919"/>
                  <a:gd name="connsiteX14" fmla="*/ 43463 w 68268"/>
                  <a:gd name="connsiteY14" fmla="*/ 0 h 65919"/>
                  <a:gd name="connsiteX15" fmla="*/ 68200 w 68268"/>
                  <a:gd name="connsiteY15" fmla="*/ 0 h 65919"/>
                  <a:gd name="connsiteX16" fmla="*/ 68200 w 68268"/>
                  <a:gd name="connsiteY16" fmla="*/ 64468 h 65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8268" h="65919">
                    <a:moveTo>
                      <a:pt x="68269" y="64399"/>
                    </a:moveTo>
                    <a:lnTo>
                      <a:pt x="45190" y="64399"/>
                    </a:lnTo>
                    <a:lnTo>
                      <a:pt x="45190" y="53965"/>
                    </a:lnTo>
                    <a:cubicBezTo>
                      <a:pt x="41735" y="58249"/>
                      <a:pt x="38280" y="61290"/>
                      <a:pt x="34756" y="63156"/>
                    </a:cubicBezTo>
                    <a:cubicBezTo>
                      <a:pt x="31232" y="65021"/>
                      <a:pt x="26948" y="65919"/>
                      <a:pt x="21835" y="65919"/>
                    </a:cubicBezTo>
                    <a:cubicBezTo>
                      <a:pt x="15063" y="65919"/>
                      <a:pt x="9674" y="63916"/>
                      <a:pt x="5804" y="59839"/>
                    </a:cubicBezTo>
                    <a:cubicBezTo>
                      <a:pt x="1935" y="55762"/>
                      <a:pt x="0" y="49474"/>
                      <a:pt x="0" y="41044"/>
                    </a:cubicBezTo>
                    <a:lnTo>
                      <a:pt x="0" y="0"/>
                    </a:lnTo>
                    <a:lnTo>
                      <a:pt x="24806" y="0"/>
                    </a:lnTo>
                    <a:lnTo>
                      <a:pt x="24806" y="35447"/>
                    </a:lnTo>
                    <a:cubicBezTo>
                      <a:pt x="24806" y="39524"/>
                      <a:pt x="25566" y="42357"/>
                      <a:pt x="27086" y="44084"/>
                    </a:cubicBezTo>
                    <a:cubicBezTo>
                      <a:pt x="28607" y="45812"/>
                      <a:pt x="30679" y="46641"/>
                      <a:pt x="33374" y="46641"/>
                    </a:cubicBezTo>
                    <a:cubicBezTo>
                      <a:pt x="36345" y="46641"/>
                      <a:pt x="38764" y="45535"/>
                      <a:pt x="40630" y="43255"/>
                    </a:cubicBezTo>
                    <a:cubicBezTo>
                      <a:pt x="42495" y="40975"/>
                      <a:pt x="43463" y="36898"/>
                      <a:pt x="43463" y="31025"/>
                    </a:cubicBezTo>
                    <a:lnTo>
                      <a:pt x="43463" y="0"/>
                    </a:lnTo>
                    <a:lnTo>
                      <a:pt x="68200" y="0"/>
                    </a:lnTo>
                    <a:lnTo>
                      <a:pt x="68200" y="6446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0B20016-DFBF-02B4-AA02-2A65EB658F79}"/>
                  </a:ext>
                </a:extLst>
              </p:cNvPr>
              <p:cNvSpPr/>
              <p:nvPr/>
            </p:nvSpPr>
            <p:spPr>
              <a:xfrm>
                <a:off x="1146621" y="2432146"/>
                <a:ext cx="24806" cy="88998"/>
              </a:xfrm>
              <a:custGeom>
                <a:avLst/>
                <a:gdLst>
                  <a:gd name="connsiteX0" fmla="*/ 0 w 24806"/>
                  <a:gd name="connsiteY0" fmla="*/ 0 h 88998"/>
                  <a:gd name="connsiteX1" fmla="*/ 24806 w 24806"/>
                  <a:gd name="connsiteY1" fmla="*/ 0 h 88998"/>
                  <a:gd name="connsiteX2" fmla="*/ 24806 w 24806"/>
                  <a:gd name="connsiteY2" fmla="*/ 88998 h 88998"/>
                  <a:gd name="connsiteX3" fmla="*/ 0 w 24806"/>
                  <a:gd name="connsiteY3" fmla="*/ 88998 h 88998"/>
                  <a:gd name="connsiteX4" fmla="*/ 0 w 24806"/>
                  <a:gd name="connsiteY4" fmla="*/ 0 h 88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06" h="88998">
                    <a:moveTo>
                      <a:pt x="0" y="0"/>
                    </a:moveTo>
                    <a:lnTo>
                      <a:pt x="24806" y="0"/>
                    </a:lnTo>
                    <a:lnTo>
                      <a:pt x="24806" y="88998"/>
                    </a:lnTo>
                    <a:lnTo>
                      <a:pt x="0" y="889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C6554046-F4FD-01E1-9079-69316B7783D2}"/>
                  </a:ext>
                </a:extLst>
              </p:cNvPr>
              <p:cNvSpPr/>
              <p:nvPr/>
            </p:nvSpPr>
            <p:spPr>
              <a:xfrm>
                <a:off x="1182828" y="2455156"/>
                <a:ext cx="68614" cy="67370"/>
              </a:xfrm>
              <a:custGeom>
                <a:avLst/>
                <a:gdLst>
                  <a:gd name="connsiteX0" fmla="*/ 0 w 68614"/>
                  <a:gd name="connsiteY0" fmla="*/ 48092 h 67370"/>
                  <a:gd name="connsiteX1" fmla="*/ 24530 w 68614"/>
                  <a:gd name="connsiteY1" fmla="*/ 45812 h 67370"/>
                  <a:gd name="connsiteX2" fmla="*/ 28814 w 68614"/>
                  <a:gd name="connsiteY2" fmla="*/ 52100 h 67370"/>
                  <a:gd name="connsiteX3" fmla="*/ 36069 w 68614"/>
                  <a:gd name="connsiteY3" fmla="*/ 53965 h 67370"/>
                  <a:gd name="connsiteX4" fmla="*/ 43808 w 68614"/>
                  <a:gd name="connsiteY4" fmla="*/ 51823 h 67370"/>
                  <a:gd name="connsiteX5" fmla="*/ 45950 w 68614"/>
                  <a:gd name="connsiteY5" fmla="*/ 47885 h 67370"/>
                  <a:gd name="connsiteX6" fmla="*/ 43186 w 68614"/>
                  <a:gd name="connsiteY6" fmla="*/ 43739 h 67370"/>
                  <a:gd name="connsiteX7" fmla="*/ 32545 w 68614"/>
                  <a:gd name="connsiteY7" fmla="*/ 41182 h 67370"/>
                  <a:gd name="connsiteX8" fmla="*/ 14649 w 68614"/>
                  <a:gd name="connsiteY8" fmla="*/ 37036 h 67370"/>
                  <a:gd name="connsiteX9" fmla="*/ 6219 w 68614"/>
                  <a:gd name="connsiteY9" fmla="*/ 30541 h 67370"/>
                  <a:gd name="connsiteX10" fmla="*/ 2764 w 68614"/>
                  <a:gd name="connsiteY10" fmla="*/ 20176 h 67370"/>
                  <a:gd name="connsiteX11" fmla="*/ 6495 w 68614"/>
                  <a:gd name="connsiteY11" fmla="*/ 9190 h 67370"/>
                  <a:gd name="connsiteX12" fmla="*/ 16722 w 68614"/>
                  <a:gd name="connsiteY12" fmla="*/ 2280 h 67370"/>
                  <a:gd name="connsiteX13" fmla="*/ 34134 w 68614"/>
                  <a:gd name="connsiteY13" fmla="*/ 0 h 67370"/>
                  <a:gd name="connsiteX14" fmla="*/ 51201 w 68614"/>
                  <a:gd name="connsiteY14" fmla="*/ 1727 h 67370"/>
                  <a:gd name="connsiteX15" fmla="*/ 60392 w 68614"/>
                  <a:gd name="connsiteY15" fmla="*/ 7186 h 67370"/>
                  <a:gd name="connsiteX16" fmla="*/ 66472 w 68614"/>
                  <a:gd name="connsiteY16" fmla="*/ 17205 h 67370"/>
                  <a:gd name="connsiteX17" fmla="*/ 43048 w 68614"/>
                  <a:gd name="connsiteY17" fmla="*/ 19486 h 67370"/>
                  <a:gd name="connsiteX18" fmla="*/ 40008 w 68614"/>
                  <a:gd name="connsiteY18" fmla="*/ 14925 h 67370"/>
                  <a:gd name="connsiteX19" fmla="*/ 32960 w 68614"/>
                  <a:gd name="connsiteY19" fmla="*/ 12990 h 67370"/>
                  <a:gd name="connsiteX20" fmla="*/ 26879 w 68614"/>
                  <a:gd name="connsiteY20" fmla="*/ 14441 h 67370"/>
                  <a:gd name="connsiteX21" fmla="*/ 24944 w 68614"/>
                  <a:gd name="connsiteY21" fmla="*/ 18034 h 67370"/>
                  <a:gd name="connsiteX22" fmla="*/ 27363 w 68614"/>
                  <a:gd name="connsiteY22" fmla="*/ 21628 h 67370"/>
                  <a:gd name="connsiteX23" fmla="*/ 37935 w 68614"/>
                  <a:gd name="connsiteY23" fmla="*/ 23839 h 67370"/>
                  <a:gd name="connsiteX24" fmla="*/ 56246 w 68614"/>
                  <a:gd name="connsiteY24" fmla="*/ 27708 h 67370"/>
                  <a:gd name="connsiteX25" fmla="*/ 65436 w 68614"/>
                  <a:gd name="connsiteY25" fmla="*/ 34825 h 67370"/>
                  <a:gd name="connsiteX26" fmla="*/ 68614 w 68614"/>
                  <a:gd name="connsiteY26" fmla="*/ 44983 h 67370"/>
                  <a:gd name="connsiteX27" fmla="*/ 65228 w 68614"/>
                  <a:gd name="connsiteY27" fmla="*/ 55831 h 67370"/>
                  <a:gd name="connsiteX28" fmla="*/ 54587 w 68614"/>
                  <a:gd name="connsiteY28" fmla="*/ 64261 h 67370"/>
                  <a:gd name="connsiteX29" fmla="*/ 34825 w 68614"/>
                  <a:gd name="connsiteY29" fmla="*/ 67370 h 67370"/>
                  <a:gd name="connsiteX30" fmla="*/ 9674 w 68614"/>
                  <a:gd name="connsiteY30" fmla="*/ 62326 h 67370"/>
                  <a:gd name="connsiteX31" fmla="*/ 69 w 68614"/>
                  <a:gd name="connsiteY31" fmla="*/ 48023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8614" h="67370">
                    <a:moveTo>
                      <a:pt x="0" y="48092"/>
                    </a:moveTo>
                    <a:lnTo>
                      <a:pt x="24530" y="45812"/>
                    </a:lnTo>
                    <a:cubicBezTo>
                      <a:pt x="25566" y="48714"/>
                      <a:pt x="26948" y="50787"/>
                      <a:pt x="28814" y="52100"/>
                    </a:cubicBezTo>
                    <a:cubicBezTo>
                      <a:pt x="30679" y="53413"/>
                      <a:pt x="33098" y="53965"/>
                      <a:pt x="36069" y="53965"/>
                    </a:cubicBezTo>
                    <a:cubicBezTo>
                      <a:pt x="39386" y="53965"/>
                      <a:pt x="41942" y="53274"/>
                      <a:pt x="43808" y="51823"/>
                    </a:cubicBezTo>
                    <a:cubicBezTo>
                      <a:pt x="45259" y="50787"/>
                      <a:pt x="45950" y="49474"/>
                      <a:pt x="45950" y="47885"/>
                    </a:cubicBezTo>
                    <a:cubicBezTo>
                      <a:pt x="45950" y="46088"/>
                      <a:pt x="45052" y="44706"/>
                      <a:pt x="43186" y="43739"/>
                    </a:cubicBezTo>
                    <a:cubicBezTo>
                      <a:pt x="41873" y="43048"/>
                      <a:pt x="38280" y="42219"/>
                      <a:pt x="32545" y="41182"/>
                    </a:cubicBezTo>
                    <a:cubicBezTo>
                      <a:pt x="23977" y="39662"/>
                      <a:pt x="18035" y="38280"/>
                      <a:pt x="14649" y="37036"/>
                    </a:cubicBezTo>
                    <a:cubicBezTo>
                      <a:pt x="11332" y="35793"/>
                      <a:pt x="8499" y="33581"/>
                      <a:pt x="6219" y="30541"/>
                    </a:cubicBezTo>
                    <a:cubicBezTo>
                      <a:pt x="3939" y="27501"/>
                      <a:pt x="2764" y="24046"/>
                      <a:pt x="2764" y="20176"/>
                    </a:cubicBezTo>
                    <a:cubicBezTo>
                      <a:pt x="2764" y="15962"/>
                      <a:pt x="4008" y="12299"/>
                      <a:pt x="6495" y="9190"/>
                    </a:cubicBezTo>
                    <a:cubicBezTo>
                      <a:pt x="8983" y="6081"/>
                      <a:pt x="12369" y="3800"/>
                      <a:pt x="16722" y="2280"/>
                    </a:cubicBezTo>
                    <a:cubicBezTo>
                      <a:pt x="21075" y="760"/>
                      <a:pt x="26879" y="0"/>
                      <a:pt x="34134" y="0"/>
                    </a:cubicBezTo>
                    <a:cubicBezTo>
                      <a:pt x="41804" y="0"/>
                      <a:pt x="47539" y="553"/>
                      <a:pt x="51201" y="1727"/>
                    </a:cubicBezTo>
                    <a:cubicBezTo>
                      <a:pt x="54864" y="2902"/>
                      <a:pt x="57904" y="4699"/>
                      <a:pt x="60392" y="7186"/>
                    </a:cubicBezTo>
                    <a:cubicBezTo>
                      <a:pt x="62879" y="9674"/>
                      <a:pt x="64883" y="12990"/>
                      <a:pt x="66472" y="17205"/>
                    </a:cubicBezTo>
                    <a:lnTo>
                      <a:pt x="43048" y="19486"/>
                    </a:lnTo>
                    <a:cubicBezTo>
                      <a:pt x="42426" y="17413"/>
                      <a:pt x="41459" y="15892"/>
                      <a:pt x="40008" y="14925"/>
                    </a:cubicBezTo>
                    <a:cubicBezTo>
                      <a:pt x="38073" y="13612"/>
                      <a:pt x="35724" y="12990"/>
                      <a:pt x="32960" y="12990"/>
                    </a:cubicBezTo>
                    <a:cubicBezTo>
                      <a:pt x="30196" y="12990"/>
                      <a:pt x="28123" y="13474"/>
                      <a:pt x="26879" y="14441"/>
                    </a:cubicBezTo>
                    <a:cubicBezTo>
                      <a:pt x="25635" y="15409"/>
                      <a:pt x="24944" y="16653"/>
                      <a:pt x="24944" y="18034"/>
                    </a:cubicBezTo>
                    <a:cubicBezTo>
                      <a:pt x="24944" y="19624"/>
                      <a:pt x="25773" y="20799"/>
                      <a:pt x="27363" y="21628"/>
                    </a:cubicBezTo>
                    <a:cubicBezTo>
                      <a:pt x="28952" y="22457"/>
                      <a:pt x="32476" y="23148"/>
                      <a:pt x="37935" y="23839"/>
                    </a:cubicBezTo>
                    <a:cubicBezTo>
                      <a:pt x="46157" y="24737"/>
                      <a:pt x="52238" y="26050"/>
                      <a:pt x="56246" y="27708"/>
                    </a:cubicBezTo>
                    <a:cubicBezTo>
                      <a:pt x="60253" y="29367"/>
                      <a:pt x="63294" y="31716"/>
                      <a:pt x="65436" y="34825"/>
                    </a:cubicBezTo>
                    <a:cubicBezTo>
                      <a:pt x="67578" y="37935"/>
                      <a:pt x="68614" y="41251"/>
                      <a:pt x="68614" y="44983"/>
                    </a:cubicBezTo>
                    <a:cubicBezTo>
                      <a:pt x="68614" y="48714"/>
                      <a:pt x="67509" y="52307"/>
                      <a:pt x="65228" y="55831"/>
                    </a:cubicBezTo>
                    <a:cubicBezTo>
                      <a:pt x="62948" y="59355"/>
                      <a:pt x="59424" y="62119"/>
                      <a:pt x="54587" y="64261"/>
                    </a:cubicBezTo>
                    <a:cubicBezTo>
                      <a:pt x="49750" y="66403"/>
                      <a:pt x="43186" y="67370"/>
                      <a:pt x="34825" y="67370"/>
                    </a:cubicBezTo>
                    <a:cubicBezTo>
                      <a:pt x="23010" y="67370"/>
                      <a:pt x="14649" y="65712"/>
                      <a:pt x="9674" y="62326"/>
                    </a:cubicBezTo>
                    <a:cubicBezTo>
                      <a:pt x="4699" y="58940"/>
                      <a:pt x="1451" y="54173"/>
                      <a:pt x="69" y="480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6EF037B5-14EE-2E1E-3A9D-0DFE6D4811FC}"/>
                  </a:ext>
                </a:extLst>
              </p:cNvPr>
              <p:cNvSpPr/>
              <p:nvPr/>
            </p:nvSpPr>
            <p:spPr>
              <a:xfrm>
                <a:off x="1260010" y="2455363"/>
                <a:ext cx="74763" cy="67370"/>
              </a:xfrm>
              <a:custGeom>
                <a:avLst/>
                <a:gdLst>
                  <a:gd name="connsiteX0" fmla="*/ 74764 w 74763"/>
                  <a:gd name="connsiteY0" fmla="*/ 39731 h 67370"/>
                  <a:gd name="connsiteX1" fmla="*/ 25221 w 74763"/>
                  <a:gd name="connsiteY1" fmla="*/ 39731 h 67370"/>
                  <a:gd name="connsiteX2" fmla="*/ 28468 w 74763"/>
                  <a:gd name="connsiteY2" fmla="*/ 48576 h 67370"/>
                  <a:gd name="connsiteX3" fmla="*/ 37797 w 74763"/>
                  <a:gd name="connsiteY3" fmla="*/ 52791 h 67370"/>
                  <a:gd name="connsiteX4" fmla="*/ 44706 w 74763"/>
                  <a:gd name="connsiteY4" fmla="*/ 50994 h 67370"/>
                  <a:gd name="connsiteX5" fmla="*/ 48990 w 74763"/>
                  <a:gd name="connsiteY5" fmla="*/ 46918 h 67370"/>
                  <a:gd name="connsiteX6" fmla="*/ 73313 w 74763"/>
                  <a:gd name="connsiteY6" fmla="*/ 49198 h 67370"/>
                  <a:gd name="connsiteX7" fmla="*/ 59839 w 74763"/>
                  <a:gd name="connsiteY7" fmla="*/ 63155 h 67370"/>
                  <a:gd name="connsiteX8" fmla="*/ 37175 w 74763"/>
                  <a:gd name="connsiteY8" fmla="*/ 67370 h 67370"/>
                  <a:gd name="connsiteX9" fmla="*/ 16998 w 74763"/>
                  <a:gd name="connsiteY9" fmla="*/ 63777 h 67370"/>
                  <a:gd name="connsiteX10" fmla="*/ 4837 w 74763"/>
                  <a:gd name="connsiteY10" fmla="*/ 52307 h 67370"/>
                  <a:gd name="connsiteX11" fmla="*/ 0 w 74763"/>
                  <a:gd name="connsiteY11" fmla="*/ 33789 h 67370"/>
                  <a:gd name="connsiteX12" fmla="*/ 9674 w 74763"/>
                  <a:gd name="connsiteY12" fmla="*/ 9328 h 67370"/>
                  <a:gd name="connsiteX13" fmla="*/ 36415 w 74763"/>
                  <a:gd name="connsiteY13" fmla="*/ 0 h 67370"/>
                  <a:gd name="connsiteX14" fmla="*/ 58250 w 74763"/>
                  <a:gd name="connsiteY14" fmla="*/ 4215 h 67370"/>
                  <a:gd name="connsiteX15" fmla="*/ 70480 w 74763"/>
                  <a:gd name="connsiteY15" fmla="*/ 16376 h 67370"/>
                  <a:gd name="connsiteX16" fmla="*/ 74695 w 74763"/>
                  <a:gd name="connsiteY16" fmla="*/ 37106 h 67370"/>
                  <a:gd name="connsiteX17" fmla="*/ 74695 w 74763"/>
                  <a:gd name="connsiteY17" fmla="*/ 39869 h 67370"/>
                  <a:gd name="connsiteX18" fmla="*/ 49612 w 74763"/>
                  <a:gd name="connsiteY18" fmla="*/ 27846 h 67370"/>
                  <a:gd name="connsiteX19" fmla="*/ 45743 w 74763"/>
                  <a:gd name="connsiteY19" fmla="*/ 17551 h 67370"/>
                  <a:gd name="connsiteX20" fmla="*/ 37520 w 74763"/>
                  <a:gd name="connsiteY20" fmla="*/ 14441 h 67370"/>
                  <a:gd name="connsiteX21" fmla="*/ 28123 w 74763"/>
                  <a:gd name="connsiteY21" fmla="*/ 19140 h 67370"/>
                  <a:gd name="connsiteX22" fmla="*/ 25290 w 74763"/>
                  <a:gd name="connsiteY22" fmla="*/ 27846 h 67370"/>
                  <a:gd name="connsiteX23" fmla="*/ 49612 w 74763"/>
                  <a:gd name="connsiteY23" fmla="*/ 27846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4763" h="67370">
                    <a:moveTo>
                      <a:pt x="74764" y="39731"/>
                    </a:moveTo>
                    <a:lnTo>
                      <a:pt x="25221" y="39731"/>
                    </a:lnTo>
                    <a:cubicBezTo>
                      <a:pt x="25635" y="43670"/>
                      <a:pt x="26741" y="46641"/>
                      <a:pt x="28468" y="48576"/>
                    </a:cubicBezTo>
                    <a:cubicBezTo>
                      <a:pt x="30887" y="51340"/>
                      <a:pt x="33996" y="52791"/>
                      <a:pt x="37797" y="52791"/>
                    </a:cubicBezTo>
                    <a:cubicBezTo>
                      <a:pt x="40215" y="52791"/>
                      <a:pt x="42564" y="52169"/>
                      <a:pt x="44706" y="50994"/>
                    </a:cubicBezTo>
                    <a:cubicBezTo>
                      <a:pt x="46019" y="50234"/>
                      <a:pt x="47470" y="48852"/>
                      <a:pt x="48990" y="46918"/>
                    </a:cubicBezTo>
                    <a:lnTo>
                      <a:pt x="73313" y="49198"/>
                    </a:lnTo>
                    <a:cubicBezTo>
                      <a:pt x="69582" y="55693"/>
                      <a:pt x="65090" y="60323"/>
                      <a:pt x="59839" y="63155"/>
                    </a:cubicBezTo>
                    <a:cubicBezTo>
                      <a:pt x="54587" y="65988"/>
                      <a:pt x="47056" y="67370"/>
                      <a:pt x="37175" y="67370"/>
                    </a:cubicBezTo>
                    <a:cubicBezTo>
                      <a:pt x="28607" y="67370"/>
                      <a:pt x="21904" y="66196"/>
                      <a:pt x="16998" y="63777"/>
                    </a:cubicBezTo>
                    <a:cubicBezTo>
                      <a:pt x="12092" y="61359"/>
                      <a:pt x="8015" y="57558"/>
                      <a:pt x="4837" y="52307"/>
                    </a:cubicBezTo>
                    <a:cubicBezTo>
                      <a:pt x="1658" y="47056"/>
                      <a:pt x="0" y="40906"/>
                      <a:pt x="0" y="33789"/>
                    </a:cubicBezTo>
                    <a:cubicBezTo>
                      <a:pt x="0" y="23701"/>
                      <a:pt x="3248" y="15547"/>
                      <a:pt x="9674" y="9328"/>
                    </a:cubicBezTo>
                    <a:cubicBezTo>
                      <a:pt x="16100" y="3109"/>
                      <a:pt x="25083" y="0"/>
                      <a:pt x="36415" y="0"/>
                    </a:cubicBezTo>
                    <a:cubicBezTo>
                      <a:pt x="45674" y="0"/>
                      <a:pt x="52929" y="1382"/>
                      <a:pt x="58250" y="4215"/>
                    </a:cubicBezTo>
                    <a:cubicBezTo>
                      <a:pt x="63570" y="7048"/>
                      <a:pt x="67647" y="11056"/>
                      <a:pt x="70480" y="16376"/>
                    </a:cubicBezTo>
                    <a:cubicBezTo>
                      <a:pt x="73313" y="21697"/>
                      <a:pt x="74695" y="28606"/>
                      <a:pt x="74695" y="37106"/>
                    </a:cubicBezTo>
                    <a:lnTo>
                      <a:pt x="74695" y="39869"/>
                    </a:lnTo>
                    <a:close/>
                    <a:moveTo>
                      <a:pt x="49612" y="27846"/>
                    </a:moveTo>
                    <a:cubicBezTo>
                      <a:pt x="49129" y="23079"/>
                      <a:pt x="47816" y="19624"/>
                      <a:pt x="45743" y="17551"/>
                    </a:cubicBezTo>
                    <a:cubicBezTo>
                      <a:pt x="43670" y="15478"/>
                      <a:pt x="40906" y="14441"/>
                      <a:pt x="37520" y="14441"/>
                    </a:cubicBezTo>
                    <a:cubicBezTo>
                      <a:pt x="33582" y="14441"/>
                      <a:pt x="30472" y="16031"/>
                      <a:pt x="28123" y="19140"/>
                    </a:cubicBezTo>
                    <a:cubicBezTo>
                      <a:pt x="26603" y="21075"/>
                      <a:pt x="25704" y="23977"/>
                      <a:pt x="25290" y="27846"/>
                    </a:cubicBezTo>
                    <a:lnTo>
                      <a:pt x="49612" y="2784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3AA6D0C8-5142-AC14-40A5-6BB0A4F5C1E1}"/>
              </a:ext>
            </a:extLst>
          </p:cNvPr>
          <p:cNvGrpSpPr/>
          <p:nvPr/>
        </p:nvGrpSpPr>
        <p:grpSpPr>
          <a:xfrm>
            <a:off x="7859634" y="3209212"/>
            <a:ext cx="777739" cy="927890"/>
            <a:chOff x="6015868" y="3177602"/>
            <a:chExt cx="2123966" cy="2235469"/>
          </a:xfrm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D9D2DA7-DE08-7E08-D6D4-120910456F78}"/>
                </a:ext>
              </a:extLst>
            </p:cNvPr>
            <p:cNvSpPr/>
            <p:nvPr/>
          </p:nvSpPr>
          <p:spPr>
            <a:xfrm>
              <a:off x="7107525" y="4275492"/>
              <a:ext cx="458399" cy="436573"/>
            </a:xfrm>
            <a:custGeom>
              <a:avLst/>
              <a:gdLst>
                <a:gd name="connsiteX0" fmla="*/ 458399 w 458399"/>
                <a:gd name="connsiteY0" fmla="*/ 155507 h 436573"/>
                <a:gd name="connsiteX1" fmla="*/ 394163 w 458399"/>
                <a:gd name="connsiteY1" fmla="*/ 312007 h 436573"/>
                <a:gd name="connsiteX2" fmla="*/ 285655 w 458399"/>
                <a:gd name="connsiteY2" fmla="*/ 420887 h 436573"/>
                <a:gd name="connsiteX3" fmla="*/ 132008 w 458399"/>
                <a:gd name="connsiteY3" fmla="*/ 421631 h 436573"/>
                <a:gd name="connsiteX4" fmla="*/ 128287 w 458399"/>
                <a:gd name="connsiteY4" fmla="*/ 420143 h 436573"/>
                <a:gd name="connsiteX5" fmla="*/ 124567 w 458399"/>
                <a:gd name="connsiteY5" fmla="*/ 418654 h 436573"/>
                <a:gd name="connsiteX6" fmla="*/ 15687 w 458399"/>
                <a:gd name="connsiteY6" fmla="*/ 310146 h 436573"/>
                <a:gd name="connsiteX7" fmla="*/ 14943 w 458399"/>
                <a:gd name="connsiteY7" fmla="*/ 156499 h 436573"/>
                <a:gd name="connsiteX8" fmla="*/ 79180 w 458399"/>
                <a:gd name="connsiteY8" fmla="*/ 0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458399" y="155507"/>
                  </a:moveTo>
                  <a:lnTo>
                    <a:pt x="394163" y="312007"/>
                  </a:lnTo>
                  <a:cubicBezTo>
                    <a:pt x="373205" y="363098"/>
                    <a:pt x="333150" y="401045"/>
                    <a:pt x="285655" y="420887"/>
                  </a:cubicBezTo>
                  <a:cubicBezTo>
                    <a:pt x="238159" y="440728"/>
                    <a:pt x="183099" y="442588"/>
                    <a:pt x="132008" y="421631"/>
                  </a:cubicBezTo>
                  <a:lnTo>
                    <a:pt x="128287" y="420143"/>
                  </a:lnTo>
                  <a:lnTo>
                    <a:pt x="124567" y="418654"/>
                  </a:lnTo>
                  <a:cubicBezTo>
                    <a:pt x="73475" y="397697"/>
                    <a:pt x="35529" y="357642"/>
                    <a:pt x="15687" y="310146"/>
                  </a:cubicBezTo>
                  <a:cubicBezTo>
                    <a:pt x="-4154" y="262651"/>
                    <a:pt x="-6014" y="207591"/>
                    <a:pt x="14943" y="156499"/>
                  </a:cubicBezTo>
                  <a:lnTo>
                    <a:pt x="79180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69F3103-B072-9CF6-4E6C-4185AE3F5562}"/>
                </a:ext>
              </a:extLst>
            </p:cNvPr>
            <p:cNvSpPr/>
            <p:nvPr/>
          </p:nvSpPr>
          <p:spPr>
            <a:xfrm>
              <a:off x="7186705" y="3994302"/>
              <a:ext cx="458399" cy="436573"/>
            </a:xfrm>
            <a:custGeom>
              <a:avLst/>
              <a:gdLst>
                <a:gd name="connsiteX0" fmla="*/ 0 w 458399"/>
                <a:gd name="connsiteY0" fmla="*/ 281066 h 436573"/>
                <a:gd name="connsiteX1" fmla="*/ 64237 w 458399"/>
                <a:gd name="connsiteY1" fmla="*/ 124567 h 436573"/>
                <a:gd name="connsiteX2" fmla="*/ 172745 w 458399"/>
                <a:gd name="connsiteY2" fmla="*/ 15687 h 436573"/>
                <a:gd name="connsiteX3" fmla="*/ 326392 w 458399"/>
                <a:gd name="connsiteY3" fmla="*/ 14943 h 436573"/>
                <a:gd name="connsiteX4" fmla="*/ 330112 w 458399"/>
                <a:gd name="connsiteY4" fmla="*/ 16431 h 436573"/>
                <a:gd name="connsiteX5" fmla="*/ 333832 w 458399"/>
                <a:gd name="connsiteY5" fmla="*/ 17919 h 436573"/>
                <a:gd name="connsiteX6" fmla="*/ 442712 w 458399"/>
                <a:gd name="connsiteY6" fmla="*/ 126427 h 436573"/>
                <a:gd name="connsiteX7" fmla="*/ 443456 w 458399"/>
                <a:gd name="connsiteY7" fmla="*/ 280074 h 436573"/>
                <a:gd name="connsiteX8" fmla="*/ 379219 w 458399"/>
                <a:gd name="connsiteY8" fmla="*/ 436574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0" y="281066"/>
                  </a:moveTo>
                  <a:lnTo>
                    <a:pt x="64237" y="124567"/>
                  </a:lnTo>
                  <a:cubicBezTo>
                    <a:pt x="85194" y="73475"/>
                    <a:pt x="125249" y="35529"/>
                    <a:pt x="172745" y="15687"/>
                  </a:cubicBezTo>
                  <a:cubicBezTo>
                    <a:pt x="220240" y="-4154"/>
                    <a:pt x="275300" y="-6014"/>
                    <a:pt x="326392" y="14943"/>
                  </a:cubicBezTo>
                  <a:lnTo>
                    <a:pt x="330112" y="16431"/>
                  </a:lnTo>
                  <a:lnTo>
                    <a:pt x="333832" y="17919"/>
                  </a:lnTo>
                  <a:cubicBezTo>
                    <a:pt x="384924" y="38877"/>
                    <a:pt x="422871" y="78932"/>
                    <a:pt x="442712" y="126427"/>
                  </a:cubicBezTo>
                  <a:cubicBezTo>
                    <a:pt x="462553" y="173923"/>
                    <a:pt x="464414" y="228983"/>
                    <a:pt x="443456" y="280074"/>
                  </a:cubicBezTo>
                  <a:lnTo>
                    <a:pt x="379219" y="436574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1FFBA63C-1368-3787-DAE0-F381CD862B30}"/>
                </a:ext>
              </a:extLst>
            </p:cNvPr>
            <p:cNvSpPr/>
            <p:nvPr/>
          </p:nvSpPr>
          <p:spPr>
            <a:xfrm>
              <a:off x="7684105" y="4773885"/>
              <a:ext cx="455729" cy="432291"/>
            </a:xfrm>
            <a:custGeom>
              <a:avLst/>
              <a:gdLst>
                <a:gd name="connsiteX0" fmla="*/ 383932 w 455729"/>
                <a:gd name="connsiteY0" fmla="*/ 0 h 432291"/>
                <a:gd name="connsiteX1" fmla="*/ 443084 w 455729"/>
                <a:gd name="connsiteY1" fmla="*/ 158483 h 432291"/>
                <a:gd name="connsiteX2" fmla="*/ 437380 w 455729"/>
                <a:gd name="connsiteY2" fmla="*/ 312006 h 432291"/>
                <a:gd name="connsiteX3" fmla="*/ 325028 w 455729"/>
                <a:gd name="connsiteY3" fmla="*/ 416918 h 432291"/>
                <a:gd name="connsiteX4" fmla="*/ 321307 w 455729"/>
                <a:gd name="connsiteY4" fmla="*/ 418282 h 432291"/>
                <a:gd name="connsiteX5" fmla="*/ 317587 w 455729"/>
                <a:gd name="connsiteY5" fmla="*/ 419646 h 432291"/>
                <a:gd name="connsiteX6" fmla="*/ 164064 w 455729"/>
                <a:gd name="connsiteY6" fmla="*/ 413942 h 432291"/>
                <a:gd name="connsiteX7" fmla="*/ 59152 w 455729"/>
                <a:gd name="connsiteY7" fmla="*/ 301590 h 432291"/>
                <a:gd name="connsiteX8" fmla="*/ 0 w 455729"/>
                <a:gd name="connsiteY8" fmla="*/ 143106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383932" y="0"/>
                  </a:moveTo>
                  <a:lnTo>
                    <a:pt x="443084" y="158483"/>
                  </a:lnTo>
                  <a:cubicBezTo>
                    <a:pt x="462430" y="210195"/>
                    <a:pt x="458833" y="265255"/>
                    <a:pt x="437380" y="312006"/>
                  </a:cubicBezTo>
                  <a:cubicBezTo>
                    <a:pt x="415926" y="358758"/>
                    <a:pt x="376863" y="397573"/>
                    <a:pt x="325028" y="416918"/>
                  </a:cubicBezTo>
                  <a:lnTo>
                    <a:pt x="321307" y="418282"/>
                  </a:lnTo>
                  <a:lnTo>
                    <a:pt x="317587" y="419646"/>
                  </a:lnTo>
                  <a:cubicBezTo>
                    <a:pt x="265875" y="438992"/>
                    <a:pt x="210815" y="435396"/>
                    <a:pt x="164064" y="413942"/>
                  </a:cubicBezTo>
                  <a:cubicBezTo>
                    <a:pt x="117313" y="392488"/>
                    <a:pt x="78498" y="353426"/>
                    <a:pt x="59152" y="301590"/>
                  </a:cubicBezTo>
                  <a:lnTo>
                    <a:pt x="0" y="143106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DFC6489-DC7A-947F-1252-09F90592C28D}"/>
                </a:ext>
              </a:extLst>
            </p:cNvPr>
            <p:cNvSpPr/>
            <p:nvPr/>
          </p:nvSpPr>
          <p:spPr>
            <a:xfrm>
              <a:off x="7612307" y="4484823"/>
              <a:ext cx="455729" cy="432291"/>
            </a:xfrm>
            <a:custGeom>
              <a:avLst/>
              <a:gdLst>
                <a:gd name="connsiteX0" fmla="*/ 71797 w 455729"/>
                <a:gd name="connsiteY0" fmla="*/ 432292 h 432291"/>
                <a:gd name="connsiteX1" fmla="*/ 12645 w 455729"/>
                <a:gd name="connsiteY1" fmla="*/ 273808 h 432291"/>
                <a:gd name="connsiteX2" fmla="*/ 18350 w 455729"/>
                <a:gd name="connsiteY2" fmla="*/ 120285 h 432291"/>
                <a:gd name="connsiteX3" fmla="*/ 130702 w 455729"/>
                <a:gd name="connsiteY3" fmla="*/ 15373 h 432291"/>
                <a:gd name="connsiteX4" fmla="*/ 134422 w 455729"/>
                <a:gd name="connsiteY4" fmla="*/ 14009 h 432291"/>
                <a:gd name="connsiteX5" fmla="*/ 138142 w 455729"/>
                <a:gd name="connsiteY5" fmla="*/ 12645 h 432291"/>
                <a:gd name="connsiteX6" fmla="*/ 291665 w 455729"/>
                <a:gd name="connsiteY6" fmla="*/ 18350 h 432291"/>
                <a:gd name="connsiteX7" fmla="*/ 396577 w 455729"/>
                <a:gd name="connsiteY7" fmla="*/ 130702 h 432291"/>
                <a:gd name="connsiteX8" fmla="*/ 455729 w 455729"/>
                <a:gd name="connsiteY8" fmla="*/ 289185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71797" y="432292"/>
                  </a:moveTo>
                  <a:lnTo>
                    <a:pt x="12645" y="273808"/>
                  </a:lnTo>
                  <a:cubicBezTo>
                    <a:pt x="-6700" y="222096"/>
                    <a:pt x="-3104" y="167036"/>
                    <a:pt x="18350" y="120285"/>
                  </a:cubicBezTo>
                  <a:cubicBezTo>
                    <a:pt x="39803" y="73534"/>
                    <a:pt x="78866" y="34719"/>
                    <a:pt x="130702" y="15373"/>
                  </a:cubicBezTo>
                  <a:lnTo>
                    <a:pt x="134422" y="14009"/>
                  </a:lnTo>
                  <a:lnTo>
                    <a:pt x="138142" y="12645"/>
                  </a:lnTo>
                  <a:cubicBezTo>
                    <a:pt x="189854" y="-6700"/>
                    <a:pt x="244914" y="-3104"/>
                    <a:pt x="291665" y="18350"/>
                  </a:cubicBezTo>
                  <a:cubicBezTo>
                    <a:pt x="338541" y="39679"/>
                    <a:pt x="377232" y="78866"/>
                    <a:pt x="396577" y="130702"/>
                  </a:cubicBezTo>
                  <a:lnTo>
                    <a:pt x="455729" y="28918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F8FBC4EC-ECD4-5D9D-3CD2-39ED1A4077F1}"/>
                </a:ext>
              </a:extLst>
            </p:cNvPr>
            <p:cNvSpPr/>
            <p:nvPr/>
          </p:nvSpPr>
          <p:spPr>
            <a:xfrm>
              <a:off x="6746924" y="4951837"/>
              <a:ext cx="442013" cy="461234"/>
            </a:xfrm>
            <a:custGeom>
              <a:avLst/>
              <a:gdLst>
                <a:gd name="connsiteX0" fmla="*/ 442013 w 442013"/>
                <a:gd name="connsiteY0" fmla="*/ 372027 h 461234"/>
                <a:gd name="connsiteX1" fmla="*/ 288366 w 442013"/>
                <a:gd name="connsiteY1" fmla="*/ 442836 h 461234"/>
                <a:gd name="connsiteX2" fmla="*/ 134843 w 442013"/>
                <a:gd name="connsiteY2" fmla="*/ 448665 h 461234"/>
                <a:gd name="connsiteX3" fmla="*/ 21871 w 442013"/>
                <a:gd name="connsiteY3" fmla="*/ 344497 h 461234"/>
                <a:gd name="connsiteX4" fmla="*/ 20134 w 442013"/>
                <a:gd name="connsiteY4" fmla="*/ 340901 h 461234"/>
                <a:gd name="connsiteX5" fmla="*/ 18398 w 442013"/>
                <a:gd name="connsiteY5" fmla="*/ 337304 h 461234"/>
                <a:gd name="connsiteX6" fmla="*/ 12570 w 442013"/>
                <a:gd name="connsiteY6" fmla="*/ 183781 h 461234"/>
                <a:gd name="connsiteX7" fmla="*/ 116738 w 442013"/>
                <a:gd name="connsiteY7" fmla="*/ 70809 h 461234"/>
                <a:gd name="connsiteX8" fmla="*/ 270385 w 442013"/>
                <a:gd name="connsiteY8" fmla="*/ 0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442013" y="372027"/>
                  </a:moveTo>
                  <a:lnTo>
                    <a:pt x="288366" y="442836"/>
                  </a:lnTo>
                  <a:cubicBezTo>
                    <a:pt x="238142" y="466026"/>
                    <a:pt x="183082" y="466522"/>
                    <a:pt x="134843" y="448665"/>
                  </a:cubicBezTo>
                  <a:cubicBezTo>
                    <a:pt x="86603" y="430807"/>
                    <a:pt x="44936" y="394721"/>
                    <a:pt x="21871" y="344497"/>
                  </a:cubicBezTo>
                  <a:lnTo>
                    <a:pt x="20134" y="340901"/>
                  </a:lnTo>
                  <a:lnTo>
                    <a:pt x="18398" y="337304"/>
                  </a:lnTo>
                  <a:cubicBezTo>
                    <a:pt x="-4791" y="287081"/>
                    <a:pt x="-5287" y="232021"/>
                    <a:pt x="12570" y="183781"/>
                  </a:cubicBezTo>
                  <a:cubicBezTo>
                    <a:pt x="30427" y="135542"/>
                    <a:pt x="66514" y="93875"/>
                    <a:pt x="116738" y="70809"/>
                  </a:cubicBezTo>
                  <a:lnTo>
                    <a:pt x="270385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B3CC671-B1AE-6AD6-1150-207FCD7C764B}"/>
                </a:ext>
              </a:extLst>
            </p:cNvPr>
            <p:cNvSpPr/>
            <p:nvPr/>
          </p:nvSpPr>
          <p:spPr>
            <a:xfrm>
              <a:off x="7017308" y="4862506"/>
              <a:ext cx="442013" cy="461234"/>
            </a:xfrm>
            <a:custGeom>
              <a:avLst/>
              <a:gdLst>
                <a:gd name="connsiteX0" fmla="*/ 0 w 442013"/>
                <a:gd name="connsiteY0" fmla="*/ 89208 h 461234"/>
                <a:gd name="connsiteX1" fmla="*/ 153647 w 442013"/>
                <a:gd name="connsiteY1" fmla="*/ 18398 h 461234"/>
                <a:gd name="connsiteX2" fmla="*/ 307170 w 442013"/>
                <a:gd name="connsiteY2" fmla="*/ 12570 h 461234"/>
                <a:gd name="connsiteX3" fmla="*/ 420142 w 442013"/>
                <a:gd name="connsiteY3" fmla="*/ 116738 h 461234"/>
                <a:gd name="connsiteX4" fmla="*/ 421879 w 442013"/>
                <a:gd name="connsiteY4" fmla="*/ 120334 h 461234"/>
                <a:gd name="connsiteX5" fmla="*/ 423615 w 442013"/>
                <a:gd name="connsiteY5" fmla="*/ 123930 h 461234"/>
                <a:gd name="connsiteX6" fmla="*/ 429443 w 442013"/>
                <a:gd name="connsiteY6" fmla="*/ 277453 h 461234"/>
                <a:gd name="connsiteX7" fmla="*/ 325276 w 442013"/>
                <a:gd name="connsiteY7" fmla="*/ 390425 h 461234"/>
                <a:gd name="connsiteX8" fmla="*/ 171628 w 442013"/>
                <a:gd name="connsiteY8" fmla="*/ 461235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0" y="89208"/>
                  </a:moveTo>
                  <a:lnTo>
                    <a:pt x="153647" y="18398"/>
                  </a:lnTo>
                  <a:cubicBezTo>
                    <a:pt x="203871" y="-4791"/>
                    <a:pt x="258931" y="-5287"/>
                    <a:pt x="307170" y="12570"/>
                  </a:cubicBezTo>
                  <a:cubicBezTo>
                    <a:pt x="355410" y="30427"/>
                    <a:pt x="397077" y="66514"/>
                    <a:pt x="420142" y="116738"/>
                  </a:cubicBezTo>
                  <a:lnTo>
                    <a:pt x="421879" y="120334"/>
                  </a:lnTo>
                  <a:lnTo>
                    <a:pt x="423615" y="123930"/>
                  </a:lnTo>
                  <a:cubicBezTo>
                    <a:pt x="446804" y="174154"/>
                    <a:pt x="447300" y="229214"/>
                    <a:pt x="429443" y="277453"/>
                  </a:cubicBezTo>
                  <a:cubicBezTo>
                    <a:pt x="411586" y="325693"/>
                    <a:pt x="375499" y="367360"/>
                    <a:pt x="325276" y="390425"/>
                  </a:cubicBezTo>
                  <a:lnTo>
                    <a:pt x="171628" y="46123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894B4DA-742F-4741-6453-9AB17081992E}"/>
                </a:ext>
              </a:extLst>
            </p:cNvPr>
            <p:cNvSpPr/>
            <p:nvPr/>
          </p:nvSpPr>
          <p:spPr>
            <a:xfrm rot="1027801">
              <a:off x="6024761" y="3177602"/>
              <a:ext cx="1082350" cy="1635306"/>
            </a:xfrm>
            <a:custGeom>
              <a:avLst/>
              <a:gdLst>
                <a:gd name="connsiteX0" fmla="*/ 945073 w 1082350"/>
                <a:gd name="connsiteY0" fmla="*/ 0 h 1635306"/>
                <a:gd name="connsiteX1" fmla="*/ 1082351 w 1082350"/>
                <a:gd name="connsiteY1" fmla="*/ 137278 h 1635306"/>
                <a:gd name="connsiteX2" fmla="*/ 1082351 w 1082350"/>
                <a:gd name="connsiteY2" fmla="*/ 1498029 h 1635306"/>
                <a:gd name="connsiteX3" fmla="*/ 945073 w 1082350"/>
                <a:gd name="connsiteY3" fmla="*/ 1635307 h 1635306"/>
                <a:gd name="connsiteX4" fmla="*/ 137278 w 1082350"/>
                <a:gd name="connsiteY4" fmla="*/ 1635307 h 1635306"/>
                <a:gd name="connsiteX5" fmla="*/ 0 w 1082350"/>
                <a:gd name="connsiteY5" fmla="*/ 1498029 h 1635306"/>
                <a:gd name="connsiteX6" fmla="*/ 0 w 1082350"/>
                <a:gd name="connsiteY6" fmla="*/ 137278 h 1635306"/>
                <a:gd name="connsiteX7" fmla="*/ 137278 w 1082350"/>
                <a:gd name="connsiteY7" fmla="*/ 0 h 16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350" h="1635306">
                  <a:moveTo>
                    <a:pt x="945073" y="0"/>
                  </a:moveTo>
                  <a:cubicBezTo>
                    <a:pt x="1020889" y="0"/>
                    <a:pt x="1082351" y="61461"/>
                    <a:pt x="1082351" y="137278"/>
                  </a:cubicBezTo>
                  <a:lnTo>
                    <a:pt x="1082351" y="1498029"/>
                  </a:lnTo>
                  <a:cubicBezTo>
                    <a:pt x="1082351" y="1573845"/>
                    <a:pt x="1020889" y="1635307"/>
                    <a:pt x="945073" y="1635307"/>
                  </a:cubicBezTo>
                  <a:lnTo>
                    <a:pt x="137278" y="1635307"/>
                  </a:lnTo>
                  <a:cubicBezTo>
                    <a:pt x="61461" y="1635307"/>
                    <a:pt x="0" y="1573845"/>
                    <a:pt x="0" y="1498029"/>
                  </a:cubicBezTo>
                  <a:lnTo>
                    <a:pt x="0" y="137278"/>
                  </a:lnTo>
                  <a:cubicBezTo>
                    <a:pt x="0" y="61461"/>
                    <a:pt x="61461" y="0"/>
                    <a:pt x="137278" y="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BB4799E-6209-61C9-87C4-F45EE23D1B93}"/>
                </a:ext>
              </a:extLst>
            </p:cNvPr>
            <p:cNvSpPr/>
            <p:nvPr/>
          </p:nvSpPr>
          <p:spPr>
            <a:xfrm>
              <a:off x="6360309" y="3323227"/>
              <a:ext cx="412701" cy="1338552"/>
            </a:xfrm>
            <a:custGeom>
              <a:avLst/>
              <a:gdLst>
                <a:gd name="connsiteX0" fmla="*/ 412702 w 412701"/>
                <a:gd name="connsiteY0" fmla="*/ 0 h 1338552"/>
                <a:gd name="connsiteX1" fmla="*/ 0 w 412701"/>
                <a:gd name="connsiteY1" fmla="*/ 1338553 h 133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2701" h="1338552">
                  <a:moveTo>
                    <a:pt x="412702" y="0"/>
                  </a:moveTo>
                  <a:lnTo>
                    <a:pt x="0" y="1338553"/>
                  </a:lnTo>
                </a:path>
              </a:pathLst>
            </a:custGeom>
            <a:ln w="28173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58" name="Graphic 2">
              <a:extLst>
                <a:ext uri="{FF2B5EF4-FFF2-40B4-BE49-F238E27FC236}">
                  <a16:creationId xmlns:a16="http://schemas.microsoft.com/office/drawing/2014/main" id="{F7D9C683-3F82-55B4-61FC-F2056DD1465A}"/>
                </a:ext>
              </a:extLst>
            </p:cNvPr>
            <p:cNvGrpSpPr/>
            <p:nvPr/>
          </p:nvGrpSpPr>
          <p:grpSpPr>
            <a:xfrm>
              <a:off x="6015868" y="3229905"/>
              <a:ext cx="592526" cy="1354810"/>
              <a:chOff x="953880" y="552407"/>
              <a:chExt cx="592526" cy="1354810"/>
            </a:xfrm>
            <a:solidFill>
              <a:srgbClr val="FFFFFF"/>
            </a:solidFill>
          </p:grpSpPr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0B8934DA-06ED-5403-41B3-F784DF36DFB2}"/>
                  </a:ext>
                </a:extLst>
              </p:cNvPr>
              <p:cNvSpPr/>
              <p:nvPr/>
            </p:nvSpPr>
            <p:spPr>
              <a:xfrm>
                <a:off x="1293541" y="552407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596 w 252866"/>
                  <a:gd name="connsiteY5" fmla="*/ 165868 h 252866"/>
                  <a:gd name="connsiteX6" fmla="*/ 30698 w 252866"/>
                  <a:gd name="connsiteY6" fmla="*/ 108824 h 252866"/>
                  <a:gd name="connsiteX7" fmla="*/ 23134 w 252866"/>
                  <a:gd name="connsiteY7" fmla="*/ 94439 h 252866"/>
                  <a:gd name="connsiteX8" fmla="*/ 37519 w 252866"/>
                  <a:gd name="connsiteY8" fmla="*/ 86874 h 252866"/>
                  <a:gd name="connsiteX9" fmla="*/ 222416 w 252866"/>
                  <a:gd name="connsiteY9" fmla="*/ 143918 h 252866"/>
                  <a:gd name="connsiteX10" fmla="*/ 229981 w 252866"/>
                  <a:gd name="connsiteY10" fmla="*/ 158303 h 252866"/>
                  <a:gd name="connsiteX11" fmla="*/ 215596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596" y="165868"/>
                    </a:moveTo>
                    <a:lnTo>
                      <a:pt x="30698" y="108824"/>
                    </a:lnTo>
                    <a:cubicBezTo>
                      <a:pt x="24622" y="106964"/>
                      <a:pt x="21273" y="100515"/>
                      <a:pt x="23134" y="94439"/>
                    </a:cubicBezTo>
                    <a:cubicBezTo>
                      <a:pt x="24994" y="88362"/>
                      <a:pt x="31442" y="85014"/>
                      <a:pt x="37519" y="86874"/>
                    </a:cubicBezTo>
                    <a:lnTo>
                      <a:pt x="222416" y="143918"/>
                    </a:lnTo>
                    <a:cubicBezTo>
                      <a:pt x="228493" y="145779"/>
                      <a:pt x="231841" y="152227"/>
                      <a:pt x="229981" y="158303"/>
                    </a:cubicBezTo>
                    <a:cubicBezTo>
                      <a:pt x="228120" y="164380"/>
                      <a:pt x="221672" y="167728"/>
                      <a:pt x="215596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273425CC-B27E-4B97-561D-8819AA73636B}"/>
                  </a:ext>
                </a:extLst>
              </p:cNvPr>
              <p:cNvSpPr/>
              <p:nvPr/>
            </p:nvSpPr>
            <p:spPr>
              <a:xfrm>
                <a:off x="1180320" y="91972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6A78E88A-2208-8BEC-9174-91BEABCC195C}"/>
                  </a:ext>
                </a:extLst>
              </p:cNvPr>
              <p:cNvSpPr/>
              <p:nvPr/>
            </p:nvSpPr>
            <p:spPr>
              <a:xfrm>
                <a:off x="1067100" y="1287036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4D584942-38E3-36AE-49B4-F33EA522DC27}"/>
                  </a:ext>
                </a:extLst>
              </p:cNvPr>
              <p:cNvSpPr/>
              <p:nvPr/>
            </p:nvSpPr>
            <p:spPr>
              <a:xfrm>
                <a:off x="953880" y="165435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59" name="Graphic 2">
              <a:extLst>
                <a:ext uri="{FF2B5EF4-FFF2-40B4-BE49-F238E27FC236}">
                  <a16:creationId xmlns:a16="http://schemas.microsoft.com/office/drawing/2014/main" id="{B1C53512-4C65-4A11-92CF-472A7FAD9CAA}"/>
                </a:ext>
              </a:extLst>
            </p:cNvPr>
            <p:cNvGrpSpPr/>
            <p:nvPr/>
          </p:nvGrpSpPr>
          <p:grpSpPr>
            <a:xfrm>
              <a:off x="6541914" y="3392109"/>
              <a:ext cx="592526" cy="1354810"/>
              <a:chOff x="1479926" y="714611"/>
              <a:chExt cx="592526" cy="1354810"/>
            </a:xfrm>
            <a:solidFill>
              <a:srgbClr val="FFFFFF"/>
            </a:solidFill>
          </p:grpSpPr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E4EBCF85-E96E-395B-6BC2-6DFE4157C223}"/>
                  </a:ext>
                </a:extLst>
              </p:cNvPr>
              <p:cNvSpPr/>
              <p:nvPr/>
            </p:nvSpPr>
            <p:spPr>
              <a:xfrm>
                <a:off x="1819587" y="71461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B56A76D-D029-9917-230D-FC99F039133D}"/>
                  </a:ext>
                </a:extLst>
              </p:cNvPr>
              <p:cNvSpPr/>
              <p:nvPr/>
            </p:nvSpPr>
            <p:spPr>
              <a:xfrm>
                <a:off x="1706367" y="1081925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50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A296D3C7-CFD7-D721-FEED-5EDAAD7A8E2C}"/>
                  </a:ext>
                </a:extLst>
              </p:cNvPr>
              <p:cNvSpPr/>
              <p:nvPr/>
            </p:nvSpPr>
            <p:spPr>
              <a:xfrm>
                <a:off x="1593146" y="1449240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3AFC37DA-04DF-F71F-72AC-C543253817C5}"/>
                  </a:ext>
                </a:extLst>
              </p:cNvPr>
              <p:cNvSpPr/>
              <p:nvPr/>
            </p:nvSpPr>
            <p:spPr>
              <a:xfrm>
                <a:off x="1479926" y="1816554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AE342AD4-DF78-CC8C-4004-38714F516D5C}"/>
              </a:ext>
            </a:extLst>
          </p:cNvPr>
          <p:cNvSpPr txBox="1"/>
          <p:nvPr/>
        </p:nvSpPr>
        <p:spPr>
          <a:xfrm>
            <a:off x="13127" y="6224571"/>
            <a:ext cx="9153255" cy="632874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423" b="1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452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</a:p>
          <a:p>
            <a:pPr algn="ctr"/>
            <a:r>
              <a:rPr lang="en-GB" sz="1452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210">
              <a:solidFill>
                <a:schemeClr val="bg1"/>
              </a:solidFill>
            </a:endParaRPr>
          </a:p>
          <a:p>
            <a:pPr algn="ctr"/>
            <a:endParaRPr lang="en-GB" sz="423" b="1">
              <a:solidFill>
                <a:schemeClr val="bg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3632222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44B9E87-8579-FB3C-531E-7F3B58C87E96}"/>
              </a:ext>
            </a:extLst>
          </p:cNvPr>
          <p:cNvSpPr/>
          <p:nvPr/>
        </p:nvSpPr>
        <p:spPr>
          <a:xfrm>
            <a:off x="3657940" y="4261172"/>
            <a:ext cx="1855892" cy="1933157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819585-62CA-CDFB-B803-C6F58ED94C0F}"/>
              </a:ext>
            </a:extLst>
          </p:cNvPr>
          <p:cNvSpPr txBox="1"/>
          <p:nvPr/>
        </p:nvSpPr>
        <p:spPr>
          <a:xfrm>
            <a:off x="4210450" y="4345697"/>
            <a:ext cx="1313095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phone or computer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4D3D5CDB-3228-9CEE-A701-4767F3E038B2}"/>
              </a:ext>
            </a:extLst>
          </p:cNvPr>
          <p:cNvGrpSpPr/>
          <p:nvPr/>
        </p:nvGrpSpPr>
        <p:grpSpPr>
          <a:xfrm>
            <a:off x="4587531" y="5239048"/>
            <a:ext cx="728977" cy="677962"/>
            <a:chOff x="3061494" y="417985"/>
            <a:chExt cx="2711207" cy="2043180"/>
          </a:xfrm>
        </p:grpSpPr>
        <p:sp>
          <p:nvSpPr>
            <p:cNvPr id="168" name="Freeform: Shape 49">
              <a:extLst>
                <a:ext uri="{FF2B5EF4-FFF2-40B4-BE49-F238E27FC236}">
                  <a16:creationId xmlns:a16="http://schemas.microsoft.com/office/drawing/2014/main" id="{4893F8BF-5B10-7802-56E2-D7BB7E719B80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9" name="Freeform: Shape 50">
              <a:extLst>
                <a:ext uri="{FF2B5EF4-FFF2-40B4-BE49-F238E27FC236}">
                  <a16:creationId xmlns:a16="http://schemas.microsoft.com/office/drawing/2014/main" id="{6939C937-017E-D4B4-EF0B-92E80D2AEAC4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CB0E1E7B-272F-487F-7F55-1A037BC6038D}"/>
              </a:ext>
            </a:extLst>
          </p:cNvPr>
          <p:cNvGrpSpPr/>
          <p:nvPr/>
        </p:nvGrpSpPr>
        <p:grpSpPr>
          <a:xfrm>
            <a:off x="3822864" y="5122818"/>
            <a:ext cx="762162" cy="1076499"/>
            <a:chOff x="8452112" y="3353450"/>
            <a:chExt cx="1934908" cy="2722340"/>
          </a:xfrm>
        </p:grpSpPr>
        <p:sp>
          <p:nvSpPr>
            <p:cNvPr id="172" name="Freeform: Shape 383">
              <a:extLst>
                <a:ext uri="{FF2B5EF4-FFF2-40B4-BE49-F238E27FC236}">
                  <a16:creationId xmlns:a16="http://schemas.microsoft.com/office/drawing/2014/main" id="{0D8FBD78-F549-9E8A-5759-08493C2A64DB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73" name="Freeform: Shape 384">
              <a:extLst>
                <a:ext uri="{FF2B5EF4-FFF2-40B4-BE49-F238E27FC236}">
                  <a16:creationId xmlns:a16="http://schemas.microsoft.com/office/drawing/2014/main" id="{140BA065-1DD9-925B-ED2F-E8BF3675CBE2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55743B8-929E-2169-DA24-C222BF14A24D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175" name="Freeform: Shape 386">
                <a:extLst>
                  <a:ext uri="{FF2B5EF4-FFF2-40B4-BE49-F238E27FC236}">
                    <a16:creationId xmlns:a16="http://schemas.microsoft.com/office/drawing/2014/main" id="{71674B32-1FD4-37AD-9C14-85FBCBE2CF39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176" name="Graphic 5">
                <a:extLst>
                  <a:ext uri="{FF2B5EF4-FFF2-40B4-BE49-F238E27FC236}">
                    <a16:creationId xmlns:a16="http://schemas.microsoft.com/office/drawing/2014/main" id="{0C6D8AB6-844E-4BBD-F39F-593A6E2F33F4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190" name="Freeform: Shape 401">
                  <a:extLst>
                    <a:ext uri="{FF2B5EF4-FFF2-40B4-BE49-F238E27FC236}">
                      <a16:creationId xmlns:a16="http://schemas.microsoft.com/office/drawing/2014/main" id="{9349EDBC-D780-BF61-0584-B0B34FC85A5F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1" name="Freeform: Shape 402">
                  <a:extLst>
                    <a:ext uri="{FF2B5EF4-FFF2-40B4-BE49-F238E27FC236}">
                      <a16:creationId xmlns:a16="http://schemas.microsoft.com/office/drawing/2014/main" id="{1E7B3452-45D1-A5D1-4768-7A9528439043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2" name="Freeform: Shape 403">
                  <a:extLst>
                    <a:ext uri="{FF2B5EF4-FFF2-40B4-BE49-F238E27FC236}">
                      <a16:creationId xmlns:a16="http://schemas.microsoft.com/office/drawing/2014/main" id="{4AD05586-1501-2987-0AAA-22A70A780BC1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7" name="Graphic 5">
                <a:extLst>
                  <a:ext uri="{FF2B5EF4-FFF2-40B4-BE49-F238E27FC236}">
                    <a16:creationId xmlns:a16="http://schemas.microsoft.com/office/drawing/2014/main" id="{C1A50739-F5AB-7332-E657-B250A2C5CB59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187" name="Freeform: Shape 398">
                  <a:extLst>
                    <a:ext uri="{FF2B5EF4-FFF2-40B4-BE49-F238E27FC236}">
                      <a16:creationId xmlns:a16="http://schemas.microsoft.com/office/drawing/2014/main" id="{2D279420-B705-4D79-CFC7-74C63CBBBC2B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8" name="Freeform: Shape 399">
                  <a:extLst>
                    <a:ext uri="{FF2B5EF4-FFF2-40B4-BE49-F238E27FC236}">
                      <a16:creationId xmlns:a16="http://schemas.microsoft.com/office/drawing/2014/main" id="{8D0F10E8-B308-A521-390D-A20AB1B3D930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9" name="Freeform: Shape 400">
                  <a:extLst>
                    <a:ext uri="{FF2B5EF4-FFF2-40B4-BE49-F238E27FC236}">
                      <a16:creationId xmlns:a16="http://schemas.microsoft.com/office/drawing/2014/main" id="{1D3D7406-DC6A-624C-ABAB-9A9F56506724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8" name="Graphic 5">
                <a:extLst>
                  <a:ext uri="{FF2B5EF4-FFF2-40B4-BE49-F238E27FC236}">
                    <a16:creationId xmlns:a16="http://schemas.microsoft.com/office/drawing/2014/main" id="{C0F56B96-49F9-B9A7-3CAB-E88C9B7CF52D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184" name="Freeform: Shape 395">
                  <a:extLst>
                    <a:ext uri="{FF2B5EF4-FFF2-40B4-BE49-F238E27FC236}">
                      <a16:creationId xmlns:a16="http://schemas.microsoft.com/office/drawing/2014/main" id="{D3DF1E93-E7BF-BF5D-787C-C33BA11A4D09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5" name="Freeform: Shape 396">
                  <a:extLst>
                    <a:ext uri="{FF2B5EF4-FFF2-40B4-BE49-F238E27FC236}">
                      <a16:creationId xmlns:a16="http://schemas.microsoft.com/office/drawing/2014/main" id="{47AC8015-BEA2-6C9E-99F2-16DF84B005BE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6" name="Freeform: Shape 397">
                  <a:extLst>
                    <a:ext uri="{FF2B5EF4-FFF2-40B4-BE49-F238E27FC236}">
                      <a16:creationId xmlns:a16="http://schemas.microsoft.com/office/drawing/2014/main" id="{3162FCCA-24D5-B473-6309-4134181A4C89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9" name="Graphic 5">
                <a:extLst>
                  <a:ext uri="{FF2B5EF4-FFF2-40B4-BE49-F238E27FC236}">
                    <a16:creationId xmlns:a16="http://schemas.microsoft.com/office/drawing/2014/main" id="{D4C0D8B1-77BC-82DE-B058-F0972AB22F11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181" name="Freeform: Shape 392">
                  <a:extLst>
                    <a:ext uri="{FF2B5EF4-FFF2-40B4-BE49-F238E27FC236}">
                      <a16:creationId xmlns:a16="http://schemas.microsoft.com/office/drawing/2014/main" id="{2EBAFD72-C998-02A4-9B83-FCAF9035F6AC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2" name="Freeform: Shape 393">
                  <a:extLst>
                    <a:ext uri="{FF2B5EF4-FFF2-40B4-BE49-F238E27FC236}">
                      <a16:creationId xmlns:a16="http://schemas.microsoft.com/office/drawing/2014/main" id="{D06F1ED0-E7E4-FCE7-AAC3-345C03BC5CC8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3" name="Freeform: Shape 394">
                  <a:extLst>
                    <a:ext uri="{FF2B5EF4-FFF2-40B4-BE49-F238E27FC236}">
                      <a16:creationId xmlns:a16="http://schemas.microsoft.com/office/drawing/2014/main" id="{CA13C7F6-B277-8D9D-E877-AF03A721B5F9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180" name="Freeform: Shape 391">
                <a:extLst>
                  <a:ext uri="{FF2B5EF4-FFF2-40B4-BE49-F238E27FC236}">
                    <a16:creationId xmlns:a16="http://schemas.microsoft.com/office/drawing/2014/main" id="{BB1D4D05-DA4A-3DFF-7DB1-DE2844D79D4C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16D2E542-F6D2-B0DD-3923-1683535B819E}"/>
              </a:ext>
            </a:extLst>
          </p:cNvPr>
          <p:cNvSpPr/>
          <p:nvPr/>
        </p:nvSpPr>
        <p:spPr>
          <a:xfrm>
            <a:off x="3659975" y="4380338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378E57-55BC-F006-4F30-E1FAAC933ABB}"/>
              </a:ext>
            </a:extLst>
          </p:cNvPr>
          <p:cNvSpPr txBox="1"/>
          <p:nvPr/>
        </p:nvSpPr>
        <p:spPr>
          <a:xfrm>
            <a:off x="1801823" y="1515176"/>
            <a:ext cx="5996441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don’t have to wear gloves when…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C92873-1213-10DB-AA78-A5AA29010069}"/>
              </a:ext>
            </a:extLst>
          </p:cNvPr>
          <p:cNvSpPr txBox="1"/>
          <p:nvPr/>
        </p:nvSpPr>
        <p:spPr>
          <a:xfrm>
            <a:off x="5616171" y="4352286"/>
            <a:ext cx="3365091" cy="949311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/>
                <a:cs typeface="Arial"/>
              </a:rPr>
              <a:t>Regular hand washing between tasks has been shown to be </a:t>
            </a:r>
            <a:r>
              <a:rPr lang="en-GB" sz="1452" b="1">
                <a:solidFill>
                  <a:srgbClr val="003087"/>
                </a:solidFill>
                <a:latin typeface="Arial"/>
                <a:cs typeface="Arial"/>
              </a:rPr>
              <a:t>more hygienic</a:t>
            </a:r>
            <a:endParaRPr lang="en-GB" sz="1452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452">
              <a:solidFill>
                <a:srgbClr val="00308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048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B9BA3048-C540-7B4F-07D5-D43D5FCBA1D5}"/>
              </a:ext>
            </a:extLst>
          </p:cNvPr>
          <p:cNvSpPr/>
          <p:nvPr/>
        </p:nvSpPr>
        <p:spPr>
          <a:xfrm>
            <a:off x="3648717" y="4421548"/>
            <a:ext cx="1841609" cy="1767225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5F0606-2BE7-E45C-A2AD-7A7E37213B21}"/>
              </a:ext>
            </a:extLst>
          </p:cNvPr>
          <p:cNvGrpSpPr/>
          <p:nvPr/>
        </p:nvGrpSpPr>
        <p:grpSpPr>
          <a:xfrm>
            <a:off x="7503636" y="5121061"/>
            <a:ext cx="918572" cy="826307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120" name="Graphic 3">
              <a:extLst>
                <a:ext uri="{FF2B5EF4-FFF2-40B4-BE49-F238E27FC236}">
                  <a16:creationId xmlns:a16="http://schemas.microsoft.com/office/drawing/2014/main" id="{FC9A3AB3-817E-A24C-F42D-92ED07C6A4BF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139" name="Freeform: Shape 133">
                <a:extLst>
                  <a:ext uri="{FF2B5EF4-FFF2-40B4-BE49-F238E27FC236}">
                    <a16:creationId xmlns:a16="http://schemas.microsoft.com/office/drawing/2014/main" id="{5390CC4F-FB60-B61F-D72C-E6E13C5911E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0" name="Freeform: Shape 134">
                <a:extLst>
                  <a:ext uri="{FF2B5EF4-FFF2-40B4-BE49-F238E27FC236}">
                    <a16:creationId xmlns:a16="http://schemas.microsoft.com/office/drawing/2014/main" id="{62DE09B6-1C70-AA7C-AE57-CFAF51BFA0E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1" name="Freeform: Shape 135">
                <a:extLst>
                  <a:ext uri="{FF2B5EF4-FFF2-40B4-BE49-F238E27FC236}">
                    <a16:creationId xmlns:a16="http://schemas.microsoft.com/office/drawing/2014/main" id="{9CC5E485-6F72-FB48-E882-9B4B1DB8419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2" name="Freeform: Shape 136">
                <a:extLst>
                  <a:ext uri="{FF2B5EF4-FFF2-40B4-BE49-F238E27FC236}">
                    <a16:creationId xmlns:a16="http://schemas.microsoft.com/office/drawing/2014/main" id="{0225F028-9606-DA08-16F2-8656A1FDB393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6" name="Freeform: Shape 137">
                <a:extLst>
                  <a:ext uri="{FF2B5EF4-FFF2-40B4-BE49-F238E27FC236}">
                    <a16:creationId xmlns:a16="http://schemas.microsoft.com/office/drawing/2014/main" id="{42FEC90E-3AF6-D260-55DD-5FB39B688953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1" name="Graphic 3">
              <a:extLst>
                <a:ext uri="{FF2B5EF4-FFF2-40B4-BE49-F238E27FC236}">
                  <a16:creationId xmlns:a16="http://schemas.microsoft.com/office/drawing/2014/main" id="{95C74245-84B0-1427-4655-A3E73EEEAE77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136" name="Freeform: Shape 130">
                <a:extLst>
                  <a:ext uri="{FF2B5EF4-FFF2-40B4-BE49-F238E27FC236}">
                    <a16:creationId xmlns:a16="http://schemas.microsoft.com/office/drawing/2014/main" id="{D2016FEC-99BC-D458-51D7-B8F366D04139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7" name="Freeform: Shape 131">
                <a:extLst>
                  <a:ext uri="{FF2B5EF4-FFF2-40B4-BE49-F238E27FC236}">
                    <a16:creationId xmlns:a16="http://schemas.microsoft.com/office/drawing/2014/main" id="{21401576-DC10-F235-A239-6323DBC823AC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8" name="Freeform: Shape 132">
                <a:extLst>
                  <a:ext uri="{FF2B5EF4-FFF2-40B4-BE49-F238E27FC236}">
                    <a16:creationId xmlns:a16="http://schemas.microsoft.com/office/drawing/2014/main" id="{B7B8E4A1-B3A7-97A7-1450-DF87459821FC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2" name="Graphic 3">
              <a:extLst>
                <a:ext uri="{FF2B5EF4-FFF2-40B4-BE49-F238E27FC236}">
                  <a16:creationId xmlns:a16="http://schemas.microsoft.com/office/drawing/2014/main" id="{42D006DD-F9EF-3904-EB8D-4A33AA826C91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66ACFEC-8497-6EAB-3E0D-56D460F66602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6C2C498C-6665-A54B-3BA8-FB123A05D53B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5" name="Freeform: Shape 129">
                <a:extLst>
                  <a:ext uri="{FF2B5EF4-FFF2-40B4-BE49-F238E27FC236}">
                    <a16:creationId xmlns:a16="http://schemas.microsoft.com/office/drawing/2014/main" id="{FCB45E02-12E6-503C-F1FB-A9BA87CA85A6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3" name="Graphic 3">
              <a:extLst>
                <a:ext uri="{FF2B5EF4-FFF2-40B4-BE49-F238E27FC236}">
                  <a16:creationId xmlns:a16="http://schemas.microsoft.com/office/drawing/2014/main" id="{74B36AD7-3C67-A562-51A7-6ADDFCA976B1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124" name="Freeform: Shape 124">
                <a:extLst>
                  <a:ext uri="{FF2B5EF4-FFF2-40B4-BE49-F238E27FC236}">
                    <a16:creationId xmlns:a16="http://schemas.microsoft.com/office/drawing/2014/main" id="{D51C8273-2F33-D22B-6A07-A0D1C3FF4D0F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5" name="Freeform: Shape 125">
                <a:extLst>
                  <a:ext uri="{FF2B5EF4-FFF2-40B4-BE49-F238E27FC236}">
                    <a16:creationId xmlns:a16="http://schemas.microsoft.com/office/drawing/2014/main" id="{1181B37B-78F8-3038-FC48-44ACDCA5F251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6" name="Freeform: Shape 126">
                <a:extLst>
                  <a:ext uri="{FF2B5EF4-FFF2-40B4-BE49-F238E27FC236}">
                    <a16:creationId xmlns:a16="http://schemas.microsoft.com/office/drawing/2014/main" id="{4F584B15-C048-747E-7F2F-FE99419A01D2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F0DC751-5F85-2FD1-2BA0-533EBBF8FCDD}"/>
              </a:ext>
            </a:extLst>
          </p:cNvPr>
          <p:cNvSpPr/>
          <p:nvPr/>
        </p:nvSpPr>
        <p:spPr>
          <a:xfrm>
            <a:off x="1828819" y="2430588"/>
            <a:ext cx="1828501" cy="1986281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3657638" y="2430588"/>
            <a:ext cx="1828501" cy="1986281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5486458" y="2430588"/>
            <a:ext cx="1828501" cy="1986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7315892" y="2430588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0" y="2430588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68EF072-C4A2-C52F-B842-82BAB6787BDF}"/>
              </a:ext>
            </a:extLst>
          </p:cNvPr>
          <p:cNvSpPr/>
          <p:nvPr/>
        </p:nvSpPr>
        <p:spPr>
          <a:xfrm>
            <a:off x="1828819" y="4420849"/>
            <a:ext cx="1838740" cy="1771080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-10244" y="4410607"/>
            <a:ext cx="1848980" cy="1771080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60" y="371129"/>
            <a:ext cx="2683986" cy="8829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0D699-0EFE-5A1E-395C-E5B58CEA2E93}"/>
              </a:ext>
            </a:extLst>
          </p:cNvPr>
          <p:cNvSpPr txBox="1"/>
          <p:nvPr/>
        </p:nvSpPr>
        <p:spPr>
          <a:xfrm>
            <a:off x="1701006" y="519507"/>
            <a:ext cx="4562214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0" b="1">
                <a:solidFill>
                  <a:srgbClr val="003087"/>
                </a:solidFill>
                <a:latin typeface="Arial"/>
                <a:cs typeface="Arial"/>
              </a:rPr>
              <a:t>Gloves off:</a:t>
            </a:r>
            <a:endParaRPr lang="en-US" sz="5800"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1D5102-0E0E-D3B9-651F-20A6015F7B2B}"/>
              </a:ext>
            </a:extLst>
          </p:cNvPr>
          <p:cNvSpPr txBox="1"/>
          <p:nvPr/>
        </p:nvSpPr>
        <p:spPr>
          <a:xfrm>
            <a:off x="1820276" y="1506085"/>
            <a:ext cx="5258750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don’t have to wear gloves when…</a:t>
            </a:r>
          </a:p>
        </p:txBody>
      </p:sp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-16735" y="-2511"/>
            <a:ext cx="1416818" cy="2189426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571394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404394" y="2692125"/>
            <a:ext cx="1288120" cy="315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latin typeface="Arial" panose="020B0604020202020204" pitchFamily="34" charset="0"/>
                <a:cs typeface="Arial" panose="020B0604020202020204" pitchFamily="34" charset="0"/>
              </a:rPr>
              <a:t>Taking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869840" y="2571394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2B0825-146E-8596-554A-97405503DAD7}"/>
              </a:ext>
            </a:extLst>
          </p:cNvPr>
          <p:cNvSpPr txBox="1"/>
          <p:nvPr/>
        </p:nvSpPr>
        <p:spPr>
          <a:xfrm>
            <a:off x="2379285" y="2518219"/>
            <a:ext cx="115927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3616644" y="2571394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4099024" y="2561006"/>
            <a:ext cx="1129920" cy="502577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/>
                <a:cs typeface="Arial"/>
              </a:rPr>
              <a:t>Reading microscopy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5416954" y="2571394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7242412" y="2571394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9C00CA4-277B-13BF-2D48-D928094B23FB}"/>
              </a:ext>
            </a:extLst>
          </p:cNvPr>
          <p:cNvSpPr txBox="1"/>
          <p:nvPr/>
        </p:nvSpPr>
        <p:spPr>
          <a:xfrm>
            <a:off x="7605702" y="2564410"/>
            <a:ext cx="1373816" cy="762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>
                <a:solidFill>
                  <a:srgbClr val="003087"/>
                </a:solidFill>
                <a:latin typeface="Arial"/>
                <a:cs typeface="Arial"/>
              </a:rPr>
              <a:t>Handling clinic samples e.g. urine</a:t>
            </a:r>
            <a:endParaRPr lang="en-US" sz="1450">
              <a:latin typeface="Arial"/>
              <a:cs typeface="Arial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1" y="447905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525637" y="4479050"/>
            <a:ext cx="1307839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skin examination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(not genitals)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1885418" y="447905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2293297" y="4515930"/>
            <a:ext cx="1322663" cy="315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Chaperoning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B7F14E-71BE-063B-3028-23ADDD1393FF}"/>
              </a:ext>
            </a:extLst>
          </p:cNvPr>
          <p:cNvSpPr/>
          <p:nvPr/>
        </p:nvSpPr>
        <p:spPr>
          <a:xfrm>
            <a:off x="5518212" y="447905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610420" y="3046469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BB42E7C-949C-B89D-69EE-405D36E1D153}"/>
              </a:ext>
            </a:extLst>
          </p:cNvPr>
          <p:cNvGrpSpPr/>
          <p:nvPr/>
        </p:nvGrpSpPr>
        <p:grpSpPr>
          <a:xfrm>
            <a:off x="2339016" y="3316441"/>
            <a:ext cx="993480" cy="990948"/>
            <a:chOff x="5719970" y="3534535"/>
            <a:chExt cx="2086609" cy="2081289"/>
          </a:xfrm>
        </p:grpSpPr>
        <p:grpSp>
          <p:nvGrpSpPr>
            <p:cNvPr id="57" name="Graphic 2">
              <a:extLst>
                <a:ext uri="{FF2B5EF4-FFF2-40B4-BE49-F238E27FC236}">
                  <a16:creationId xmlns:a16="http://schemas.microsoft.com/office/drawing/2014/main" id="{558AE9AE-7F1B-7B31-3110-50B1690504AC}"/>
                </a:ext>
              </a:extLst>
            </p:cNvPr>
            <p:cNvGrpSpPr/>
            <p:nvPr/>
          </p:nvGrpSpPr>
          <p:grpSpPr>
            <a:xfrm>
              <a:off x="5719970" y="3534535"/>
              <a:ext cx="2086609" cy="1989377"/>
              <a:chOff x="624897" y="969377"/>
              <a:chExt cx="2086609" cy="1989377"/>
            </a:xfrm>
            <a:solidFill>
              <a:srgbClr val="FFFFFF"/>
            </a:solidFill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5018161-49EF-0910-D287-0B6840EB0CE4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124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AF6024D5-CE72-6BA1-D053-BF16201612A3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010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3F8700F-7CA5-D1E3-54C4-DCF06CF53265}"/>
                </a:ext>
              </a:extLst>
            </p:cNvPr>
            <p:cNvSpPr/>
            <p:nvPr/>
          </p:nvSpPr>
          <p:spPr>
            <a:xfrm>
              <a:off x="6060111" y="3943069"/>
              <a:ext cx="1245718" cy="1672755"/>
            </a:xfrm>
            <a:custGeom>
              <a:avLst/>
              <a:gdLst>
                <a:gd name="connsiteX0" fmla="*/ 636209 w 1245718"/>
                <a:gd name="connsiteY0" fmla="*/ 1672565 h 1672755"/>
                <a:gd name="connsiteX1" fmla="*/ 109572 w 1245718"/>
                <a:gd name="connsiteY1" fmla="*/ 1442631 h 1672755"/>
                <a:gd name="connsiteX2" fmla="*/ 167770 w 1245718"/>
                <a:gd name="connsiteY2" fmla="*/ 1313663 h 1672755"/>
                <a:gd name="connsiteX3" fmla="*/ 171675 w 1245718"/>
                <a:gd name="connsiteY3" fmla="*/ 1203649 h 1672755"/>
                <a:gd name="connsiteX4" fmla="*/ 103476 w 1245718"/>
                <a:gd name="connsiteY4" fmla="*/ 1056869 h 1672755"/>
                <a:gd name="connsiteX5" fmla="*/ 37087 w 1245718"/>
                <a:gd name="connsiteY5" fmla="*/ 743306 h 1672755"/>
                <a:gd name="connsiteX6" fmla="*/ 4797 w 1245718"/>
                <a:gd name="connsiteY6" fmla="*/ 480987 h 1672755"/>
                <a:gd name="connsiteX7" fmla="*/ 74996 w 1245718"/>
                <a:gd name="connsiteY7" fmla="*/ 399168 h 1672755"/>
                <a:gd name="connsiteX8" fmla="*/ 161674 w 1245718"/>
                <a:gd name="connsiteY8" fmla="*/ 457746 h 1672755"/>
                <a:gd name="connsiteX9" fmla="*/ 211775 w 1245718"/>
                <a:gd name="connsiteY9" fmla="*/ 604622 h 1672755"/>
                <a:gd name="connsiteX10" fmla="*/ 225110 w 1245718"/>
                <a:gd name="connsiteY10" fmla="*/ 718446 h 1672755"/>
                <a:gd name="connsiteX11" fmla="*/ 237302 w 1245718"/>
                <a:gd name="connsiteY11" fmla="*/ 755212 h 1672755"/>
                <a:gd name="connsiteX12" fmla="*/ 247113 w 1245718"/>
                <a:gd name="connsiteY12" fmla="*/ 756069 h 1672755"/>
                <a:gd name="connsiteX13" fmla="*/ 285594 w 1245718"/>
                <a:gd name="connsiteY13" fmla="*/ 689585 h 1672755"/>
                <a:gd name="connsiteX14" fmla="*/ 425135 w 1245718"/>
                <a:gd name="connsiteY14" fmla="*/ 375165 h 1672755"/>
                <a:gd name="connsiteX15" fmla="*/ 554866 w 1245718"/>
                <a:gd name="connsiteY15" fmla="*/ 77794 h 1672755"/>
                <a:gd name="connsiteX16" fmla="*/ 631066 w 1245718"/>
                <a:gd name="connsiteY16" fmla="*/ 26835 h 1672755"/>
                <a:gd name="connsiteX17" fmla="*/ 701170 w 1245718"/>
                <a:gd name="connsiteY17" fmla="*/ 76651 h 1672755"/>
                <a:gd name="connsiteX18" fmla="*/ 696026 w 1245718"/>
                <a:gd name="connsiteY18" fmla="*/ 146184 h 1672755"/>
                <a:gd name="connsiteX19" fmla="*/ 546198 w 1245718"/>
                <a:gd name="connsiteY19" fmla="*/ 492703 h 1672755"/>
                <a:gd name="connsiteX20" fmla="*/ 555151 w 1245718"/>
                <a:gd name="connsiteY20" fmla="*/ 558045 h 1672755"/>
                <a:gd name="connsiteX21" fmla="*/ 606872 w 1245718"/>
                <a:gd name="connsiteY21" fmla="*/ 520421 h 1672755"/>
                <a:gd name="connsiteX22" fmla="*/ 809183 w 1245718"/>
                <a:gd name="connsiteY22" fmla="*/ 56458 h 1672755"/>
                <a:gd name="connsiteX23" fmla="*/ 890622 w 1245718"/>
                <a:gd name="connsiteY23" fmla="*/ 356 h 1672755"/>
                <a:gd name="connsiteX24" fmla="*/ 955392 w 1245718"/>
                <a:gd name="connsiteY24" fmla="*/ 115989 h 1672755"/>
                <a:gd name="connsiteX25" fmla="*/ 815755 w 1245718"/>
                <a:gd name="connsiteY25" fmla="*/ 436506 h 1672755"/>
                <a:gd name="connsiteX26" fmla="*/ 751081 w 1245718"/>
                <a:gd name="connsiteY26" fmla="*/ 585286 h 1672755"/>
                <a:gd name="connsiteX27" fmla="*/ 766035 w 1245718"/>
                <a:gd name="connsiteY27" fmla="*/ 638721 h 1672755"/>
                <a:gd name="connsiteX28" fmla="*/ 812612 w 1245718"/>
                <a:gd name="connsiteY28" fmla="*/ 611194 h 1672755"/>
                <a:gd name="connsiteX29" fmla="*/ 985682 w 1245718"/>
                <a:gd name="connsiteY29" fmla="*/ 213811 h 1672755"/>
                <a:gd name="connsiteX30" fmla="*/ 1081312 w 1245718"/>
                <a:gd name="connsiteY30" fmla="*/ 161043 h 1672755"/>
                <a:gd name="connsiteX31" fmla="*/ 1131319 w 1245718"/>
                <a:gd name="connsiteY31" fmla="*/ 274485 h 1672755"/>
                <a:gd name="connsiteX32" fmla="*/ 966060 w 1245718"/>
                <a:gd name="connsiteY32" fmla="*/ 653962 h 1672755"/>
                <a:gd name="connsiteX33" fmla="*/ 936056 w 1245718"/>
                <a:gd name="connsiteY33" fmla="*/ 723304 h 1672755"/>
                <a:gd name="connsiteX34" fmla="*/ 950344 w 1245718"/>
                <a:gd name="connsiteY34" fmla="*/ 770929 h 1672755"/>
                <a:gd name="connsiteX35" fmla="*/ 997397 w 1245718"/>
                <a:gd name="connsiteY35" fmla="*/ 749212 h 1672755"/>
                <a:gd name="connsiteX36" fmla="*/ 1113602 w 1245718"/>
                <a:gd name="connsiteY36" fmla="*/ 482607 h 1672755"/>
                <a:gd name="connsiteX37" fmla="*/ 1180468 w 1245718"/>
                <a:gd name="connsiteY37" fmla="*/ 436506 h 1672755"/>
                <a:gd name="connsiteX38" fmla="*/ 1242761 w 1245718"/>
                <a:gd name="connsiteY38" fmla="*/ 479178 h 1672755"/>
                <a:gd name="connsiteX39" fmla="*/ 1237713 w 1245718"/>
                <a:gd name="connsiteY39" fmla="*/ 545758 h 1672755"/>
                <a:gd name="connsiteX40" fmla="*/ 1017495 w 1245718"/>
                <a:gd name="connsiteY40" fmla="*/ 1053821 h 1672755"/>
                <a:gd name="connsiteX41" fmla="*/ 913387 w 1245718"/>
                <a:gd name="connsiteY41" fmla="*/ 1292232 h 1672755"/>
                <a:gd name="connsiteX42" fmla="*/ 817851 w 1245718"/>
                <a:gd name="connsiteY42" fmla="*/ 1402341 h 1672755"/>
                <a:gd name="connsiteX43" fmla="*/ 703741 w 1245718"/>
                <a:gd name="connsiteY43" fmla="*/ 1525499 h 1672755"/>
                <a:gd name="connsiteX44" fmla="*/ 649735 w 1245718"/>
                <a:gd name="connsiteY44" fmla="*/ 1642180 h 1672755"/>
                <a:gd name="connsiteX45" fmla="*/ 636114 w 1245718"/>
                <a:gd name="connsiteY45" fmla="*/ 1672755 h 167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45718" h="1672755">
                  <a:moveTo>
                    <a:pt x="636209" y="1672565"/>
                  </a:moveTo>
                  <a:cubicBezTo>
                    <a:pt x="460473" y="1595793"/>
                    <a:pt x="286642" y="1519879"/>
                    <a:pt x="109572" y="1442631"/>
                  </a:cubicBezTo>
                  <a:cubicBezTo>
                    <a:pt x="129479" y="1397864"/>
                    <a:pt x="146338" y="1354525"/>
                    <a:pt x="167770" y="1313663"/>
                  </a:cubicBezTo>
                  <a:cubicBezTo>
                    <a:pt x="187296" y="1276515"/>
                    <a:pt x="187867" y="1240416"/>
                    <a:pt x="171675" y="1203649"/>
                  </a:cubicBezTo>
                  <a:cubicBezTo>
                    <a:pt x="149958" y="1154310"/>
                    <a:pt x="129098" y="1104208"/>
                    <a:pt x="103476" y="1056869"/>
                  </a:cubicBezTo>
                  <a:cubicBezTo>
                    <a:pt x="50231" y="958476"/>
                    <a:pt x="35086" y="852939"/>
                    <a:pt x="37087" y="743306"/>
                  </a:cubicBezTo>
                  <a:cubicBezTo>
                    <a:pt x="38706" y="654342"/>
                    <a:pt x="33086" y="566522"/>
                    <a:pt x="4797" y="480987"/>
                  </a:cubicBezTo>
                  <a:cubicBezTo>
                    <a:pt x="-12729" y="428219"/>
                    <a:pt x="19370" y="392691"/>
                    <a:pt x="74996" y="399168"/>
                  </a:cubicBezTo>
                  <a:cubicBezTo>
                    <a:pt x="114239" y="403740"/>
                    <a:pt x="146338" y="423361"/>
                    <a:pt x="161674" y="457746"/>
                  </a:cubicBezTo>
                  <a:cubicBezTo>
                    <a:pt x="182724" y="504800"/>
                    <a:pt x="199202" y="554521"/>
                    <a:pt x="211775" y="604622"/>
                  </a:cubicBezTo>
                  <a:cubicBezTo>
                    <a:pt x="221014" y="641293"/>
                    <a:pt x="219967" y="680536"/>
                    <a:pt x="225110" y="718446"/>
                  </a:cubicBezTo>
                  <a:cubicBezTo>
                    <a:pt x="226825" y="731019"/>
                    <a:pt x="233111" y="743020"/>
                    <a:pt x="237302" y="755212"/>
                  </a:cubicBezTo>
                  <a:cubicBezTo>
                    <a:pt x="240541" y="755498"/>
                    <a:pt x="243874" y="755784"/>
                    <a:pt x="247113" y="756069"/>
                  </a:cubicBezTo>
                  <a:cubicBezTo>
                    <a:pt x="260067" y="733971"/>
                    <a:pt x="275116" y="712826"/>
                    <a:pt x="285594" y="689585"/>
                  </a:cubicBezTo>
                  <a:cubicBezTo>
                    <a:pt x="332838" y="585096"/>
                    <a:pt x="378939" y="480130"/>
                    <a:pt x="425135" y="375165"/>
                  </a:cubicBezTo>
                  <a:cubicBezTo>
                    <a:pt x="468664" y="276200"/>
                    <a:pt x="511622" y="176949"/>
                    <a:pt x="554866" y="77794"/>
                  </a:cubicBezTo>
                  <a:cubicBezTo>
                    <a:pt x="569344" y="44552"/>
                    <a:pt x="594204" y="26550"/>
                    <a:pt x="631066" y="26835"/>
                  </a:cubicBezTo>
                  <a:cubicBezTo>
                    <a:pt x="662879" y="27121"/>
                    <a:pt x="694216" y="45504"/>
                    <a:pt x="701170" y="76651"/>
                  </a:cubicBezTo>
                  <a:cubicBezTo>
                    <a:pt x="706028" y="98559"/>
                    <a:pt x="704599" y="125610"/>
                    <a:pt x="696026" y="146184"/>
                  </a:cubicBezTo>
                  <a:cubicBezTo>
                    <a:pt x="647734" y="262389"/>
                    <a:pt x="596395" y="377355"/>
                    <a:pt x="546198" y="492703"/>
                  </a:cubicBezTo>
                  <a:cubicBezTo>
                    <a:pt x="530482" y="528803"/>
                    <a:pt x="533434" y="549567"/>
                    <a:pt x="555151" y="558045"/>
                  </a:cubicBezTo>
                  <a:cubicBezTo>
                    <a:pt x="576487" y="566331"/>
                    <a:pt x="591632" y="555378"/>
                    <a:pt x="606872" y="520421"/>
                  </a:cubicBezTo>
                  <a:cubicBezTo>
                    <a:pt x="674309" y="365735"/>
                    <a:pt x="741651" y="211049"/>
                    <a:pt x="809183" y="56458"/>
                  </a:cubicBezTo>
                  <a:cubicBezTo>
                    <a:pt x="826328" y="17215"/>
                    <a:pt x="856427" y="-2978"/>
                    <a:pt x="890622" y="356"/>
                  </a:cubicBezTo>
                  <a:cubicBezTo>
                    <a:pt x="948058" y="6071"/>
                    <a:pt x="979204" y="60459"/>
                    <a:pt x="955392" y="115989"/>
                  </a:cubicBezTo>
                  <a:cubicBezTo>
                    <a:pt x="909386" y="223050"/>
                    <a:pt x="862333" y="329635"/>
                    <a:pt x="815755" y="436506"/>
                  </a:cubicBezTo>
                  <a:cubicBezTo>
                    <a:pt x="794134" y="486036"/>
                    <a:pt x="772417" y="535566"/>
                    <a:pt x="751081" y="585286"/>
                  </a:cubicBezTo>
                  <a:cubicBezTo>
                    <a:pt x="739365" y="612718"/>
                    <a:pt x="744413" y="630911"/>
                    <a:pt x="766035" y="638721"/>
                  </a:cubicBezTo>
                  <a:cubicBezTo>
                    <a:pt x="792134" y="648151"/>
                    <a:pt x="803754" y="631387"/>
                    <a:pt x="812612" y="611194"/>
                  </a:cubicBezTo>
                  <a:cubicBezTo>
                    <a:pt x="870334" y="478701"/>
                    <a:pt x="927770" y="346209"/>
                    <a:pt x="985682" y="213811"/>
                  </a:cubicBezTo>
                  <a:cubicBezTo>
                    <a:pt x="1005017" y="169710"/>
                    <a:pt x="1041117" y="150279"/>
                    <a:pt x="1081312" y="161043"/>
                  </a:cubicBezTo>
                  <a:cubicBezTo>
                    <a:pt x="1130938" y="174378"/>
                    <a:pt x="1153321" y="223527"/>
                    <a:pt x="1131319" y="274485"/>
                  </a:cubicBezTo>
                  <a:cubicBezTo>
                    <a:pt x="1076645" y="401168"/>
                    <a:pt x="1021210" y="527469"/>
                    <a:pt x="966060" y="653962"/>
                  </a:cubicBezTo>
                  <a:cubicBezTo>
                    <a:pt x="955963" y="677012"/>
                    <a:pt x="945677" y="699967"/>
                    <a:pt x="936056" y="723304"/>
                  </a:cubicBezTo>
                  <a:cubicBezTo>
                    <a:pt x="928055" y="742734"/>
                    <a:pt x="929389" y="761689"/>
                    <a:pt x="950344" y="770929"/>
                  </a:cubicBezTo>
                  <a:cubicBezTo>
                    <a:pt x="971870" y="780358"/>
                    <a:pt x="988063" y="770643"/>
                    <a:pt x="997397" y="749212"/>
                  </a:cubicBezTo>
                  <a:cubicBezTo>
                    <a:pt x="1036069" y="660343"/>
                    <a:pt x="1074836" y="571475"/>
                    <a:pt x="1113602" y="482607"/>
                  </a:cubicBezTo>
                  <a:cubicBezTo>
                    <a:pt x="1126366" y="453365"/>
                    <a:pt x="1147987" y="436315"/>
                    <a:pt x="1180468" y="436506"/>
                  </a:cubicBezTo>
                  <a:cubicBezTo>
                    <a:pt x="1210567" y="436696"/>
                    <a:pt x="1235522" y="451079"/>
                    <a:pt x="1242761" y="479178"/>
                  </a:cubicBezTo>
                  <a:cubicBezTo>
                    <a:pt x="1248095" y="499752"/>
                    <a:pt x="1246095" y="526041"/>
                    <a:pt x="1237713" y="545758"/>
                  </a:cubicBezTo>
                  <a:cubicBezTo>
                    <a:pt x="1165513" y="715588"/>
                    <a:pt x="1091219" y="884562"/>
                    <a:pt x="1017495" y="1053821"/>
                  </a:cubicBezTo>
                  <a:cubicBezTo>
                    <a:pt x="982824" y="1133259"/>
                    <a:pt x="947962" y="1212698"/>
                    <a:pt x="913387" y="1292232"/>
                  </a:cubicBezTo>
                  <a:cubicBezTo>
                    <a:pt x="893099" y="1339095"/>
                    <a:pt x="862142" y="1377957"/>
                    <a:pt x="817851" y="1402341"/>
                  </a:cubicBezTo>
                  <a:cubicBezTo>
                    <a:pt x="765463" y="1431201"/>
                    <a:pt x="730221" y="1474255"/>
                    <a:pt x="703741" y="1525499"/>
                  </a:cubicBezTo>
                  <a:cubicBezTo>
                    <a:pt x="684120" y="1563504"/>
                    <a:pt x="667547" y="1603223"/>
                    <a:pt x="649735" y="1642180"/>
                  </a:cubicBezTo>
                  <a:cubicBezTo>
                    <a:pt x="645544" y="1651324"/>
                    <a:pt x="641543" y="1660563"/>
                    <a:pt x="636114" y="167275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4C6A803-2968-2CC3-3A3A-8C0A54324F99}"/>
              </a:ext>
            </a:extLst>
          </p:cNvPr>
          <p:cNvGrpSpPr/>
          <p:nvPr/>
        </p:nvGrpSpPr>
        <p:grpSpPr>
          <a:xfrm>
            <a:off x="4082289" y="3039781"/>
            <a:ext cx="1084483" cy="1240105"/>
            <a:chOff x="6749951" y="4407686"/>
            <a:chExt cx="1793163" cy="2050479"/>
          </a:xfrm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76E2622B-AA73-0E6D-08BB-CAFF2FA3A284}"/>
                </a:ext>
              </a:extLst>
            </p:cNvPr>
            <p:cNvSpPr/>
            <p:nvPr/>
          </p:nvSpPr>
          <p:spPr>
            <a:xfrm>
              <a:off x="6749951" y="4407686"/>
              <a:ext cx="1793163" cy="2050479"/>
            </a:xfrm>
            <a:custGeom>
              <a:avLst/>
              <a:gdLst>
                <a:gd name="connsiteX0" fmla="*/ 95283 w 1344526"/>
                <a:gd name="connsiteY0" fmla="*/ 1537434 h 1537464"/>
                <a:gd name="connsiteX1" fmla="*/ 96604 w 1344526"/>
                <a:gd name="connsiteY1" fmla="*/ 1515002 h 1537464"/>
                <a:gd name="connsiteX2" fmla="*/ 173839 w 1344526"/>
                <a:gd name="connsiteY2" fmla="*/ 1444974 h 1537464"/>
                <a:gd name="connsiteX3" fmla="*/ 269692 w 1344526"/>
                <a:gd name="connsiteY3" fmla="*/ 1441431 h 1537464"/>
                <a:gd name="connsiteX4" fmla="*/ 286779 w 1344526"/>
                <a:gd name="connsiteY4" fmla="*/ 1441431 h 1537464"/>
                <a:gd name="connsiteX5" fmla="*/ 287529 w 1344526"/>
                <a:gd name="connsiteY5" fmla="*/ 1428728 h 1537464"/>
                <a:gd name="connsiteX6" fmla="*/ 287559 w 1344526"/>
                <a:gd name="connsiteY6" fmla="*/ 1209575 h 1537464"/>
                <a:gd name="connsiteX7" fmla="*/ 231495 w 1344526"/>
                <a:gd name="connsiteY7" fmla="*/ 1153061 h 1537464"/>
                <a:gd name="connsiteX8" fmla="*/ 15345 w 1344526"/>
                <a:gd name="connsiteY8" fmla="*/ 1153121 h 1537464"/>
                <a:gd name="connsiteX9" fmla="*/ 0 w 1344526"/>
                <a:gd name="connsiteY9" fmla="*/ 1153121 h 1537464"/>
                <a:gd name="connsiteX10" fmla="*/ 0 w 1344526"/>
                <a:gd name="connsiteY10" fmla="*/ 1058108 h 1537464"/>
                <a:gd name="connsiteX11" fmla="*/ 767065 w 1344526"/>
                <a:gd name="connsiteY11" fmla="*/ 1058108 h 1537464"/>
                <a:gd name="connsiteX12" fmla="*/ 767065 w 1344526"/>
                <a:gd name="connsiteY12" fmla="*/ 1153030 h 1537464"/>
                <a:gd name="connsiteX13" fmla="*/ 751180 w 1344526"/>
                <a:gd name="connsiteY13" fmla="*/ 1153030 h 1537464"/>
                <a:gd name="connsiteX14" fmla="*/ 536531 w 1344526"/>
                <a:gd name="connsiteY14" fmla="*/ 1153030 h 1537464"/>
                <a:gd name="connsiteX15" fmla="*/ 479536 w 1344526"/>
                <a:gd name="connsiteY15" fmla="*/ 1210026 h 1537464"/>
                <a:gd name="connsiteX16" fmla="*/ 516412 w 1344526"/>
                <a:gd name="connsiteY16" fmla="*/ 1275640 h 1537464"/>
                <a:gd name="connsiteX17" fmla="*/ 909223 w 1344526"/>
                <a:gd name="connsiteY17" fmla="*/ 1317200 h 1537464"/>
                <a:gd name="connsiteX18" fmla="*/ 1149517 w 1344526"/>
                <a:gd name="connsiteY18" fmla="*/ 996278 h 1537464"/>
                <a:gd name="connsiteX19" fmla="*/ 827994 w 1344526"/>
                <a:gd name="connsiteY19" fmla="*/ 583047 h 1537464"/>
                <a:gd name="connsiteX20" fmla="*/ 809226 w 1344526"/>
                <a:gd name="connsiteY20" fmla="*/ 592416 h 1537464"/>
                <a:gd name="connsiteX21" fmla="*/ 716977 w 1344526"/>
                <a:gd name="connsiteY21" fmla="*/ 767426 h 1537464"/>
                <a:gd name="connsiteX22" fmla="*/ 579143 w 1344526"/>
                <a:gd name="connsiteY22" fmla="*/ 830998 h 1537464"/>
                <a:gd name="connsiteX23" fmla="*/ 558993 w 1344526"/>
                <a:gd name="connsiteY23" fmla="*/ 872107 h 1537464"/>
                <a:gd name="connsiteX24" fmla="*/ 537823 w 1344526"/>
                <a:gd name="connsiteY24" fmla="*/ 915410 h 1537464"/>
                <a:gd name="connsiteX25" fmla="*/ 441849 w 1344526"/>
                <a:gd name="connsiteY25" fmla="*/ 883158 h 1537464"/>
                <a:gd name="connsiteX26" fmla="*/ 364854 w 1344526"/>
                <a:gd name="connsiteY26" fmla="*/ 831838 h 1537464"/>
                <a:gd name="connsiteX27" fmla="*/ 406085 w 1344526"/>
                <a:gd name="connsiteY27" fmla="*/ 745595 h 1537464"/>
                <a:gd name="connsiteX28" fmla="*/ 357347 w 1344526"/>
                <a:gd name="connsiteY28" fmla="*/ 685206 h 1537464"/>
                <a:gd name="connsiteX29" fmla="*/ 368398 w 1344526"/>
                <a:gd name="connsiteY29" fmla="*/ 604157 h 1537464"/>
                <a:gd name="connsiteX30" fmla="*/ 607670 w 1344526"/>
                <a:gd name="connsiteY30" fmla="*/ 150927 h 1537464"/>
                <a:gd name="connsiteX31" fmla="*/ 666167 w 1344526"/>
                <a:gd name="connsiteY31" fmla="*/ 39458 h 1537464"/>
                <a:gd name="connsiteX32" fmla="*/ 704935 w 1344526"/>
                <a:gd name="connsiteY32" fmla="*/ 0 h 1537464"/>
                <a:gd name="connsiteX33" fmla="*/ 728958 w 1344526"/>
                <a:gd name="connsiteY33" fmla="*/ 0 h 1537464"/>
                <a:gd name="connsiteX34" fmla="*/ 988921 w 1344526"/>
                <a:gd name="connsiteY34" fmla="*/ 126153 h 1537464"/>
                <a:gd name="connsiteX35" fmla="*/ 1014476 w 1344526"/>
                <a:gd name="connsiteY35" fmla="*/ 203748 h 1537464"/>
                <a:gd name="connsiteX36" fmla="*/ 952946 w 1344526"/>
                <a:gd name="connsiteY36" fmla="*/ 320381 h 1537464"/>
                <a:gd name="connsiteX37" fmla="*/ 910725 w 1344526"/>
                <a:gd name="connsiteY37" fmla="*/ 400559 h 1537464"/>
                <a:gd name="connsiteX38" fmla="*/ 1334617 w 1344526"/>
                <a:gd name="connsiteY38" fmla="*/ 863489 h 1537464"/>
                <a:gd name="connsiteX39" fmla="*/ 1090449 w 1344526"/>
                <a:gd name="connsiteY39" fmla="*/ 1441431 h 1537464"/>
                <a:gd name="connsiteX40" fmla="*/ 1159487 w 1344526"/>
                <a:gd name="connsiteY40" fmla="*/ 1441521 h 1537464"/>
                <a:gd name="connsiteX41" fmla="*/ 1265820 w 1344526"/>
                <a:gd name="connsiteY41" fmla="*/ 1445094 h 1537464"/>
                <a:gd name="connsiteX42" fmla="*/ 1339752 w 1344526"/>
                <a:gd name="connsiteY42" fmla="*/ 1500468 h 1537464"/>
                <a:gd name="connsiteX43" fmla="*/ 1344526 w 1344526"/>
                <a:gd name="connsiteY43" fmla="*/ 1537464 h 1537464"/>
                <a:gd name="connsiteX44" fmla="*/ 95283 w 1344526"/>
                <a:gd name="connsiteY44" fmla="*/ 1537464 h 1537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344526" h="1537464">
                  <a:moveTo>
                    <a:pt x="95283" y="1537434"/>
                  </a:moveTo>
                  <a:cubicBezTo>
                    <a:pt x="95673" y="1529957"/>
                    <a:pt x="95373" y="1522359"/>
                    <a:pt x="96604" y="1515002"/>
                  </a:cubicBezTo>
                  <a:cubicBezTo>
                    <a:pt x="103691" y="1472211"/>
                    <a:pt x="127654" y="1449358"/>
                    <a:pt x="173839" y="1444974"/>
                  </a:cubicBezTo>
                  <a:cubicBezTo>
                    <a:pt x="205610" y="1441971"/>
                    <a:pt x="237711" y="1442452"/>
                    <a:pt x="269692" y="1441431"/>
                  </a:cubicBezTo>
                  <a:cubicBezTo>
                    <a:pt x="275067" y="1441251"/>
                    <a:pt x="280473" y="1441431"/>
                    <a:pt x="286779" y="1441431"/>
                  </a:cubicBezTo>
                  <a:cubicBezTo>
                    <a:pt x="287079" y="1436446"/>
                    <a:pt x="287529" y="1432572"/>
                    <a:pt x="287529" y="1428728"/>
                  </a:cubicBezTo>
                  <a:cubicBezTo>
                    <a:pt x="287589" y="1355667"/>
                    <a:pt x="287589" y="1282636"/>
                    <a:pt x="287559" y="1209575"/>
                  </a:cubicBezTo>
                  <a:cubicBezTo>
                    <a:pt x="287559" y="1172009"/>
                    <a:pt x="268821" y="1153091"/>
                    <a:pt x="231495" y="1153061"/>
                  </a:cubicBezTo>
                  <a:cubicBezTo>
                    <a:pt x="159455" y="1153000"/>
                    <a:pt x="87385" y="1153061"/>
                    <a:pt x="15345" y="1153121"/>
                  </a:cubicBezTo>
                  <a:cubicBezTo>
                    <a:pt x="10480" y="1153121"/>
                    <a:pt x="5615" y="1153121"/>
                    <a:pt x="0" y="1153121"/>
                  </a:cubicBezTo>
                  <a:lnTo>
                    <a:pt x="0" y="1058108"/>
                  </a:lnTo>
                  <a:lnTo>
                    <a:pt x="767065" y="1058108"/>
                  </a:lnTo>
                  <a:lnTo>
                    <a:pt x="767065" y="1153030"/>
                  </a:lnTo>
                  <a:lnTo>
                    <a:pt x="751180" y="1153030"/>
                  </a:lnTo>
                  <a:cubicBezTo>
                    <a:pt x="679620" y="1153030"/>
                    <a:pt x="608091" y="1153061"/>
                    <a:pt x="536531" y="1153030"/>
                  </a:cubicBezTo>
                  <a:cubicBezTo>
                    <a:pt x="498064" y="1153030"/>
                    <a:pt x="479446" y="1171558"/>
                    <a:pt x="479536" y="1210026"/>
                  </a:cubicBezTo>
                  <a:cubicBezTo>
                    <a:pt x="479626" y="1253238"/>
                    <a:pt x="478755" y="1254829"/>
                    <a:pt x="516412" y="1275640"/>
                  </a:cubicBezTo>
                  <a:cubicBezTo>
                    <a:pt x="641273" y="1344647"/>
                    <a:pt x="772831" y="1372574"/>
                    <a:pt x="909223" y="1317200"/>
                  </a:cubicBezTo>
                  <a:cubicBezTo>
                    <a:pt x="1051682" y="1259364"/>
                    <a:pt x="1134262" y="1150058"/>
                    <a:pt x="1149517" y="996278"/>
                  </a:cubicBezTo>
                  <a:cubicBezTo>
                    <a:pt x="1169546" y="794182"/>
                    <a:pt x="1027779" y="614637"/>
                    <a:pt x="827994" y="583047"/>
                  </a:cubicBezTo>
                  <a:cubicBezTo>
                    <a:pt x="818745" y="581575"/>
                    <a:pt x="813761" y="583677"/>
                    <a:pt x="809226" y="592416"/>
                  </a:cubicBezTo>
                  <a:cubicBezTo>
                    <a:pt x="778837" y="650943"/>
                    <a:pt x="747787" y="709109"/>
                    <a:pt x="716977" y="767426"/>
                  </a:cubicBezTo>
                  <a:cubicBezTo>
                    <a:pt x="683374" y="831088"/>
                    <a:pt x="649201" y="847123"/>
                    <a:pt x="579143" y="830998"/>
                  </a:cubicBezTo>
                  <a:cubicBezTo>
                    <a:pt x="572536" y="844511"/>
                    <a:pt x="565750" y="858294"/>
                    <a:pt x="558993" y="872107"/>
                  </a:cubicBezTo>
                  <a:cubicBezTo>
                    <a:pt x="552207" y="885981"/>
                    <a:pt x="545450" y="899824"/>
                    <a:pt x="537823" y="915410"/>
                  </a:cubicBezTo>
                  <a:cubicBezTo>
                    <a:pt x="495331" y="905800"/>
                    <a:pt x="478875" y="899614"/>
                    <a:pt x="441849" y="883158"/>
                  </a:cubicBezTo>
                  <a:cubicBezTo>
                    <a:pt x="404823" y="866702"/>
                    <a:pt x="394553" y="854360"/>
                    <a:pt x="364854" y="831838"/>
                  </a:cubicBezTo>
                  <a:cubicBezTo>
                    <a:pt x="378638" y="803040"/>
                    <a:pt x="392061" y="774903"/>
                    <a:pt x="406085" y="745595"/>
                  </a:cubicBezTo>
                  <a:cubicBezTo>
                    <a:pt x="381310" y="731991"/>
                    <a:pt x="364614" y="712022"/>
                    <a:pt x="357347" y="685206"/>
                  </a:cubicBezTo>
                  <a:cubicBezTo>
                    <a:pt x="349690" y="656828"/>
                    <a:pt x="354675" y="630102"/>
                    <a:pt x="368398" y="604157"/>
                  </a:cubicBezTo>
                  <a:cubicBezTo>
                    <a:pt x="448336" y="453170"/>
                    <a:pt x="527943" y="302003"/>
                    <a:pt x="607670" y="150927"/>
                  </a:cubicBezTo>
                  <a:cubicBezTo>
                    <a:pt x="627249" y="113811"/>
                    <a:pt x="647339" y="76935"/>
                    <a:pt x="666167" y="39458"/>
                  </a:cubicBezTo>
                  <a:cubicBezTo>
                    <a:pt x="675056" y="21771"/>
                    <a:pt x="686347" y="7597"/>
                    <a:pt x="704935" y="0"/>
                  </a:cubicBezTo>
                  <a:lnTo>
                    <a:pt x="728958" y="0"/>
                  </a:lnTo>
                  <a:cubicBezTo>
                    <a:pt x="815622" y="42041"/>
                    <a:pt x="902317" y="84022"/>
                    <a:pt x="988921" y="126153"/>
                  </a:cubicBezTo>
                  <a:cubicBezTo>
                    <a:pt x="1023635" y="143059"/>
                    <a:pt x="1032343" y="169635"/>
                    <a:pt x="1014476" y="203748"/>
                  </a:cubicBezTo>
                  <a:cubicBezTo>
                    <a:pt x="994086" y="242696"/>
                    <a:pt x="973456" y="281494"/>
                    <a:pt x="952946" y="320381"/>
                  </a:cubicBezTo>
                  <a:cubicBezTo>
                    <a:pt x="938802" y="347167"/>
                    <a:pt x="924718" y="374013"/>
                    <a:pt x="910725" y="400559"/>
                  </a:cubicBezTo>
                  <a:cubicBezTo>
                    <a:pt x="1141829" y="474011"/>
                    <a:pt x="1293176" y="622685"/>
                    <a:pt x="1334617" y="863489"/>
                  </a:cubicBezTo>
                  <a:cubicBezTo>
                    <a:pt x="1375997" y="1103813"/>
                    <a:pt x="1284018" y="1294828"/>
                    <a:pt x="1090449" y="1441431"/>
                  </a:cubicBezTo>
                  <a:cubicBezTo>
                    <a:pt x="1114653" y="1441431"/>
                    <a:pt x="1137085" y="1441070"/>
                    <a:pt x="1159487" y="1441521"/>
                  </a:cubicBezTo>
                  <a:cubicBezTo>
                    <a:pt x="1194951" y="1442272"/>
                    <a:pt x="1230536" y="1441911"/>
                    <a:pt x="1265820" y="1445094"/>
                  </a:cubicBezTo>
                  <a:cubicBezTo>
                    <a:pt x="1300774" y="1448217"/>
                    <a:pt x="1329602" y="1463262"/>
                    <a:pt x="1339752" y="1500468"/>
                  </a:cubicBezTo>
                  <a:cubicBezTo>
                    <a:pt x="1342995" y="1512360"/>
                    <a:pt x="1343025" y="1525122"/>
                    <a:pt x="1344526" y="1537464"/>
                  </a:cubicBezTo>
                  <a:lnTo>
                    <a:pt x="95283" y="1537464"/>
                  </a:ln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D06D687-9CC1-9296-16F7-948A5FBB8341}"/>
                </a:ext>
              </a:extLst>
            </p:cNvPr>
            <p:cNvSpPr/>
            <p:nvPr/>
          </p:nvSpPr>
          <p:spPr>
            <a:xfrm>
              <a:off x="7381219" y="4498449"/>
              <a:ext cx="365022" cy="673762"/>
            </a:xfrm>
            <a:custGeom>
              <a:avLst/>
              <a:gdLst>
                <a:gd name="connsiteX0" fmla="*/ 78006 w 273696"/>
                <a:gd name="connsiteY0" fmla="*/ 442651 h 505192"/>
                <a:gd name="connsiteX1" fmla="*/ 10080 w 273696"/>
                <a:gd name="connsiteY1" fmla="*/ 503730 h 505192"/>
                <a:gd name="connsiteX2" fmla="*/ 10080 w 273696"/>
                <a:gd name="connsiteY2" fmla="*/ 503730 h 505192"/>
                <a:gd name="connsiteX3" fmla="*/ 18879 w 273696"/>
                <a:gd name="connsiteY3" fmla="*/ 412832 h 505192"/>
                <a:gd name="connsiteX4" fmla="*/ 195690 w 273696"/>
                <a:gd name="connsiteY4" fmla="*/ 62542 h 505192"/>
                <a:gd name="connsiteX5" fmla="*/ 263616 w 273696"/>
                <a:gd name="connsiteY5" fmla="*/ 1462 h 505192"/>
                <a:gd name="connsiteX6" fmla="*/ 263616 w 273696"/>
                <a:gd name="connsiteY6" fmla="*/ 1462 h 505192"/>
                <a:gd name="connsiteX7" fmla="*/ 254818 w 273696"/>
                <a:gd name="connsiteY7" fmla="*/ 92361 h 505192"/>
                <a:gd name="connsiteX8" fmla="*/ 78006 w 273696"/>
                <a:gd name="connsiteY8" fmla="*/ 442651 h 505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3696" h="505192">
                  <a:moveTo>
                    <a:pt x="78006" y="442651"/>
                  </a:moveTo>
                  <a:cubicBezTo>
                    <a:pt x="56835" y="484632"/>
                    <a:pt x="26416" y="511958"/>
                    <a:pt x="10080" y="503730"/>
                  </a:cubicBezTo>
                  <a:lnTo>
                    <a:pt x="10080" y="503730"/>
                  </a:lnTo>
                  <a:cubicBezTo>
                    <a:pt x="-6256" y="495502"/>
                    <a:pt x="-2322" y="454783"/>
                    <a:pt x="18879" y="412832"/>
                  </a:cubicBezTo>
                  <a:lnTo>
                    <a:pt x="195690" y="62542"/>
                  </a:lnTo>
                  <a:cubicBezTo>
                    <a:pt x="216861" y="20561"/>
                    <a:pt x="247280" y="-6766"/>
                    <a:pt x="263616" y="1462"/>
                  </a:cubicBezTo>
                  <a:lnTo>
                    <a:pt x="263616" y="1462"/>
                  </a:lnTo>
                  <a:cubicBezTo>
                    <a:pt x="279952" y="9690"/>
                    <a:pt x="276018" y="50410"/>
                    <a:pt x="254818" y="92361"/>
                  </a:cubicBezTo>
                  <a:lnTo>
                    <a:pt x="78006" y="44265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7D5065C-E6F1-8263-5A5A-CA584A84A5D9}"/>
              </a:ext>
            </a:extLst>
          </p:cNvPr>
          <p:cNvGrpSpPr/>
          <p:nvPr/>
        </p:nvGrpSpPr>
        <p:grpSpPr>
          <a:xfrm>
            <a:off x="8233350" y="3382537"/>
            <a:ext cx="708244" cy="923087"/>
            <a:chOff x="638823" y="4116038"/>
            <a:chExt cx="2276475" cy="2967037"/>
          </a:xfrm>
        </p:grpSpPr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FFCEB81E-DFDB-C136-E098-A0AD90509D78}"/>
                </a:ext>
              </a:extLst>
            </p:cNvPr>
            <p:cNvSpPr/>
            <p:nvPr/>
          </p:nvSpPr>
          <p:spPr>
            <a:xfrm>
              <a:off x="1038491" y="5506688"/>
              <a:ext cx="1451038" cy="1295400"/>
            </a:xfrm>
            <a:custGeom>
              <a:avLst/>
              <a:gdLst>
                <a:gd name="connsiteX0" fmla="*/ 145161 w 1451038"/>
                <a:gd name="connsiteY0" fmla="*/ 1295400 h 1295400"/>
                <a:gd name="connsiteX1" fmla="*/ 1305973 w 1451038"/>
                <a:gd name="connsiteY1" fmla="*/ 1295400 h 1295400"/>
                <a:gd name="connsiteX2" fmla="*/ 1451039 w 1451038"/>
                <a:gd name="connsiteY2" fmla="*/ 0 h 1295400"/>
                <a:gd name="connsiteX3" fmla="*/ 0 w 1451038"/>
                <a:gd name="connsiteY3" fmla="*/ 0 h 1295400"/>
                <a:gd name="connsiteX4" fmla="*/ 145161 w 1451038"/>
                <a:gd name="connsiteY4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1038" h="1295400">
                  <a:moveTo>
                    <a:pt x="145161" y="1295400"/>
                  </a:moveTo>
                  <a:lnTo>
                    <a:pt x="1305973" y="1295400"/>
                  </a:lnTo>
                  <a:lnTo>
                    <a:pt x="1451039" y="0"/>
                  </a:lnTo>
                  <a:lnTo>
                    <a:pt x="0" y="0"/>
                  </a:lnTo>
                  <a:lnTo>
                    <a:pt x="145161" y="1295400"/>
                  </a:ln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656E54A-26A1-F6D7-EC79-3B85E3B00331}"/>
                </a:ext>
              </a:extLst>
            </p:cNvPr>
            <p:cNvSpPr/>
            <p:nvPr/>
          </p:nvSpPr>
          <p:spPr>
            <a:xfrm>
              <a:off x="638823" y="4116038"/>
              <a:ext cx="2276475" cy="2967037"/>
            </a:xfrm>
            <a:custGeom>
              <a:avLst/>
              <a:gdLst>
                <a:gd name="connsiteX0" fmla="*/ 0 w 2276475"/>
                <a:gd name="connsiteY0" fmla="*/ 733425 h 2967037"/>
                <a:gd name="connsiteX1" fmla="*/ 141637 w 2276475"/>
                <a:gd name="connsiteY1" fmla="*/ 733425 h 2967037"/>
                <a:gd name="connsiteX2" fmla="*/ 294227 w 2276475"/>
                <a:gd name="connsiteY2" fmla="*/ 2740819 h 2967037"/>
                <a:gd name="connsiteX3" fmla="*/ 518541 w 2276475"/>
                <a:gd name="connsiteY3" fmla="*/ 2967038 h 2967037"/>
                <a:gd name="connsiteX4" fmla="*/ 1766697 w 2276475"/>
                <a:gd name="connsiteY4" fmla="*/ 2967038 h 2967037"/>
                <a:gd name="connsiteX5" fmla="*/ 1991011 w 2276475"/>
                <a:gd name="connsiteY5" fmla="*/ 2740819 h 2967037"/>
                <a:gd name="connsiteX6" fmla="*/ 2143601 w 2276475"/>
                <a:gd name="connsiteY6" fmla="*/ 733425 h 2967037"/>
                <a:gd name="connsiteX7" fmla="*/ 2276475 w 2276475"/>
                <a:gd name="connsiteY7" fmla="*/ 733425 h 2967037"/>
                <a:gd name="connsiteX8" fmla="*/ 2276475 w 2276475"/>
                <a:gd name="connsiteY8" fmla="*/ 170307 h 2967037"/>
                <a:gd name="connsiteX9" fmla="*/ 2153317 w 2276475"/>
                <a:gd name="connsiteY9" fmla="*/ 0 h 2967037"/>
                <a:gd name="connsiteX10" fmla="*/ 123158 w 2276475"/>
                <a:gd name="connsiteY10" fmla="*/ 0 h 2967037"/>
                <a:gd name="connsiteX11" fmla="*/ 0 w 2276475"/>
                <a:gd name="connsiteY11" fmla="*/ 170402 h 2967037"/>
                <a:gd name="connsiteX12" fmla="*/ 0 w 2276475"/>
                <a:gd name="connsiteY12" fmla="*/ 733520 h 2967037"/>
                <a:gd name="connsiteX13" fmla="*/ 263652 w 2276475"/>
                <a:gd name="connsiteY13" fmla="*/ 733425 h 2967037"/>
                <a:gd name="connsiteX14" fmla="*/ 2021491 w 2276475"/>
                <a:gd name="connsiteY14" fmla="*/ 733425 h 2967037"/>
                <a:gd name="connsiteX15" fmla="*/ 1988153 w 2276475"/>
                <a:gd name="connsiteY15" fmla="*/ 1171575 h 2967037"/>
                <a:gd name="connsiteX16" fmla="*/ 1676876 w 2276475"/>
                <a:gd name="connsiteY16" fmla="*/ 1171575 h 2967037"/>
                <a:gd name="connsiteX17" fmla="*/ 1616012 w 2276475"/>
                <a:gd name="connsiteY17" fmla="*/ 1238250 h 2967037"/>
                <a:gd name="connsiteX18" fmla="*/ 1676876 w 2276475"/>
                <a:gd name="connsiteY18" fmla="*/ 1304925 h 2967037"/>
                <a:gd name="connsiteX19" fmla="*/ 1977962 w 2276475"/>
                <a:gd name="connsiteY19" fmla="*/ 1304925 h 2967037"/>
                <a:gd name="connsiteX20" fmla="*/ 1957007 w 2276475"/>
                <a:gd name="connsiteY20" fmla="*/ 1581150 h 2967037"/>
                <a:gd name="connsiteX21" fmla="*/ 1676876 w 2276475"/>
                <a:gd name="connsiteY21" fmla="*/ 1581150 h 2967037"/>
                <a:gd name="connsiteX22" fmla="*/ 1616012 w 2276475"/>
                <a:gd name="connsiteY22" fmla="*/ 1647825 h 2967037"/>
                <a:gd name="connsiteX23" fmla="*/ 1676876 w 2276475"/>
                <a:gd name="connsiteY23" fmla="*/ 1714500 h 2967037"/>
                <a:gd name="connsiteX24" fmla="*/ 1946815 w 2276475"/>
                <a:gd name="connsiteY24" fmla="*/ 1714500 h 2967037"/>
                <a:gd name="connsiteX25" fmla="*/ 1921478 w 2276475"/>
                <a:gd name="connsiteY25" fmla="*/ 2047875 h 2967037"/>
                <a:gd name="connsiteX26" fmla="*/ 1676876 w 2276475"/>
                <a:gd name="connsiteY26" fmla="*/ 2047875 h 2967037"/>
                <a:gd name="connsiteX27" fmla="*/ 1616012 w 2276475"/>
                <a:gd name="connsiteY27" fmla="*/ 2114550 h 2967037"/>
                <a:gd name="connsiteX28" fmla="*/ 1676876 w 2276475"/>
                <a:gd name="connsiteY28" fmla="*/ 2181225 h 2967037"/>
                <a:gd name="connsiteX29" fmla="*/ 1911382 w 2276475"/>
                <a:gd name="connsiteY29" fmla="*/ 2181225 h 2967037"/>
                <a:gd name="connsiteX30" fmla="*/ 1869662 w 2276475"/>
                <a:gd name="connsiteY30" fmla="*/ 2729770 h 2967037"/>
                <a:gd name="connsiteX31" fmla="*/ 1766602 w 2276475"/>
                <a:gd name="connsiteY31" fmla="*/ 2833688 h 2967037"/>
                <a:gd name="connsiteX32" fmla="*/ 518446 w 2276475"/>
                <a:gd name="connsiteY32" fmla="*/ 2833688 h 2967037"/>
                <a:gd name="connsiteX33" fmla="*/ 415385 w 2276475"/>
                <a:gd name="connsiteY33" fmla="*/ 2729674 h 2967037"/>
                <a:gd name="connsiteX34" fmla="*/ 263652 w 2276475"/>
                <a:gd name="connsiteY34" fmla="*/ 733425 h 2967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276475" h="2967037">
                  <a:moveTo>
                    <a:pt x="0" y="733425"/>
                  </a:moveTo>
                  <a:lnTo>
                    <a:pt x="141637" y="733425"/>
                  </a:lnTo>
                  <a:cubicBezTo>
                    <a:pt x="141637" y="733425"/>
                    <a:pt x="294227" y="2740819"/>
                    <a:pt x="294227" y="2740819"/>
                  </a:cubicBezTo>
                  <a:cubicBezTo>
                    <a:pt x="303752" y="2865596"/>
                    <a:pt x="404336" y="2967038"/>
                    <a:pt x="518541" y="2967038"/>
                  </a:cubicBezTo>
                  <a:lnTo>
                    <a:pt x="1766697" y="2967038"/>
                  </a:lnTo>
                  <a:cubicBezTo>
                    <a:pt x="1880902" y="2967038"/>
                    <a:pt x="1981486" y="2865501"/>
                    <a:pt x="1991011" y="2740819"/>
                  </a:cubicBezTo>
                  <a:lnTo>
                    <a:pt x="2143601" y="733425"/>
                  </a:lnTo>
                  <a:lnTo>
                    <a:pt x="2276475" y="733425"/>
                  </a:lnTo>
                  <a:cubicBezTo>
                    <a:pt x="2276475" y="733425"/>
                    <a:pt x="2276475" y="170307"/>
                    <a:pt x="2276475" y="170307"/>
                  </a:cubicBezTo>
                  <a:cubicBezTo>
                    <a:pt x="2276475" y="76676"/>
                    <a:pt x="2221040" y="0"/>
                    <a:pt x="2153317" y="0"/>
                  </a:cubicBezTo>
                  <a:lnTo>
                    <a:pt x="123158" y="0"/>
                  </a:lnTo>
                  <a:cubicBezTo>
                    <a:pt x="55436" y="0"/>
                    <a:pt x="0" y="76676"/>
                    <a:pt x="0" y="170402"/>
                  </a:cubicBezTo>
                  <a:lnTo>
                    <a:pt x="0" y="733520"/>
                  </a:lnTo>
                  <a:close/>
                  <a:moveTo>
                    <a:pt x="263652" y="733425"/>
                  </a:moveTo>
                  <a:lnTo>
                    <a:pt x="2021491" y="733425"/>
                  </a:lnTo>
                  <a:cubicBezTo>
                    <a:pt x="2021491" y="733425"/>
                    <a:pt x="1988153" y="1171575"/>
                    <a:pt x="1988153" y="1171575"/>
                  </a:cubicBezTo>
                  <a:lnTo>
                    <a:pt x="1676876" y="1171575"/>
                  </a:lnTo>
                  <a:cubicBezTo>
                    <a:pt x="1643253" y="1171575"/>
                    <a:pt x="1616012" y="1201388"/>
                    <a:pt x="1616012" y="1238250"/>
                  </a:cubicBezTo>
                  <a:cubicBezTo>
                    <a:pt x="1616012" y="1275112"/>
                    <a:pt x="1643253" y="1304925"/>
                    <a:pt x="1676876" y="1304925"/>
                  </a:cubicBezTo>
                  <a:lnTo>
                    <a:pt x="1977962" y="1304925"/>
                  </a:lnTo>
                  <a:cubicBezTo>
                    <a:pt x="1977962" y="1304925"/>
                    <a:pt x="1957007" y="1581150"/>
                    <a:pt x="1957007" y="1581150"/>
                  </a:cubicBezTo>
                  <a:lnTo>
                    <a:pt x="1676876" y="1581150"/>
                  </a:lnTo>
                  <a:cubicBezTo>
                    <a:pt x="1643253" y="1581150"/>
                    <a:pt x="1616012" y="1610963"/>
                    <a:pt x="1616012" y="1647825"/>
                  </a:cubicBezTo>
                  <a:cubicBezTo>
                    <a:pt x="1616012" y="1684687"/>
                    <a:pt x="1643253" y="1714500"/>
                    <a:pt x="1676876" y="1714500"/>
                  </a:cubicBezTo>
                  <a:lnTo>
                    <a:pt x="1946815" y="1714500"/>
                  </a:lnTo>
                  <a:cubicBezTo>
                    <a:pt x="1946815" y="1714500"/>
                    <a:pt x="1921478" y="2047875"/>
                    <a:pt x="1921478" y="2047875"/>
                  </a:cubicBezTo>
                  <a:lnTo>
                    <a:pt x="1676876" y="2047875"/>
                  </a:lnTo>
                  <a:cubicBezTo>
                    <a:pt x="1643253" y="2047875"/>
                    <a:pt x="1616012" y="2077688"/>
                    <a:pt x="1616012" y="2114550"/>
                  </a:cubicBezTo>
                  <a:cubicBezTo>
                    <a:pt x="1616012" y="2151412"/>
                    <a:pt x="1643253" y="2181225"/>
                    <a:pt x="1676876" y="2181225"/>
                  </a:cubicBezTo>
                  <a:lnTo>
                    <a:pt x="1911382" y="2181225"/>
                  </a:lnTo>
                  <a:cubicBezTo>
                    <a:pt x="1911382" y="2181225"/>
                    <a:pt x="1869662" y="2729770"/>
                    <a:pt x="1869662" y="2729770"/>
                  </a:cubicBezTo>
                  <a:cubicBezTo>
                    <a:pt x="1865376" y="2786158"/>
                    <a:pt x="1818132" y="2833688"/>
                    <a:pt x="1766602" y="2833688"/>
                  </a:cubicBezTo>
                  <a:lnTo>
                    <a:pt x="518446" y="2833688"/>
                  </a:lnTo>
                  <a:cubicBezTo>
                    <a:pt x="466820" y="2833688"/>
                    <a:pt x="419672" y="2786063"/>
                    <a:pt x="415385" y="2729674"/>
                  </a:cubicBezTo>
                  <a:lnTo>
                    <a:pt x="263652" y="733425"/>
                  </a:lnTo>
                  <a:close/>
                </a:path>
              </a:pathLst>
            </a:custGeom>
            <a:solidFill>
              <a:schemeClr val="tx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60E9B73E-F4C2-1B41-5405-864B6EE451D2}"/>
              </a:ext>
            </a:extLst>
          </p:cNvPr>
          <p:cNvGrpSpPr/>
          <p:nvPr/>
        </p:nvGrpSpPr>
        <p:grpSpPr>
          <a:xfrm>
            <a:off x="2118917" y="5020905"/>
            <a:ext cx="712715" cy="1002848"/>
            <a:chOff x="3509265" y="7535762"/>
            <a:chExt cx="1352378" cy="2095995"/>
          </a:xfrm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7402CC0-7562-21E8-4A13-7D307F293633}"/>
                </a:ext>
              </a:extLst>
            </p:cNvPr>
            <p:cNvSpPr/>
            <p:nvPr/>
          </p:nvSpPr>
          <p:spPr>
            <a:xfrm>
              <a:off x="3766296" y="7535762"/>
              <a:ext cx="350975" cy="350975"/>
            </a:xfrm>
            <a:custGeom>
              <a:avLst/>
              <a:gdLst>
                <a:gd name="connsiteX0" fmla="*/ 460509 w 460508"/>
                <a:gd name="connsiteY0" fmla="*/ 230254 h 460508"/>
                <a:gd name="connsiteX1" fmla="*/ 230254 w 460508"/>
                <a:gd name="connsiteY1" fmla="*/ 460509 h 460508"/>
                <a:gd name="connsiteX2" fmla="*/ 0 w 460508"/>
                <a:gd name="connsiteY2" fmla="*/ 230254 h 460508"/>
                <a:gd name="connsiteX3" fmla="*/ 230254 w 460508"/>
                <a:gd name="connsiteY3" fmla="*/ 0 h 460508"/>
                <a:gd name="connsiteX4" fmla="*/ 460509 w 460508"/>
                <a:gd name="connsiteY4" fmla="*/ 230254 h 46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508" h="460508">
                  <a:moveTo>
                    <a:pt x="460509" y="230254"/>
                  </a:moveTo>
                  <a:cubicBezTo>
                    <a:pt x="460509" y="357447"/>
                    <a:pt x="357447" y="460509"/>
                    <a:pt x="230254" y="460509"/>
                  </a:cubicBezTo>
                  <a:cubicBezTo>
                    <a:pt x="103061" y="460509"/>
                    <a:pt x="0" y="357447"/>
                    <a:pt x="0" y="230254"/>
                  </a:cubicBezTo>
                  <a:cubicBezTo>
                    <a:pt x="0" y="103061"/>
                    <a:pt x="103194" y="0"/>
                    <a:pt x="230254" y="0"/>
                  </a:cubicBezTo>
                  <a:cubicBezTo>
                    <a:pt x="357314" y="0"/>
                    <a:pt x="460509" y="103061"/>
                    <a:pt x="460509" y="230254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19BA4BC-24D0-9743-0F2F-FD52A31C5FBB}"/>
                </a:ext>
              </a:extLst>
            </p:cNvPr>
            <p:cNvSpPr/>
            <p:nvPr/>
          </p:nvSpPr>
          <p:spPr>
            <a:xfrm>
              <a:off x="3509265" y="7904824"/>
              <a:ext cx="755346" cy="1431642"/>
            </a:xfrm>
            <a:custGeom>
              <a:avLst/>
              <a:gdLst>
                <a:gd name="connsiteX0" fmla="*/ 737758 w 991077"/>
                <a:gd name="connsiteY0" fmla="*/ 1337395 h 1878432"/>
                <a:gd name="connsiteX1" fmla="*/ 704026 w 991077"/>
                <a:gd name="connsiteY1" fmla="*/ 1332195 h 1878432"/>
                <a:gd name="connsiteX2" fmla="*/ 637363 w 991077"/>
                <a:gd name="connsiteY2" fmla="*/ 1276598 h 1878432"/>
                <a:gd name="connsiteX3" fmla="*/ 629497 w 991077"/>
                <a:gd name="connsiteY3" fmla="*/ 1190203 h 1878432"/>
                <a:gd name="connsiteX4" fmla="*/ 660695 w 991077"/>
                <a:gd name="connsiteY4" fmla="*/ 1070076 h 1878432"/>
                <a:gd name="connsiteX5" fmla="*/ 824420 w 991077"/>
                <a:gd name="connsiteY5" fmla="*/ 558237 h 1878432"/>
                <a:gd name="connsiteX6" fmla="*/ 824420 w 991077"/>
                <a:gd name="connsiteY6" fmla="*/ 377713 h 1878432"/>
                <a:gd name="connsiteX7" fmla="*/ 861751 w 991077"/>
                <a:gd name="connsiteY7" fmla="*/ 492774 h 1878432"/>
                <a:gd name="connsiteX8" fmla="*/ 991078 w 991077"/>
                <a:gd name="connsiteY8" fmla="*/ 371313 h 1878432"/>
                <a:gd name="connsiteX9" fmla="*/ 750557 w 991077"/>
                <a:gd name="connsiteY9" fmla="*/ 13599 h 1878432"/>
                <a:gd name="connsiteX10" fmla="*/ 747891 w 991077"/>
                <a:gd name="connsiteY10" fmla="*/ 12933 h 1878432"/>
                <a:gd name="connsiteX11" fmla="*/ 691094 w 991077"/>
                <a:gd name="connsiteY11" fmla="*/ 0 h 1878432"/>
                <a:gd name="connsiteX12" fmla="*/ 420575 w 991077"/>
                <a:gd name="connsiteY12" fmla="*/ 0 h 1878432"/>
                <a:gd name="connsiteX13" fmla="*/ 391243 w 991077"/>
                <a:gd name="connsiteY13" fmla="*/ 3333 h 1878432"/>
                <a:gd name="connsiteX14" fmla="*/ 366045 w 991077"/>
                <a:gd name="connsiteY14" fmla="*/ 6933 h 1878432"/>
                <a:gd name="connsiteX15" fmla="*/ 35396 w 991077"/>
                <a:gd name="connsiteY15" fmla="*/ 690630 h 1878432"/>
                <a:gd name="connsiteX16" fmla="*/ 3664 w 991077"/>
                <a:gd name="connsiteY16" fmla="*/ 812756 h 1878432"/>
                <a:gd name="connsiteX17" fmla="*/ 56195 w 991077"/>
                <a:gd name="connsiteY17" fmla="*/ 912884 h 1878432"/>
                <a:gd name="connsiteX18" fmla="*/ 80060 w 991077"/>
                <a:gd name="connsiteY18" fmla="*/ 916484 h 1878432"/>
                <a:gd name="connsiteX19" fmla="*/ 156456 w 991077"/>
                <a:gd name="connsiteY19" fmla="*/ 860220 h 1878432"/>
                <a:gd name="connsiteX20" fmla="*/ 190854 w 991077"/>
                <a:gd name="connsiteY20" fmla="*/ 728761 h 1878432"/>
                <a:gd name="connsiteX21" fmla="*/ 287382 w 991077"/>
                <a:gd name="connsiteY21" fmla="*/ 384913 h 1878432"/>
                <a:gd name="connsiteX22" fmla="*/ 287382 w 991077"/>
                <a:gd name="connsiteY22" fmla="*/ 642499 h 1878432"/>
                <a:gd name="connsiteX23" fmla="*/ 287382 w 991077"/>
                <a:gd name="connsiteY23" fmla="*/ 642499 h 1878432"/>
                <a:gd name="connsiteX24" fmla="*/ 287382 w 991077"/>
                <a:gd name="connsiteY24" fmla="*/ 1755106 h 1878432"/>
                <a:gd name="connsiteX25" fmla="*/ 407376 w 991077"/>
                <a:gd name="connsiteY25" fmla="*/ 1875099 h 1878432"/>
                <a:gd name="connsiteX26" fmla="*/ 527369 w 991077"/>
                <a:gd name="connsiteY26" fmla="*/ 1755106 h 1878432"/>
                <a:gd name="connsiteX27" fmla="*/ 527369 w 991077"/>
                <a:gd name="connsiteY27" fmla="*/ 920617 h 1878432"/>
                <a:gd name="connsiteX28" fmla="*/ 586033 w 991077"/>
                <a:gd name="connsiteY28" fmla="*/ 920617 h 1878432"/>
                <a:gd name="connsiteX29" fmla="*/ 586033 w 991077"/>
                <a:gd name="connsiteY29" fmla="*/ 1758439 h 1878432"/>
                <a:gd name="connsiteX30" fmla="*/ 706026 w 991077"/>
                <a:gd name="connsiteY30" fmla="*/ 1878432 h 1878432"/>
                <a:gd name="connsiteX31" fmla="*/ 826020 w 991077"/>
                <a:gd name="connsiteY31" fmla="*/ 1758439 h 1878432"/>
                <a:gd name="connsiteX32" fmla="*/ 826020 w 991077"/>
                <a:gd name="connsiteY32" fmla="*/ 1294464 h 1878432"/>
                <a:gd name="connsiteX33" fmla="*/ 737758 w 991077"/>
                <a:gd name="connsiteY33" fmla="*/ 1337128 h 187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91077" h="1878432">
                  <a:moveTo>
                    <a:pt x="737758" y="1337395"/>
                  </a:moveTo>
                  <a:cubicBezTo>
                    <a:pt x="726292" y="1337395"/>
                    <a:pt x="714959" y="1335662"/>
                    <a:pt x="704026" y="1332195"/>
                  </a:cubicBezTo>
                  <a:cubicBezTo>
                    <a:pt x="675095" y="1323129"/>
                    <a:pt x="651496" y="1303397"/>
                    <a:pt x="637363" y="1276598"/>
                  </a:cubicBezTo>
                  <a:cubicBezTo>
                    <a:pt x="623364" y="1249800"/>
                    <a:pt x="620564" y="1219135"/>
                    <a:pt x="629497" y="1190203"/>
                  </a:cubicBezTo>
                  <a:cubicBezTo>
                    <a:pt x="637230" y="1165137"/>
                    <a:pt x="648163" y="1121140"/>
                    <a:pt x="660695" y="1070076"/>
                  </a:cubicBezTo>
                  <a:cubicBezTo>
                    <a:pt x="709893" y="870487"/>
                    <a:pt x="758823" y="688763"/>
                    <a:pt x="824420" y="558237"/>
                  </a:cubicBezTo>
                  <a:lnTo>
                    <a:pt x="824420" y="377713"/>
                  </a:lnTo>
                  <a:cubicBezTo>
                    <a:pt x="837619" y="414511"/>
                    <a:pt x="850152" y="453576"/>
                    <a:pt x="861751" y="492774"/>
                  </a:cubicBezTo>
                  <a:cubicBezTo>
                    <a:pt x="898949" y="435577"/>
                    <a:pt x="941347" y="393579"/>
                    <a:pt x="991078" y="371313"/>
                  </a:cubicBezTo>
                  <a:cubicBezTo>
                    <a:pt x="930014" y="186390"/>
                    <a:pt x="856418" y="46798"/>
                    <a:pt x="750557" y="13599"/>
                  </a:cubicBezTo>
                  <a:cubicBezTo>
                    <a:pt x="749624" y="13333"/>
                    <a:pt x="748824" y="13199"/>
                    <a:pt x="747891" y="12933"/>
                  </a:cubicBezTo>
                  <a:cubicBezTo>
                    <a:pt x="730558" y="4666"/>
                    <a:pt x="711359" y="0"/>
                    <a:pt x="691094" y="0"/>
                  </a:cubicBezTo>
                  <a:lnTo>
                    <a:pt x="420575" y="0"/>
                  </a:lnTo>
                  <a:cubicBezTo>
                    <a:pt x="410442" y="0"/>
                    <a:pt x="400709" y="1200"/>
                    <a:pt x="391243" y="3333"/>
                  </a:cubicBezTo>
                  <a:cubicBezTo>
                    <a:pt x="382844" y="3200"/>
                    <a:pt x="374444" y="4266"/>
                    <a:pt x="366045" y="6933"/>
                  </a:cubicBezTo>
                  <a:cubicBezTo>
                    <a:pt x="203653" y="57864"/>
                    <a:pt x="116991" y="359447"/>
                    <a:pt x="35396" y="690630"/>
                  </a:cubicBezTo>
                  <a:cubicBezTo>
                    <a:pt x="22730" y="742227"/>
                    <a:pt x="11664" y="786758"/>
                    <a:pt x="3664" y="812756"/>
                  </a:cubicBezTo>
                  <a:cubicBezTo>
                    <a:pt x="-9535" y="854887"/>
                    <a:pt x="14063" y="899818"/>
                    <a:pt x="56195" y="912884"/>
                  </a:cubicBezTo>
                  <a:cubicBezTo>
                    <a:pt x="64061" y="915418"/>
                    <a:pt x="72194" y="916484"/>
                    <a:pt x="80060" y="916484"/>
                  </a:cubicBezTo>
                  <a:cubicBezTo>
                    <a:pt x="114191" y="916484"/>
                    <a:pt x="145656" y="894485"/>
                    <a:pt x="156456" y="860220"/>
                  </a:cubicBezTo>
                  <a:cubicBezTo>
                    <a:pt x="166055" y="829555"/>
                    <a:pt x="176988" y="785024"/>
                    <a:pt x="190854" y="728761"/>
                  </a:cubicBezTo>
                  <a:cubicBezTo>
                    <a:pt x="214986" y="630766"/>
                    <a:pt x="247384" y="499173"/>
                    <a:pt x="287382" y="384913"/>
                  </a:cubicBezTo>
                  <a:lnTo>
                    <a:pt x="287382" y="642499"/>
                  </a:lnTo>
                  <a:cubicBezTo>
                    <a:pt x="287382" y="642499"/>
                    <a:pt x="287382" y="642499"/>
                    <a:pt x="287382" y="642499"/>
                  </a:cubicBezTo>
                  <a:lnTo>
                    <a:pt x="287382" y="1755106"/>
                  </a:lnTo>
                  <a:cubicBezTo>
                    <a:pt x="287382" y="1821369"/>
                    <a:pt x="341113" y="1875099"/>
                    <a:pt x="407376" y="1875099"/>
                  </a:cubicBezTo>
                  <a:cubicBezTo>
                    <a:pt x="473639" y="1875099"/>
                    <a:pt x="527369" y="1821369"/>
                    <a:pt x="527369" y="1755106"/>
                  </a:cubicBezTo>
                  <a:lnTo>
                    <a:pt x="527369" y="920617"/>
                  </a:lnTo>
                  <a:lnTo>
                    <a:pt x="586033" y="920617"/>
                  </a:lnTo>
                  <a:lnTo>
                    <a:pt x="586033" y="1758439"/>
                  </a:lnTo>
                  <a:cubicBezTo>
                    <a:pt x="586033" y="1824702"/>
                    <a:pt x="639763" y="1878432"/>
                    <a:pt x="706026" y="1878432"/>
                  </a:cubicBezTo>
                  <a:cubicBezTo>
                    <a:pt x="772289" y="1878432"/>
                    <a:pt x="826020" y="1824702"/>
                    <a:pt x="826020" y="1758439"/>
                  </a:cubicBezTo>
                  <a:lnTo>
                    <a:pt x="826020" y="1294464"/>
                  </a:lnTo>
                  <a:cubicBezTo>
                    <a:pt x="804954" y="1320862"/>
                    <a:pt x="773089" y="1337128"/>
                    <a:pt x="737758" y="1337128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5" name="Graphic 2">
              <a:extLst>
                <a:ext uri="{FF2B5EF4-FFF2-40B4-BE49-F238E27FC236}">
                  <a16:creationId xmlns:a16="http://schemas.microsoft.com/office/drawing/2014/main" id="{E7A5A26D-D6E0-597E-E119-FFF223631332}"/>
                </a:ext>
              </a:extLst>
            </p:cNvPr>
            <p:cNvGrpSpPr/>
            <p:nvPr/>
          </p:nvGrpSpPr>
          <p:grpSpPr>
            <a:xfrm>
              <a:off x="4010527" y="7830951"/>
              <a:ext cx="851116" cy="1800806"/>
              <a:chOff x="1437095" y="1069142"/>
              <a:chExt cx="1116735" cy="2362806"/>
            </a:xfrm>
            <a:solidFill>
              <a:schemeClr val="bg1"/>
            </a:solidFill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70E0F36-4BA2-B8B0-1AF7-724FEA90E82F}"/>
                  </a:ext>
                </a:extLst>
              </p:cNvPr>
              <p:cNvSpPr/>
              <p:nvPr/>
            </p:nvSpPr>
            <p:spPr>
              <a:xfrm>
                <a:off x="1774208" y="1069142"/>
                <a:ext cx="460508" cy="460508"/>
              </a:xfrm>
              <a:custGeom>
                <a:avLst/>
                <a:gdLst>
                  <a:gd name="connsiteX0" fmla="*/ 460509 w 460508"/>
                  <a:gd name="connsiteY0" fmla="*/ 230254 h 460508"/>
                  <a:gd name="connsiteX1" fmla="*/ 230254 w 460508"/>
                  <a:gd name="connsiteY1" fmla="*/ 460509 h 460508"/>
                  <a:gd name="connsiteX2" fmla="*/ 0 w 460508"/>
                  <a:gd name="connsiteY2" fmla="*/ 230254 h 460508"/>
                  <a:gd name="connsiteX3" fmla="*/ 230254 w 460508"/>
                  <a:gd name="connsiteY3" fmla="*/ 0 h 460508"/>
                  <a:gd name="connsiteX4" fmla="*/ 460509 w 460508"/>
                  <a:gd name="connsiteY4" fmla="*/ 230254 h 460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0508" h="460508">
                    <a:moveTo>
                      <a:pt x="460509" y="230254"/>
                    </a:moveTo>
                    <a:cubicBezTo>
                      <a:pt x="460509" y="357447"/>
                      <a:pt x="357447" y="460509"/>
                      <a:pt x="230254" y="460509"/>
                    </a:cubicBezTo>
                    <a:cubicBezTo>
                      <a:pt x="103061" y="460509"/>
                      <a:pt x="0" y="357447"/>
                      <a:pt x="0" y="230254"/>
                    </a:cubicBezTo>
                    <a:cubicBezTo>
                      <a:pt x="0" y="103061"/>
                      <a:pt x="103061" y="0"/>
                      <a:pt x="230254" y="0"/>
                    </a:cubicBezTo>
                    <a:cubicBezTo>
                      <a:pt x="357447" y="0"/>
                      <a:pt x="460509" y="103061"/>
                      <a:pt x="460509" y="23025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7C14069D-F67D-5CF8-2BB2-F7964A56C9C5}"/>
                  </a:ext>
                </a:extLst>
              </p:cNvPr>
              <p:cNvSpPr/>
              <p:nvPr/>
            </p:nvSpPr>
            <p:spPr>
              <a:xfrm>
                <a:off x="1437095" y="1553516"/>
                <a:ext cx="1116735" cy="1878432"/>
              </a:xfrm>
              <a:custGeom>
                <a:avLst/>
                <a:gdLst>
                  <a:gd name="connsiteX0" fmla="*/ 1112938 w 1116735"/>
                  <a:gd name="connsiteY0" fmla="*/ 819423 h 1878432"/>
                  <a:gd name="connsiteX1" fmla="*/ 1081206 w 1116735"/>
                  <a:gd name="connsiteY1" fmla="*/ 697296 h 1878432"/>
                  <a:gd name="connsiteX2" fmla="*/ 750557 w 1116735"/>
                  <a:gd name="connsiteY2" fmla="*/ 13599 h 1878432"/>
                  <a:gd name="connsiteX3" fmla="*/ 747891 w 1116735"/>
                  <a:gd name="connsiteY3" fmla="*/ 12933 h 1878432"/>
                  <a:gd name="connsiteX4" fmla="*/ 691094 w 1116735"/>
                  <a:gd name="connsiteY4" fmla="*/ 0 h 1878432"/>
                  <a:gd name="connsiteX5" fmla="*/ 420575 w 1116735"/>
                  <a:gd name="connsiteY5" fmla="*/ 0 h 1878432"/>
                  <a:gd name="connsiteX6" fmla="*/ 391243 w 1116735"/>
                  <a:gd name="connsiteY6" fmla="*/ 3333 h 1878432"/>
                  <a:gd name="connsiteX7" fmla="*/ 366045 w 1116735"/>
                  <a:gd name="connsiteY7" fmla="*/ 6933 h 1878432"/>
                  <a:gd name="connsiteX8" fmla="*/ 35396 w 1116735"/>
                  <a:gd name="connsiteY8" fmla="*/ 690630 h 1878432"/>
                  <a:gd name="connsiteX9" fmla="*/ 3664 w 1116735"/>
                  <a:gd name="connsiteY9" fmla="*/ 812756 h 1878432"/>
                  <a:gd name="connsiteX10" fmla="*/ 56195 w 1116735"/>
                  <a:gd name="connsiteY10" fmla="*/ 912884 h 1878432"/>
                  <a:gd name="connsiteX11" fmla="*/ 80060 w 1116735"/>
                  <a:gd name="connsiteY11" fmla="*/ 916484 h 1878432"/>
                  <a:gd name="connsiteX12" fmla="*/ 156456 w 1116735"/>
                  <a:gd name="connsiteY12" fmla="*/ 860220 h 1878432"/>
                  <a:gd name="connsiteX13" fmla="*/ 190854 w 1116735"/>
                  <a:gd name="connsiteY13" fmla="*/ 728761 h 1878432"/>
                  <a:gd name="connsiteX14" fmla="*/ 287382 w 1116735"/>
                  <a:gd name="connsiteY14" fmla="*/ 384913 h 1878432"/>
                  <a:gd name="connsiteX15" fmla="*/ 287382 w 1116735"/>
                  <a:gd name="connsiteY15" fmla="*/ 642499 h 1878432"/>
                  <a:gd name="connsiteX16" fmla="*/ 287382 w 1116735"/>
                  <a:gd name="connsiteY16" fmla="*/ 642499 h 1878432"/>
                  <a:gd name="connsiteX17" fmla="*/ 287382 w 1116735"/>
                  <a:gd name="connsiteY17" fmla="*/ 1755106 h 1878432"/>
                  <a:gd name="connsiteX18" fmla="*/ 407376 w 1116735"/>
                  <a:gd name="connsiteY18" fmla="*/ 1875099 h 1878432"/>
                  <a:gd name="connsiteX19" fmla="*/ 527369 w 1116735"/>
                  <a:gd name="connsiteY19" fmla="*/ 1755106 h 1878432"/>
                  <a:gd name="connsiteX20" fmla="*/ 527369 w 1116735"/>
                  <a:gd name="connsiteY20" fmla="*/ 920617 h 1878432"/>
                  <a:gd name="connsiteX21" fmla="*/ 586033 w 1116735"/>
                  <a:gd name="connsiteY21" fmla="*/ 920617 h 1878432"/>
                  <a:gd name="connsiteX22" fmla="*/ 586033 w 1116735"/>
                  <a:gd name="connsiteY22" fmla="*/ 1758439 h 1878432"/>
                  <a:gd name="connsiteX23" fmla="*/ 706026 w 1116735"/>
                  <a:gd name="connsiteY23" fmla="*/ 1878432 h 1878432"/>
                  <a:gd name="connsiteX24" fmla="*/ 826020 w 1116735"/>
                  <a:gd name="connsiteY24" fmla="*/ 1758439 h 1878432"/>
                  <a:gd name="connsiteX25" fmla="*/ 826020 w 1116735"/>
                  <a:gd name="connsiteY25" fmla="*/ 645832 h 1878432"/>
                  <a:gd name="connsiteX26" fmla="*/ 824420 w 1116735"/>
                  <a:gd name="connsiteY26" fmla="*/ 627433 h 1878432"/>
                  <a:gd name="connsiteX27" fmla="*/ 824420 w 1116735"/>
                  <a:gd name="connsiteY27" fmla="*/ 377446 h 1878432"/>
                  <a:gd name="connsiteX28" fmla="*/ 925881 w 1116735"/>
                  <a:gd name="connsiteY28" fmla="*/ 735294 h 1878432"/>
                  <a:gd name="connsiteX29" fmla="*/ 960279 w 1116735"/>
                  <a:gd name="connsiteY29" fmla="*/ 866753 h 1878432"/>
                  <a:gd name="connsiteX30" fmla="*/ 1036675 w 1116735"/>
                  <a:gd name="connsiteY30" fmla="*/ 923017 h 1878432"/>
                  <a:gd name="connsiteX31" fmla="*/ 1060541 w 1116735"/>
                  <a:gd name="connsiteY31" fmla="*/ 919417 h 1878432"/>
                  <a:gd name="connsiteX32" fmla="*/ 1113071 w 1116735"/>
                  <a:gd name="connsiteY32" fmla="*/ 819289 h 1878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16735" h="1878432">
                    <a:moveTo>
                      <a:pt x="1112938" y="819423"/>
                    </a:moveTo>
                    <a:cubicBezTo>
                      <a:pt x="1104805" y="793424"/>
                      <a:pt x="1093872" y="748893"/>
                      <a:pt x="1081206" y="697296"/>
                    </a:cubicBezTo>
                    <a:cubicBezTo>
                      <a:pt x="999611" y="366114"/>
                      <a:pt x="912949" y="64530"/>
                      <a:pt x="750557" y="13599"/>
                    </a:cubicBezTo>
                    <a:cubicBezTo>
                      <a:pt x="749624" y="13333"/>
                      <a:pt x="748824" y="13199"/>
                      <a:pt x="747891" y="12933"/>
                    </a:cubicBezTo>
                    <a:cubicBezTo>
                      <a:pt x="730558" y="4666"/>
                      <a:pt x="711359" y="0"/>
                      <a:pt x="691094" y="0"/>
                    </a:cubicBezTo>
                    <a:lnTo>
                      <a:pt x="420575" y="0"/>
                    </a:lnTo>
                    <a:cubicBezTo>
                      <a:pt x="410442" y="0"/>
                      <a:pt x="400709" y="1200"/>
                      <a:pt x="391243" y="3333"/>
                    </a:cubicBezTo>
                    <a:cubicBezTo>
                      <a:pt x="382844" y="3200"/>
                      <a:pt x="374444" y="4266"/>
                      <a:pt x="366045" y="6933"/>
                    </a:cubicBezTo>
                    <a:cubicBezTo>
                      <a:pt x="203653" y="57864"/>
                      <a:pt x="116991" y="359447"/>
                      <a:pt x="35396" y="690630"/>
                    </a:cubicBezTo>
                    <a:cubicBezTo>
                      <a:pt x="22730" y="742227"/>
                      <a:pt x="11664" y="786758"/>
                      <a:pt x="3664" y="812756"/>
                    </a:cubicBezTo>
                    <a:cubicBezTo>
                      <a:pt x="-9535" y="854887"/>
                      <a:pt x="14063" y="899818"/>
                      <a:pt x="56195" y="912884"/>
                    </a:cubicBezTo>
                    <a:cubicBezTo>
                      <a:pt x="64061" y="915417"/>
                      <a:pt x="72194" y="916484"/>
                      <a:pt x="80060" y="916484"/>
                    </a:cubicBezTo>
                    <a:cubicBezTo>
                      <a:pt x="114191" y="916484"/>
                      <a:pt x="145656" y="894485"/>
                      <a:pt x="156456" y="860220"/>
                    </a:cubicBezTo>
                    <a:cubicBezTo>
                      <a:pt x="166055" y="829555"/>
                      <a:pt x="176988" y="785025"/>
                      <a:pt x="190854" y="728761"/>
                    </a:cubicBezTo>
                    <a:cubicBezTo>
                      <a:pt x="214986" y="630766"/>
                      <a:pt x="247384" y="499173"/>
                      <a:pt x="287382" y="384913"/>
                    </a:cubicBezTo>
                    <a:lnTo>
                      <a:pt x="287382" y="642499"/>
                    </a:lnTo>
                    <a:cubicBezTo>
                      <a:pt x="287382" y="642499"/>
                      <a:pt x="287382" y="642499"/>
                      <a:pt x="287382" y="642499"/>
                    </a:cubicBezTo>
                    <a:lnTo>
                      <a:pt x="287382" y="1755106"/>
                    </a:lnTo>
                    <a:cubicBezTo>
                      <a:pt x="287382" y="1821369"/>
                      <a:pt x="341113" y="1875099"/>
                      <a:pt x="407376" y="1875099"/>
                    </a:cubicBezTo>
                    <a:cubicBezTo>
                      <a:pt x="473639" y="1875099"/>
                      <a:pt x="527369" y="1821369"/>
                      <a:pt x="527369" y="1755106"/>
                    </a:cubicBezTo>
                    <a:lnTo>
                      <a:pt x="527369" y="920617"/>
                    </a:lnTo>
                    <a:lnTo>
                      <a:pt x="586033" y="920617"/>
                    </a:lnTo>
                    <a:lnTo>
                      <a:pt x="586033" y="1758439"/>
                    </a:lnTo>
                    <a:cubicBezTo>
                      <a:pt x="586033" y="1824702"/>
                      <a:pt x="639763" y="1878432"/>
                      <a:pt x="706026" y="1878432"/>
                    </a:cubicBezTo>
                    <a:cubicBezTo>
                      <a:pt x="772289" y="1878432"/>
                      <a:pt x="826020" y="1824702"/>
                      <a:pt x="826020" y="1758439"/>
                    </a:cubicBezTo>
                    <a:lnTo>
                      <a:pt x="826020" y="645832"/>
                    </a:lnTo>
                    <a:cubicBezTo>
                      <a:pt x="826020" y="639566"/>
                      <a:pt x="825353" y="633433"/>
                      <a:pt x="824420" y="627433"/>
                    </a:cubicBezTo>
                    <a:lnTo>
                      <a:pt x="824420" y="377446"/>
                    </a:lnTo>
                    <a:cubicBezTo>
                      <a:pt x="866684" y="494907"/>
                      <a:pt x="900816" y="633299"/>
                      <a:pt x="925881" y="735294"/>
                    </a:cubicBezTo>
                    <a:cubicBezTo>
                      <a:pt x="939747" y="791691"/>
                      <a:pt x="950680" y="836222"/>
                      <a:pt x="960279" y="866753"/>
                    </a:cubicBezTo>
                    <a:cubicBezTo>
                      <a:pt x="970945" y="901018"/>
                      <a:pt x="1002544" y="923017"/>
                      <a:pt x="1036675" y="923017"/>
                    </a:cubicBezTo>
                    <a:cubicBezTo>
                      <a:pt x="1044541" y="923017"/>
                      <a:pt x="1052541" y="921817"/>
                      <a:pt x="1060541" y="919417"/>
                    </a:cubicBezTo>
                    <a:cubicBezTo>
                      <a:pt x="1102672" y="906218"/>
                      <a:pt x="1126270" y="861420"/>
                      <a:pt x="1113071" y="8192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FE24E5A-7A99-0BA6-9679-B94808C2651E}"/>
              </a:ext>
            </a:extLst>
          </p:cNvPr>
          <p:cNvGrpSpPr/>
          <p:nvPr/>
        </p:nvGrpSpPr>
        <p:grpSpPr>
          <a:xfrm>
            <a:off x="182641" y="5237523"/>
            <a:ext cx="740843" cy="788426"/>
            <a:chOff x="1352282" y="6306566"/>
            <a:chExt cx="2045565" cy="2377676"/>
          </a:xfrm>
        </p:grpSpPr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33CBBE2C-AB25-9B49-3581-32A835295C52}"/>
                </a:ext>
              </a:extLst>
            </p:cNvPr>
            <p:cNvSpPr/>
            <p:nvPr/>
          </p:nvSpPr>
          <p:spPr>
            <a:xfrm>
              <a:off x="1352282" y="6306566"/>
              <a:ext cx="2045565" cy="2377676"/>
            </a:xfrm>
            <a:custGeom>
              <a:avLst/>
              <a:gdLst>
                <a:gd name="connsiteX0" fmla="*/ 209924 w 4080568"/>
                <a:gd name="connsiteY0" fmla="*/ 2108819 h 4743075"/>
                <a:gd name="connsiteX1" fmla="*/ 164966 w 4080568"/>
                <a:gd name="connsiteY1" fmla="*/ 1757061 h 4743075"/>
                <a:gd name="connsiteX2" fmla="*/ 416331 w 4080568"/>
                <a:gd name="connsiteY2" fmla="*/ 740553 h 4743075"/>
                <a:gd name="connsiteX3" fmla="*/ 742086 w 4080568"/>
                <a:gd name="connsiteY3" fmla="*/ 381079 h 4743075"/>
                <a:gd name="connsiteX4" fmla="*/ 1292250 w 4080568"/>
                <a:gd name="connsiteY4" fmla="*/ 88947 h 4743075"/>
                <a:gd name="connsiteX5" fmla="*/ 1950999 w 4080568"/>
                <a:gd name="connsiteY5" fmla="*/ 3508 h 4743075"/>
                <a:gd name="connsiteX6" fmla="*/ 2672422 w 4080568"/>
                <a:gd name="connsiteY6" fmla="*/ 207914 h 4743075"/>
                <a:gd name="connsiteX7" fmla="*/ 3079997 w 4080568"/>
                <a:gd name="connsiteY7" fmla="*/ 498141 h 4743075"/>
                <a:gd name="connsiteX8" fmla="*/ 3331267 w 4080568"/>
                <a:gd name="connsiteY8" fmla="*/ 858758 h 4743075"/>
                <a:gd name="connsiteX9" fmla="*/ 3494811 w 4080568"/>
                <a:gd name="connsiteY9" fmla="*/ 1443688 h 4743075"/>
                <a:gd name="connsiteX10" fmla="*/ 3461283 w 4080568"/>
                <a:gd name="connsiteY10" fmla="*/ 2100342 h 4743075"/>
                <a:gd name="connsiteX11" fmla="*/ 3460235 w 4080568"/>
                <a:gd name="connsiteY11" fmla="*/ 2109962 h 4743075"/>
                <a:gd name="connsiteX12" fmla="*/ 3529482 w 4080568"/>
                <a:gd name="connsiteY12" fmla="*/ 2121392 h 4743075"/>
                <a:gd name="connsiteX13" fmla="*/ 3637686 w 4080568"/>
                <a:gd name="connsiteY13" fmla="*/ 2229501 h 4743075"/>
                <a:gd name="connsiteX14" fmla="*/ 3664737 w 4080568"/>
                <a:gd name="connsiteY14" fmla="*/ 2481722 h 4743075"/>
                <a:gd name="connsiteX15" fmla="*/ 3463188 w 4080568"/>
                <a:gd name="connsiteY15" fmla="*/ 2936160 h 4743075"/>
                <a:gd name="connsiteX16" fmla="*/ 3330504 w 4080568"/>
                <a:gd name="connsiteY16" fmla="*/ 3038935 h 4743075"/>
                <a:gd name="connsiteX17" fmla="*/ 3314788 w 4080568"/>
                <a:gd name="connsiteY17" fmla="*/ 3066367 h 4743075"/>
                <a:gd name="connsiteX18" fmla="*/ 3339267 w 4080568"/>
                <a:gd name="connsiteY18" fmla="*/ 3146187 h 4743075"/>
                <a:gd name="connsiteX19" fmla="*/ 3346697 w 4080568"/>
                <a:gd name="connsiteY19" fmla="*/ 3832177 h 4743075"/>
                <a:gd name="connsiteX20" fmla="*/ 3328123 w 4080568"/>
                <a:gd name="connsiteY20" fmla="*/ 3858847 h 4743075"/>
                <a:gd name="connsiteX21" fmla="*/ 3434803 w 4080568"/>
                <a:gd name="connsiteY21" fmla="*/ 3962670 h 4743075"/>
                <a:gd name="connsiteX22" fmla="*/ 3451853 w 4080568"/>
                <a:gd name="connsiteY22" fmla="*/ 3964098 h 4743075"/>
                <a:gd name="connsiteX23" fmla="*/ 3702170 w 4080568"/>
                <a:gd name="connsiteY23" fmla="*/ 4021439 h 4743075"/>
                <a:gd name="connsiteX24" fmla="*/ 4012304 w 4080568"/>
                <a:gd name="connsiteY24" fmla="*/ 4330811 h 4743075"/>
                <a:gd name="connsiteX25" fmla="*/ 4039355 w 4080568"/>
                <a:gd name="connsiteY25" fmla="*/ 4619419 h 4743075"/>
                <a:gd name="connsiteX26" fmla="*/ 3711790 w 4080568"/>
                <a:gd name="connsiteY26" fmla="*/ 4655709 h 4743075"/>
                <a:gd name="connsiteX27" fmla="*/ 3597300 w 4080568"/>
                <a:gd name="connsiteY27" fmla="*/ 4542837 h 4743075"/>
                <a:gd name="connsiteX28" fmla="*/ 3385845 w 4080568"/>
                <a:gd name="connsiteY28" fmla="*/ 4332145 h 4743075"/>
                <a:gd name="connsiteX29" fmla="*/ 3330695 w 4080568"/>
                <a:gd name="connsiteY29" fmla="*/ 4084875 h 4743075"/>
                <a:gd name="connsiteX30" fmla="*/ 3329171 w 4080568"/>
                <a:gd name="connsiteY30" fmla="*/ 4068016 h 4743075"/>
                <a:gd name="connsiteX31" fmla="*/ 3226492 w 4080568"/>
                <a:gd name="connsiteY31" fmla="*/ 3963241 h 4743075"/>
                <a:gd name="connsiteX32" fmla="*/ 3142386 w 4080568"/>
                <a:gd name="connsiteY32" fmla="*/ 4014771 h 4743075"/>
                <a:gd name="connsiteX33" fmla="*/ 2923977 w 4080568"/>
                <a:gd name="connsiteY33" fmla="*/ 4083828 h 4743075"/>
                <a:gd name="connsiteX34" fmla="*/ 2899403 w 4080568"/>
                <a:gd name="connsiteY34" fmla="*/ 4095734 h 4743075"/>
                <a:gd name="connsiteX35" fmla="*/ 2362002 w 4080568"/>
                <a:gd name="connsiteY35" fmla="*/ 4549219 h 4743075"/>
                <a:gd name="connsiteX36" fmla="*/ 2165121 w 4080568"/>
                <a:gd name="connsiteY36" fmla="*/ 4664757 h 4743075"/>
                <a:gd name="connsiteX37" fmla="*/ 1452936 w 4080568"/>
                <a:gd name="connsiteY37" fmla="*/ 4639326 h 4743075"/>
                <a:gd name="connsiteX38" fmla="*/ 864768 w 4080568"/>
                <a:gd name="connsiteY38" fmla="*/ 4196699 h 4743075"/>
                <a:gd name="connsiteX39" fmla="*/ 500246 w 4080568"/>
                <a:gd name="connsiteY39" fmla="*/ 3693969 h 4743075"/>
                <a:gd name="connsiteX40" fmla="*/ 354513 w 4080568"/>
                <a:gd name="connsiteY40" fmla="*/ 3098562 h 4743075"/>
                <a:gd name="connsiteX41" fmla="*/ 312413 w 4080568"/>
                <a:gd name="connsiteY41" fmla="*/ 3022552 h 4743075"/>
                <a:gd name="connsiteX42" fmla="*/ 25044 w 4080568"/>
                <a:gd name="connsiteY42" fmla="*/ 2608214 h 4743075"/>
                <a:gd name="connsiteX43" fmla="*/ 17328 w 4080568"/>
                <a:gd name="connsiteY43" fmla="*/ 2274554 h 4743075"/>
                <a:gd name="connsiteX44" fmla="*/ 50666 w 4080568"/>
                <a:gd name="connsiteY44" fmla="*/ 2190448 h 4743075"/>
                <a:gd name="connsiteX45" fmla="*/ 189255 w 4080568"/>
                <a:gd name="connsiteY45" fmla="*/ 2112057 h 4743075"/>
                <a:gd name="connsiteX46" fmla="*/ 204685 w 4080568"/>
                <a:gd name="connsiteY46" fmla="*/ 2111581 h 4743075"/>
                <a:gd name="connsiteX47" fmla="*/ 210019 w 4080568"/>
                <a:gd name="connsiteY47" fmla="*/ 2108914 h 4743075"/>
                <a:gd name="connsiteX48" fmla="*/ 2207412 w 4080568"/>
                <a:gd name="connsiteY48" fmla="*/ 1194419 h 4743075"/>
                <a:gd name="connsiteX49" fmla="*/ 2195505 w 4080568"/>
                <a:gd name="connsiteY49" fmla="*/ 1208611 h 4743075"/>
                <a:gd name="connsiteX50" fmla="*/ 2114067 w 4080568"/>
                <a:gd name="connsiteY50" fmla="*/ 1296717 h 4743075"/>
                <a:gd name="connsiteX51" fmla="*/ 1720017 w 4080568"/>
                <a:gd name="connsiteY51" fmla="*/ 1551035 h 4743075"/>
                <a:gd name="connsiteX52" fmla="*/ 1164805 w 4080568"/>
                <a:gd name="connsiteY52" fmla="*/ 1768395 h 4743075"/>
                <a:gd name="connsiteX53" fmla="*/ 579113 w 4080568"/>
                <a:gd name="connsiteY53" fmla="*/ 2141394 h 4743075"/>
                <a:gd name="connsiteX54" fmla="*/ 397281 w 4080568"/>
                <a:gd name="connsiteY54" fmla="*/ 2357707 h 4743075"/>
                <a:gd name="connsiteX55" fmla="*/ 287457 w 4080568"/>
                <a:gd name="connsiteY55" fmla="*/ 2349516 h 4743075"/>
                <a:gd name="connsiteX56" fmla="*/ 276313 w 4080568"/>
                <a:gd name="connsiteY56" fmla="*/ 2324846 h 4743075"/>
                <a:gd name="connsiteX57" fmla="*/ 224878 w 4080568"/>
                <a:gd name="connsiteY57" fmla="*/ 2253123 h 4743075"/>
                <a:gd name="connsiteX58" fmla="*/ 154298 w 4080568"/>
                <a:gd name="connsiteY58" fmla="*/ 2268648 h 4743075"/>
                <a:gd name="connsiteX59" fmla="*/ 136962 w 4080568"/>
                <a:gd name="connsiteY59" fmla="*/ 2327894 h 4743075"/>
                <a:gd name="connsiteX60" fmla="*/ 141344 w 4080568"/>
                <a:gd name="connsiteY60" fmla="*/ 2539730 h 4743075"/>
                <a:gd name="connsiteX61" fmla="*/ 443572 w 4080568"/>
                <a:gd name="connsiteY61" fmla="*/ 2948829 h 4743075"/>
                <a:gd name="connsiteX62" fmla="*/ 482910 w 4080568"/>
                <a:gd name="connsiteY62" fmla="*/ 3017980 h 4743075"/>
                <a:gd name="connsiteX63" fmla="*/ 572731 w 4080568"/>
                <a:gd name="connsiteY63" fmla="*/ 3538997 h 4743075"/>
                <a:gd name="connsiteX64" fmla="*/ 1002499 w 4080568"/>
                <a:gd name="connsiteY64" fmla="*/ 4150693 h 4743075"/>
                <a:gd name="connsiteX65" fmla="*/ 1505419 w 4080568"/>
                <a:gd name="connsiteY65" fmla="*/ 4521025 h 4743075"/>
                <a:gd name="connsiteX66" fmla="*/ 2137974 w 4080568"/>
                <a:gd name="connsiteY66" fmla="*/ 4534170 h 4743075"/>
                <a:gd name="connsiteX67" fmla="*/ 2688805 w 4080568"/>
                <a:gd name="connsiteY67" fmla="*/ 4128690 h 4743075"/>
                <a:gd name="connsiteX68" fmla="*/ 2745288 w 4080568"/>
                <a:gd name="connsiteY68" fmla="*/ 4076970 h 4743075"/>
                <a:gd name="connsiteX69" fmla="*/ 2340762 w 4080568"/>
                <a:gd name="connsiteY69" fmla="*/ 3779789 h 4743075"/>
                <a:gd name="connsiteX70" fmla="*/ 2305233 w 4080568"/>
                <a:gd name="connsiteY70" fmla="*/ 3284013 h 4743075"/>
                <a:gd name="connsiteX71" fmla="*/ 2595841 w 4080568"/>
                <a:gd name="connsiteY71" fmla="*/ 2962926 h 4743075"/>
                <a:gd name="connsiteX72" fmla="*/ 3186010 w 4080568"/>
                <a:gd name="connsiteY72" fmla="*/ 2996358 h 4743075"/>
                <a:gd name="connsiteX73" fmla="*/ 3233635 w 4080568"/>
                <a:gd name="connsiteY73" fmla="*/ 2944352 h 4743075"/>
                <a:gd name="connsiteX74" fmla="*/ 3395560 w 4080568"/>
                <a:gd name="connsiteY74" fmla="*/ 2820527 h 4743075"/>
                <a:gd name="connsiteX75" fmla="*/ 3537387 w 4080568"/>
                <a:gd name="connsiteY75" fmla="*/ 2458767 h 4743075"/>
                <a:gd name="connsiteX76" fmla="*/ 3517290 w 4080568"/>
                <a:gd name="connsiteY76" fmla="*/ 2275602 h 4743075"/>
                <a:gd name="connsiteX77" fmla="*/ 3441566 w 4080568"/>
                <a:gd name="connsiteY77" fmla="*/ 2260457 h 4743075"/>
                <a:gd name="connsiteX78" fmla="*/ 3386130 w 4080568"/>
                <a:gd name="connsiteY78" fmla="*/ 2341515 h 4743075"/>
                <a:gd name="connsiteX79" fmla="*/ 3310121 w 4080568"/>
                <a:gd name="connsiteY79" fmla="*/ 2383806 h 4743075"/>
                <a:gd name="connsiteX80" fmla="*/ 3258972 w 4080568"/>
                <a:gd name="connsiteY80" fmla="*/ 2313321 h 4743075"/>
                <a:gd name="connsiteX81" fmla="*/ 3256209 w 4080568"/>
                <a:gd name="connsiteY81" fmla="*/ 2265029 h 4743075"/>
                <a:gd name="connsiteX82" fmla="*/ 2890545 w 4080568"/>
                <a:gd name="connsiteY82" fmla="*/ 1756679 h 4743075"/>
                <a:gd name="connsiteX83" fmla="*/ 2519165 w 4080568"/>
                <a:gd name="connsiteY83" fmla="*/ 1544462 h 4743075"/>
                <a:gd name="connsiteX84" fmla="*/ 2266562 w 4080568"/>
                <a:gd name="connsiteY84" fmla="*/ 1295955 h 4743075"/>
                <a:gd name="connsiteX85" fmla="*/ 2207412 w 4080568"/>
                <a:gd name="connsiteY85" fmla="*/ 1194514 h 4743075"/>
                <a:gd name="connsiteX86" fmla="*/ 2861875 w 4080568"/>
                <a:gd name="connsiteY86" fmla="*/ 3938095 h 4743075"/>
                <a:gd name="connsiteX87" fmla="*/ 3304787 w 4080568"/>
                <a:gd name="connsiteY87" fmla="*/ 3496992 h 4743075"/>
                <a:gd name="connsiteX88" fmla="*/ 2859684 w 4080568"/>
                <a:gd name="connsiteY88" fmla="*/ 3050937 h 4743075"/>
                <a:gd name="connsiteX89" fmla="*/ 2414676 w 4080568"/>
                <a:gd name="connsiteY89" fmla="*/ 3495468 h 4743075"/>
                <a:gd name="connsiteX90" fmla="*/ 2861970 w 4080568"/>
                <a:gd name="connsiteY90" fmla="*/ 3938190 h 4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4080568" h="4743075">
                  <a:moveTo>
                    <a:pt x="209924" y="2108819"/>
                  </a:moveTo>
                  <a:cubicBezTo>
                    <a:pt x="183444" y="1992519"/>
                    <a:pt x="167728" y="1875456"/>
                    <a:pt x="164966" y="1757061"/>
                  </a:cubicBezTo>
                  <a:cubicBezTo>
                    <a:pt x="156679" y="1395587"/>
                    <a:pt x="228879" y="1053639"/>
                    <a:pt x="416331" y="740553"/>
                  </a:cubicBezTo>
                  <a:cubicBezTo>
                    <a:pt x="501008" y="599201"/>
                    <a:pt x="610260" y="480234"/>
                    <a:pt x="742086" y="381079"/>
                  </a:cubicBezTo>
                  <a:cubicBezTo>
                    <a:pt x="910202" y="254492"/>
                    <a:pt x="1092034" y="154479"/>
                    <a:pt x="1292250" y="88947"/>
                  </a:cubicBezTo>
                  <a:cubicBezTo>
                    <a:pt x="1506372" y="18748"/>
                    <a:pt x="1725828" y="-10780"/>
                    <a:pt x="1950999" y="3508"/>
                  </a:cubicBezTo>
                  <a:cubicBezTo>
                    <a:pt x="2206269" y="19700"/>
                    <a:pt x="2446584" y="89042"/>
                    <a:pt x="2672422" y="207914"/>
                  </a:cubicBezTo>
                  <a:cubicBezTo>
                    <a:pt x="2821108" y="286210"/>
                    <a:pt x="2958839" y="381365"/>
                    <a:pt x="3079997" y="498141"/>
                  </a:cubicBezTo>
                  <a:cubicBezTo>
                    <a:pt x="3187153" y="601488"/>
                    <a:pt x="3267163" y="725027"/>
                    <a:pt x="3331267" y="858758"/>
                  </a:cubicBezTo>
                  <a:cubicBezTo>
                    <a:pt x="3420135" y="1044019"/>
                    <a:pt x="3471951" y="1239853"/>
                    <a:pt x="3494811" y="1443688"/>
                  </a:cubicBezTo>
                  <a:cubicBezTo>
                    <a:pt x="3519576" y="1664382"/>
                    <a:pt x="3509860" y="1883362"/>
                    <a:pt x="3461283" y="2100342"/>
                  </a:cubicBezTo>
                  <a:cubicBezTo>
                    <a:pt x="3460425" y="2103961"/>
                    <a:pt x="3460425" y="2107771"/>
                    <a:pt x="3460235" y="2109962"/>
                  </a:cubicBezTo>
                  <a:cubicBezTo>
                    <a:pt x="3484047" y="2113677"/>
                    <a:pt x="3507574" y="2114820"/>
                    <a:pt x="3529482" y="2121392"/>
                  </a:cubicBezTo>
                  <a:cubicBezTo>
                    <a:pt x="3584250" y="2137870"/>
                    <a:pt x="3618064" y="2177018"/>
                    <a:pt x="3637686" y="2229501"/>
                  </a:cubicBezTo>
                  <a:cubicBezTo>
                    <a:pt x="3668261" y="2311225"/>
                    <a:pt x="3672738" y="2396093"/>
                    <a:pt x="3664737" y="2481722"/>
                  </a:cubicBezTo>
                  <a:cubicBezTo>
                    <a:pt x="3648544" y="2655649"/>
                    <a:pt x="3588156" y="2811192"/>
                    <a:pt x="3463188" y="2936160"/>
                  </a:cubicBezTo>
                  <a:cubicBezTo>
                    <a:pt x="3423945" y="2975403"/>
                    <a:pt x="3375653" y="3005979"/>
                    <a:pt x="3330504" y="3038935"/>
                  </a:cubicBezTo>
                  <a:cubicBezTo>
                    <a:pt x="3319932" y="3046650"/>
                    <a:pt x="3315550" y="3053318"/>
                    <a:pt x="3314788" y="3066367"/>
                  </a:cubicBezTo>
                  <a:cubicBezTo>
                    <a:pt x="3312883" y="3096561"/>
                    <a:pt x="3320503" y="3120850"/>
                    <a:pt x="3339267" y="3146187"/>
                  </a:cubicBezTo>
                  <a:cubicBezTo>
                    <a:pt x="3488238" y="3347831"/>
                    <a:pt x="3490334" y="3626532"/>
                    <a:pt x="3346697" y="3832177"/>
                  </a:cubicBezTo>
                  <a:cubicBezTo>
                    <a:pt x="3341172" y="3840083"/>
                    <a:pt x="3335648" y="3847989"/>
                    <a:pt x="3328123" y="3858847"/>
                  </a:cubicBezTo>
                  <a:cubicBezTo>
                    <a:pt x="3363556" y="3893613"/>
                    <a:pt x="3398799" y="3928570"/>
                    <a:pt x="3434803" y="3962670"/>
                  </a:cubicBezTo>
                  <a:cubicBezTo>
                    <a:pt x="3438137" y="3965813"/>
                    <a:pt x="3446900" y="3965908"/>
                    <a:pt x="3451853" y="3964098"/>
                  </a:cubicBezTo>
                  <a:cubicBezTo>
                    <a:pt x="3547675" y="3929713"/>
                    <a:pt x="3630637" y="3950097"/>
                    <a:pt x="3702170" y="4021439"/>
                  </a:cubicBezTo>
                  <a:cubicBezTo>
                    <a:pt x="3805516" y="4124499"/>
                    <a:pt x="3909243" y="4227370"/>
                    <a:pt x="4012304" y="4330811"/>
                  </a:cubicBezTo>
                  <a:cubicBezTo>
                    <a:pt x="4092028" y="4410821"/>
                    <a:pt x="4103077" y="4532170"/>
                    <a:pt x="4039355" y="4619419"/>
                  </a:cubicBezTo>
                  <a:cubicBezTo>
                    <a:pt x="3960869" y="4726861"/>
                    <a:pt x="3811422" y="4744196"/>
                    <a:pt x="3711790" y="4655709"/>
                  </a:cubicBezTo>
                  <a:cubicBezTo>
                    <a:pt x="3671785" y="4620180"/>
                    <a:pt x="3635304" y="4580652"/>
                    <a:pt x="3597300" y="4542837"/>
                  </a:cubicBezTo>
                  <a:cubicBezTo>
                    <a:pt x="3526719" y="4472638"/>
                    <a:pt x="3455949" y="4402820"/>
                    <a:pt x="3385845" y="4332145"/>
                  </a:cubicBezTo>
                  <a:cubicBezTo>
                    <a:pt x="3315836" y="4261564"/>
                    <a:pt x="3296405" y="4179173"/>
                    <a:pt x="3330695" y="4084875"/>
                  </a:cubicBezTo>
                  <a:cubicBezTo>
                    <a:pt x="3332505" y="4079922"/>
                    <a:pt x="3332219" y="4071255"/>
                    <a:pt x="3329171" y="4068016"/>
                  </a:cubicBezTo>
                  <a:cubicBezTo>
                    <a:pt x="3295262" y="4032583"/>
                    <a:pt x="3260591" y="3997817"/>
                    <a:pt x="3226492" y="3963241"/>
                  </a:cubicBezTo>
                  <a:cubicBezTo>
                    <a:pt x="3197250" y="3981243"/>
                    <a:pt x="3170389" y="3998960"/>
                    <a:pt x="3142386" y="4014771"/>
                  </a:cubicBezTo>
                  <a:cubicBezTo>
                    <a:pt x="3074472" y="4052967"/>
                    <a:pt x="3001130" y="4074303"/>
                    <a:pt x="2923977" y="4083828"/>
                  </a:cubicBezTo>
                  <a:cubicBezTo>
                    <a:pt x="2915310" y="4084875"/>
                    <a:pt x="2905118" y="4089352"/>
                    <a:pt x="2899403" y="4095734"/>
                  </a:cubicBezTo>
                  <a:cubicBezTo>
                    <a:pt x="2741764" y="4272423"/>
                    <a:pt x="2560789" y="4421489"/>
                    <a:pt x="2362002" y="4549219"/>
                  </a:cubicBezTo>
                  <a:cubicBezTo>
                    <a:pt x="2297994" y="4590367"/>
                    <a:pt x="2233796" y="4632658"/>
                    <a:pt x="2165121" y="4664757"/>
                  </a:cubicBezTo>
                  <a:cubicBezTo>
                    <a:pt x="1924329" y="4777153"/>
                    <a:pt x="1684108" y="4768485"/>
                    <a:pt x="1452936" y="4639326"/>
                  </a:cubicBezTo>
                  <a:cubicBezTo>
                    <a:pt x="1237290" y="4518835"/>
                    <a:pt x="1039932" y="4371864"/>
                    <a:pt x="864768" y="4196699"/>
                  </a:cubicBezTo>
                  <a:cubicBezTo>
                    <a:pt x="716559" y="4048585"/>
                    <a:pt x="591305" y="3883422"/>
                    <a:pt x="500246" y="3693969"/>
                  </a:cubicBezTo>
                  <a:cubicBezTo>
                    <a:pt x="409758" y="3505946"/>
                    <a:pt x="357371" y="3307921"/>
                    <a:pt x="354513" y="3098562"/>
                  </a:cubicBezTo>
                  <a:cubicBezTo>
                    <a:pt x="354037" y="3062938"/>
                    <a:pt x="343941" y="3042459"/>
                    <a:pt x="312413" y="3022552"/>
                  </a:cubicBezTo>
                  <a:cubicBezTo>
                    <a:pt x="158489" y="2925683"/>
                    <a:pt x="68763" y="2782141"/>
                    <a:pt x="25044" y="2608214"/>
                  </a:cubicBezTo>
                  <a:cubicBezTo>
                    <a:pt x="-2674" y="2497915"/>
                    <a:pt x="-10389" y="2386187"/>
                    <a:pt x="17328" y="2274554"/>
                  </a:cubicBezTo>
                  <a:cubicBezTo>
                    <a:pt x="24567" y="2245503"/>
                    <a:pt x="35331" y="2215975"/>
                    <a:pt x="50666" y="2190448"/>
                  </a:cubicBezTo>
                  <a:cubicBezTo>
                    <a:pt x="81241" y="2139204"/>
                    <a:pt x="129057" y="2113486"/>
                    <a:pt x="189255" y="2112057"/>
                  </a:cubicBezTo>
                  <a:cubicBezTo>
                    <a:pt x="194398" y="2111962"/>
                    <a:pt x="199542" y="2111867"/>
                    <a:pt x="204685" y="2111581"/>
                  </a:cubicBezTo>
                  <a:cubicBezTo>
                    <a:pt x="205828" y="2111581"/>
                    <a:pt x="206971" y="2110533"/>
                    <a:pt x="210019" y="2108914"/>
                  </a:cubicBezTo>
                  <a:close/>
                  <a:moveTo>
                    <a:pt x="2207412" y="1194419"/>
                  </a:moveTo>
                  <a:cubicBezTo>
                    <a:pt x="2203602" y="1198991"/>
                    <a:pt x="2199696" y="1204039"/>
                    <a:pt x="2195505" y="1208611"/>
                  </a:cubicBezTo>
                  <a:cubicBezTo>
                    <a:pt x="2168550" y="1238139"/>
                    <a:pt x="2143213" y="1269476"/>
                    <a:pt x="2114067" y="1296717"/>
                  </a:cubicBezTo>
                  <a:cubicBezTo>
                    <a:pt x="1998243" y="1405398"/>
                    <a:pt x="1861654" y="1482360"/>
                    <a:pt x="1720017" y="1551035"/>
                  </a:cubicBezTo>
                  <a:cubicBezTo>
                    <a:pt x="1540662" y="1637903"/>
                    <a:pt x="1353972" y="1706483"/>
                    <a:pt x="1164805" y="1768395"/>
                  </a:cubicBezTo>
                  <a:cubicBezTo>
                    <a:pt x="937253" y="1842786"/>
                    <a:pt x="745896" y="1972421"/>
                    <a:pt x="579113" y="2141394"/>
                  </a:cubicBezTo>
                  <a:cubicBezTo>
                    <a:pt x="512724" y="2208641"/>
                    <a:pt x="451764" y="2280364"/>
                    <a:pt x="397281" y="2357707"/>
                  </a:cubicBezTo>
                  <a:cubicBezTo>
                    <a:pt x="368229" y="2399046"/>
                    <a:pt x="310698" y="2394188"/>
                    <a:pt x="287457" y="2349516"/>
                  </a:cubicBezTo>
                  <a:cubicBezTo>
                    <a:pt x="283266" y="2341515"/>
                    <a:pt x="281266" y="2332275"/>
                    <a:pt x="276313" y="2324846"/>
                  </a:cubicBezTo>
                  <a:cubicBezTo>
                    <a:pt x="259835" y="2300367"/>
                    <a:pt x="245071" y="2274078"/>
                    <a:pt x="224878" y="2253123"/>
                  </a:cubicBezTo>
                  <a:cubicBezTo>
                    <a:pt x="201066" y="2228453"/>
                    <a:pt x="167252" y="2237025"/>
                    <a:pt x="154298" y="2268648"/>
                  </a:cubicBezTo>
                  <a:cubicBezTo>
                    <a:pt x="146487" y="2287603"/>
                    <a:pt x="140677" y="2307796"/>
                    <a:pt x="136962" y="2327894"/>
                  </a:cubicBezTo>
                  <a:cubicBezTo>
                    <a:pt x="123913" y="2398665"/>
                    <a:pt x="126866" y="2469626"/>
                    <a:pt x="141344" y="2539730"/>
                  </a:cubicBezTo>
                  <a:cubicBezTo>
                    <a:pt x="179158" y="2722324"/>
                    <a:pt x="270312" y="2866056"/>
                    <a:pt x="443572" y="2948829"/>
                  </a:cubicBezTo>
                  <a:cubicBezTo>
                    <a:pt x="472814" y="2962830"/>
                    <a:pt x="484244" y="2986357"/>
                    <a:pt x="482910" y="3017980"/>
                  </a:cubicBezTo>
                  <a:cubicBezTo>
                    <a:pt x="475290" y="3198098"/>
                    <a:pt x="506532" y="3371548"/>
                    <a:pt x="572731" y="3538997"/>
                  </a:cubicBezTo>
                  <a:cubicBezTo>
                    <a:pt x="666933" y="3777408"/>
                    <a:pt x="817714" y="3976100"/>
                    <a:pt x="1002499" y="4150693"/>
                  </a:cubicBezTo>
                  <a:cubicBezTo>
                    <a:pt x="1154899" y="4294616"/>
                    <a:pt x="1323873" y="4417012"/>
                    <a:pt x="1505419" y="4521025"/>
                  </a:cubicBezTo>
                  <a:cubicBezTo>
                    <a:pt x="1712683" y="4639707"/>
                    <a:pt x="1927472" y="4647708"/>
                    <a:pt x="2137974" y="4534170"/>
                  </a:cubicBezTo>
                  <a:cubicBezTo>
                    <a:pt x="2339904" y="4425299"/>
                    <a:pt x="2523261" y="4288425"/>
                    <a:pt x="2688805" y="4128690"/>
                  </a:cubicBezTo>
                  <a:cubicBezTo>
                    <a:pt x="2705950" y="4112212"/>
                    <a:pt x="2723857" y="4096591"/>
                    <a:pt x="2745288" y="4076970"/>
                  </a:cubicBezTo>
                  <a:cubicBezTo>
                    <a:pt x="2563647" y="4033726"/>
                    <a:pt x="2427820" y="3938000"/>
                    <a:pt x="2340762" y="3779789"/>
                  </a:cubicBezTo>
                  <a:cubicBezTo>
                    <a:pt x="2253227" y="3620722"/>
                    <a:pt x="2242273" y="3453654"/>
                    <a:pt x="2305233" y="3284013"/>
                  </a:cubicBezTo>
                  <a:cubicBezTo>
                    <a:pt x="2358859" y="3139233"/>
                    <a:pt x="2456776" y="3030172"/>
                    <a:pt x="2595841" y="2962926"/>
                  </a:cubicBezTo>
                  <a:cubicBezTo>
                    <a:pt x="2797104" y="2865675"/>
                    <a:pt x="2994462" y="2882439"/>
                    <a:pt x="3186010" y="2996358"/>
                  </a:cubicBezTo>
                  <a:cubicBezTo>
                    <a:pt x="3192963" y="2969117"/>
                    <a:pt x="3210870" y="2955210"/>
                    <a:pt x="3233635" y="2944352"/>
                  </a:cubicBezTo>
                  <a:cubicBezTo>
                    <a:pt x="3296214" y="2914634"/>
                    <a:pt x="3350507" y="2873391"/>
                    <a:pt x="3395560" y="2820527"/>
                  </a:cubicBezTo>
                  <a:cubicBezTo>
                    <a:pt x="3484333" y="2716228"/>
                    <a:pt x="3526338" y="2593546"/>
                    <a:pt x="3537387" y="2458767"/>
                  </a:cubicBezTo>
                  <a:cubicBezTo>
                    <a:pt x="3542436" y="2396474"/>
                    <a:pt x="3540150" y="2334752"/>
                    <a:pt x="3517290" y="2275602"/>
                  </a:cubicBezTo>
                  <a:cubicBezTo>
                    <a:pt x="3501859" y="2235787"/>
                    <a:pt x="3469760" y="2228167"/>
                    <a:pt x="3441566" y="2260457"/>
                  </a:cubicBezTo>
                  <a:cubicBezTo>
                    <a:pt x="3420135" y="2284936"/>
                    <a:pt x="3402037" y="2312940"/>
                    <a:pt x="3386130" y="2341515"/>
                  </a:cubicBezTo>
                  <a:cubicBezTo>
                    <a:pt x="3367557" y="2375043"/>
                    <a:pt x="3342220" y="2391235"/>
                    <a:pt x="3310121" y="2383806"/>
                  </a:cubicBezTo>
                  <a:cubicBezTo>
                    <a:pt x="3277641" y="2376281"/>
                    <a:pt x="3259829" y="2351421"/>
                    <a:pt x="3258972" y="2313321"/>
                  </a:cubicBezTo>
                  <a:cubicBezTo>
                    <a:pt x="3258591" y="2297223"/>
                    <a:pt x="3258495" y="2280936"/>
                    <a:pt x="3256209" y="2265029"/>
                  </a:cubicBezTo>
                  <a:cubicBezTo>
                    <a:pt x="3222491" y="2032238"/>
                    <a:pt x="3098380" y="1863931"/>
                    <a:pt x="2890545" y="1756679"/>
                  </a:cubicBezTo>
                  <a:cubicBezTo>
                    <a:pt x="2763672" y="1691243"/>
                    <a:pt x="2636227" y="1626949"/>
                    <a:pt x="2519165" y="1544462"/>
                  </a:cubicBezTo>
                  <a:cubicBezTo>
                    <a:pt x="2421343" y="1475502"/>
                    <a:pt x="2332570" y="1397016"/>
                    <a:pt x="2266562" y="1295955"/>
                  </a:cubicBezTo>
                  <a:cubicBezTo>
                    <a:pt x="2245512" y="1263666"/>
                    <a:pt x="2227605" y="1229280"/>
                    <a:pt x="2207412" y="1194514"/>
                  </a:cubicBezTo>
                  <a:close/>
                  <a:moveTo>
                    <a:pt x="2861875" y="3938095"/>
                  </a:moveTo>
                  <a:cubicBezTo>
                    <a:pt x="3104286" y="3938095"/>
                    <a:pt x="3304501" y="3738737"/>
                    <a:pt x="3304787" y="3496992"/>
                  </a:cubicBezTo>
                  <a:cubicBezTo>
                    <a:pt x="3305073" y="3248866"/>
                    <a:pt x="3107619" y="3051032"/>
                    <a:pt x="2859684" y="3050937"/>
                  </a:cubicBezTo>
                  <a:cubicBezTo>
                    <a:pt x="2613272" y="3050841"/>
                    <a:pt x="2414485" y="3249342"/>
                    <a:pt x="2414676" y="3495468"/>
                  </a:cubicBezTo>
                  <a:cubicBezTo>
                    <a:pt x="2414866" y="3740261"/>
                    <a:pt x="2614796" y="3938190"/>
                    <a:pt x="2861970" y="393819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B23C8265-5327-E7D2-296F-80A805C5BCD1}"/>
                </a:ext>
              </a:extLst>
            </p:cNvPr>
            <p:cNvSpPr/>
            <p:nvPr/>
          </p:nvSpPr>
          <p:spPr>
            <a:xfrm>
              <a:off x="1416773" y="6905273"/>
              <a:ext cx="1709925" cy="1714647"/>
            </a:xfrm>
            <a:custGeom>
              <a:avLst/>
              <a:gdLst>
                <a:gd name="connsiteX0" fmla="*/ 2078763 w 3411021"/>
                <a:gd name="connsiteY0" fmla="*/ 95 h 3420441"/>
                <a:gd name="connsiteX1" fmla="*/ 2137913 w 3411021"/>
                <a:gd name="connsiteY1" fmla="*/ 101537 h 3420441"/>
                <a:gd name="connsiteX2" fmla="*/ 2390516 w 3411021"/>
                <a:gd name="connsiteY2" fmla="*/ 350044 h 3420441"/>
                <a:gd name="connsiteX3" fmla="*/ 2761896 w 3411021"/>
                <a:gd name="connsiteY3" fmla="*/ 562261 h 3420441"/>
                <a:gd name="connsiteX4" fmla="*/ 3127561 w 3411021"/>
                <a:gd name="connsiteY4" fmla="*/ 1070610 h 3420441"/>
                <a:gd name="connsiteX5" fmla="*/ 3130323 w 3411021"/>
                <a:gd name="connsiteY5" fmla="*/ 1118902 h 3420441"/>
                <a:gd name="connsiteX6" fmla="*/ 3181473 w 3411021"/>
                <a:gd name="connsiteY6" fmla="*/ 1189387 h 3420441"/>
                <a:gd name="connsiteX7" fmla="*/ 3257482 w 3411021"/>
                <a:gd name="connsiteY7" fmla="*/ 1147096 h 3420441"/>
                <a:gd name="connsiteX8" fmla="*/ 3312917 w 3411021"/>
                <a:gd name="connsiteY8" fmla="*/ 1066038 h 3420441"/>
                <a:gd name="connsiteX9" fmla="*/ 3388641 w 3411021"/>
                <a:gd name="connsiteY9" fmla="*/ 1081183 h 3420441"/>
                <a:gd name="connsiteX10" fmla="*/ 3408739 w 3411021"/>
                <a:gd name="connsiteY10" fmla="*/ 1264349 h 3420441"/>
                <a:gd name="connsiteX11" fmla="*/ 3266912 w 3411021"/>
                <a:gd name="connsiteY11" fmla="*/ 1626108 h 3420441"/>
                <a:gd name="connsiteX12" fmla="*/ 3104987 w 3411021"/>
                <a:gd name="connsiteY12" fmla="*/ 1749933 h 3420441"/>
                <a:gd name="connsiteX13" fmla="*/ 3057362 w 3411021"/>
                <a:gd name="connsiteY13" fmla="*/ 1801940 h 3420441"/>
                <a:gd name="connsiteX14" fmla="*/ 2467193 w 3411021"/>
                <a:gd name="connsiteY14" fmla="*/ 1768507 h 3420441"/>
                <a:gd name="connsiteX15" fmla="*/ 2176585 w 3411021"/>
                <a:gd name="connsiteY15" fmla="*/ 2089594 h 3420441"/>
                <a:gd name="connsiteX16" fmla="*/ 2212113 w 3411021"/>
                <a:gd name="connsiteY16" fmla="*/ 2585371 h 3420441"/>
                <a:gd name="connsiteX17" fmla="*/ 2616640 w 3411021"/>
                <a:gd name="connsiteY17" fmla="*/ 2882551 h 3420441"/>
                <a:gd name="connsiteX18" fmla="*/ 2560157 w 3411021"/>
                <a:gd name="connsiteY18" fmla="*/ 2934272 h 3420441"/>
                <a:gd name="connsiteX19" fmla="*/ 2009326 w 3411021"/>
                <a:gd name="connsiteY19" fmla="*/ 3339751 h 3420441"/>
                <a:gd name="connsiteX20" fmla="*/ 1376771 w 3411021"/>
                <a:gd name="connsiteY20" fmla="*/ 3326607 h 3420441"/>
                <a:gd name="connsiteX21" fmla="*/ 873851 w 3411021"/>
                <a:gd name="connsiteY21" fmla="*/ 2956274 h 3420441"/>
                <a:gd name="connsiteX22" fmla="*/ 444083 w 3411021"/>
                <a:gd name="connsiteY22" fmla="*/ 2344579 h 3420441"/>
                <a:gd name="connsiteX23" fmla="*/ 354262 w 3411021"/>
                <a:gd name="connsiteY23" fmla="*/ 1823561 h 3420441"/>
                <a:gd name="connsiteX24" fmla="*/ 314924 w 3411021"/>
                <a:gd name="connsiteY24" fmla="*/ 1754410 h 3420441"/>
                <a:gd name="connsiteX25" fmla="*/ 12695 w 3411021"/>
                <a:gd name="connsiteY25" fmla="*/ 1345311 h 3420441"/>
                <a:gd name="connsiteX26" fmla="*/ 8314 w 3411021"/>
                <a:gd name="connsiteY26" fmla="*/ 1133475 h 3420441"/>
                <a:gd name="connsiteX27" fmla="*/ 25649 w 3411021"/>
                <a:gd name="connsiteY27" fmla="*/ 1074230 h 3420441"/>
                <a:gd name="connsiteX28" fmla="*/ 96230 w 3411021"/>
                <a:gd name="connsiteY28" fmla="*/ 1058704 h 3420441"/>
                <a:gd name="connsiteX29" fmla="*/ 147665 w 3411021"/>
                <a:gd name="connsiteY29" fmla="*/ 1130427 h 3420441"/>
                <a:gd name="connsiteX30" fmla="*/ 158809 w 3411021"/>
                <a:gd name="connsiteY30" fmla="*/ 1155097 h 3420441"/>
                <a:gd name="connsiteX31" fmla="*/ 268632 w 3411021"/>
                <a:gd name="connsiteY31" fmla="*/ 1163288 h 3420441"/>
                <a:gd name="connsiteX32" fmla="*/ 450464 w 3411021"/>
                <a:gd name="connsiteY32" fmla="*/ 946976 h 3420441"/>
                <a:gd name="connsiteX33" fmla="*/ 1036157 w 3411021"/>
                <a:gd name="connsiteY33" fmla="*/ 573976 h 3420441"/>
                <a:gd name="connsiteX34" fmla="*/ 1591369 w 3411021"/>
                <a:gd name="connsiteY34" fmla="*/ 356616 h 3420441"/>
                <a:gd name="connsiteX35" fmla="*/ 1985418 w 3411021"/>
                <a:gd name="connsiteY35" fmla="*/ 102299 h 3420441"/>
                <a:gd name="connsiteX36" fmla="*/ 2066857 w 3411021"/>
                <a:gd name="connsiteY36" fmla="*/ 14192 h 3420441"/>
                <a:gd name="connsiteX37" fmla="*/ 2078763 w 3411021"/>
                <a:gd name="connsiteY37" fmla="*/ 0 h 342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411021" h="3420441">
                  <a:moveTo>
                    <a:pt x="2078763" y="95"/>
                  </a:moveTo>
                  <a:cubicBezTo>
                    <a:pt x="2098956" y="34862"/>
                    <a:pt x="2116768" y="69247"/>
                    <a:pt x="2137913" y="101537"/>
                  </a:cubicBezTo>
                  <a:cubicBezTo>
                    <a:pt x="2203922" y="202597"/>
                    <a:pt x="2292790" y="281083"/>
                    <a:pt x="2390516" y="350044"/>
                  </a:cubicBezTo>
                  <a:cubicBezTo>
                    <a:pt x="2507579" y="432530"/>
                    <a:pt x="2635023" y="496824"/>
                    <a:pt x="2761896" y="562261"/>
                  </a:cubicBezTo>
                  <a:cubicBezTo>
                    <a:pt x="2969636" y="669417"/>
                    <a:pt x="3093842" y="837819"/>
                    <a:pt x="3127561" y="1070610"/>
                  </a:cubicBezTo>
                  <a:cubicBezTo>
                    <a:pt x="3129847" y="1086517"/>
                    <a:pt x="3129942" y="1102805"/>
                    <a:pt x="3130323" y="1118902"/>
                  </a:cubicBezTo>
                  <a:cubicBezTo>
                    <a:pt x="3131085" y="1157002"/>
                    <a:pt x="3148897" y="1181862"/>
                    <a:pt x="3181473" y="1189387"/>
                  </a:cubicBezTo>
                  <a:cubicBezTo>
                    <a:pt x="3213572" y="1196816"/>
                    <a:pt x="3238908" y="1180529"/>
                    <a:pt x="3257482" y="1147096"/>
                  </a:cubicBezTo>
                  <a:cubicBezTo>
                    <a:pt x="3273293" y="1118521"/>
                    <a:pt x="3291486" y="1090517"/>
                    <a:pt x="3312917" y="1066038"/>
                  </a:cubicBezTo>
                  <a:cubicBezTo>
                    <a:pt x="3341207" y="1033748"/>
                    <a:pt x="3373306" y="1041368"/>
                    <a:pt x="3388641" y="1081183"/>
                  </a:cubicBezTo>
                  <a:cubicBezTo>
                    <a:pt x="3411597" y="1140428"/>
                    <a:pt x="3413883" y="1202055"/>
                    <a:pt x="3408739" y="1264349"/>
                  </a:cubicBezTo>
                  <a:cubicBezTo>
                    <a:pt x="3397690" y="1399127"/>
                    <a:pt x="3355780" y="1521809"/>
                    <a:pt x="3266912" y="1626108"/>
                  </a:cubicBezTo>
                  <a:cubicBezTo>
                    <a:pt x="3221858" y="1679067"/>
                    <a:pt x="3167566" y="1720215"/>
                    <a:pt x="3104987" y="1749933"/>
                  </a:cubicBezTo>
                  <a:cubicBezTo>
                    <a:pt x="3082222" y="1760792"/>
                    <a:pt x="3064315" y="1774698"/>
                    <a:pt x="3057362" y="1801940"/>
                  </a:cubicBezTo>
                  <a:cubicBezTo>
                    <a:pt x="2865719" y="1688020"/>
                    <a:pt x="2668361" y="1671257"/>
                    <a:pt x="2467193" y="1768507"/>
                  </a:cubicBezTo>
                  <a:cubicBezTo>
                    <a:pt x="2328128" y="1835753"/>
                    <a:pt x="2230211" y="1944815"/>
                    <a:pt x="2176585" y="2089594"/>
                  </a:cubicBezTo>
                  <a:cubicBezTo>
                    <a:pt x="2113720" y="2259235"/>
                    <a:pt x="2124579" y="2426399"/>
                    <a:pt x="2212113" y="2585371"/>
                  </a:cubicBezTo>
                  <a:cubicBezTo>
                    <a:pt x="2299172" y="2743581"/>
                    <a:pt x="2434998" y="2839307"/>
                    <a:pt x="2616640" y="2882551"/>
                  </a:cubicBezTo>
                  <a:cubicBezTo>
                    <a:pt x="2595209" y="2902077"/>
                    <a:pt x="2577302" y="2917698"/>
                    <a:pt x="2560157" y="2934272"/>
                  </a:cubicBezTo>
                  <a:cubicBezTo>
                    <a:pt x="2394612" y="3094006"/>
                    <a:pt x="2211256" y="3230880"/>
                    <a:pt x="2009326" y="3339751"/>
                  </a:cubicBezTo>
                  <a:cubicBezTo>
                    <a:pt x="1798728" y="3453289"/>
                    <a:pt x="1584035" y="3445288"/>
                    <a:pt x="1376771" y="3326607"/>
                  </a:cubicBezTo>
                  <a:cubicBezTo>
                    <a:pt x="1195224" y="3222593"/>
                    <a:pt x="1026346" y="3100197"/>
                    <a:pt x="873851" y="2956274"/>
                  </a:cubicBezTo>
                  <a:cubicBezTo>
                    <a:pt x="689066" y="2781681"/>
                    <a:pt x="538190" y="2582990"/>
                    <a:pt x="444083" y="2344579"/>
                  </a:cubicBezTo>
                  <a:cubicBezTo>
                    <a:pt x="377884" y="2177129"/>
                    <a:pt x="346642" y="2003679"/>
                    <a:pt x="354262" y="1823561"/>
                  </a:cubicBezTo>
                  <a:cubicBezTo>
                    <a:pt x="355595" y="1791938"/>
                    <a:pt x="344165" y="1768411"/>
                    <a:pt x="314924" y="1754410"/>
                  </a:cubicBezTo>
                  <a:cubicBezTo>
                    <a:pt x="141664" y="1671638"/>
                    <a:pt x="50510" y="1527810"/>
                    <a:pt x="12695" y="1345311"/>
                  </a:cubicBezTo>
                  <a:cubicBezTo>
                    <a:pt x="-1783" y="1275207"/>
                    <a:pt x="-4735" y="1204246"/>
                    <a:pt x="8314" y="1133475"/>
                  </a:cubicBezTo>
                  <a:cubicBezTo>
                    <a:pt x="12029" y="1113282"/>
                    <a:pt x="17934" y="1093184"/>
                    <a:pt x="25649" y="1074230"/>
                  </a:cubicBezTo>
                  <a:cubicBezTo>
                    <a:pt x="38603" y="1042607"/>
                    <a:pt x="72417" y="1034129"/>
                    <a:pt x="96230" y="1058704"/>
                  </a:cubicBezTo>
                  <a:cubicBezTo>
                    <a:pt x="116423" y="1079659"/>
                    <a:pt x="131282" y="1105948"/>
                    <a:pt x="147665" y="1130427"/>
                  </a:cubicBezTo>
                  <a:cubicBezTo>
                    <a:pt x="152618" y="1137761"/>
                    <a:pt x="154713" y="1147096"/>
                    <a:pt x="158809" y="1155097"/>
                  </a:cubicBezTo>
                  <a:cubicBezTo>
                    <a:pt x="182050" y="1199769"/>
                    <a:pt x="239486" y="1204627"/>
                    <a:pt x="268632" y="1163288"/>
                  </a:cubicBezTo>
                  <a:cubicBezTo>
                    <a:pt x="323115" y="1085945"/>
                    <a:pt x="384075" y="1014222"/>
                    <a:pt x="450464" y="946976"/>
                  </a:cubicBezTo>
                  <a:cubicBezTo>
                    <a:pt x="617342" y="778002"/>
                    <a:pt x="808700" y="648367"/>
                    <a:pt x="1036157" y="573976"/>
                  </a:cubicBezTo>
                  <a:cubicBezTo>
                    <a:pt x="1225228" y="512159"/>
                    <a:pt x="1412013" y="443484"/>
                    <a:pt x="1591369" y="356616"/>
                  </a:cubicBezTo>
                  <a:cubicBezTo>
                    <a:pt x="1733006" y="288036"/>
                    <a:pt x="1869689" y="210979"/>
                    <a:pt x="1985418" y="102299"/>
                  </a:cubicBezTo>
                  <a:cubicBezTo>
                    <a:pt x="2014469" y="74962"/>
                    <a:pt x="2039806" y="43720"/>
                    <a:pt x="2066857" y="14192"/>
                  </a:cubicBezTo>
                  <a:cubicBezTo>
                    <a:pt x="2071048" y="9525"/>
                    <a:pt x="2074953" y="4572"/>
                    <a:pt x="2078763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C213F9E4-927F-4521-5107-B6CAC6497A36}"/>
                </a:ext>
              </a:extLst>
            </p:cNvPr>
            <p:cNvSpPr/>
            <p:nvPr/>
          </p:nvSpPr>
          <p:spPr>
            <a:xfrm>
              <a:off x="2780048" y="7944610"/>
              <a:ext cx="65128" cy="65128"/>
            </a:xfrm>
            <a:custGeom>
              <a:avLst/>
              <a:gdLst>
                <a:gd name="connsiteX0" fmla="*/ 129921 w 129920"/>
                <a:gd name="connsiteY0" fmla="*/ 64961 h 129920"/>
                <a:gd name="connsiteX1" fmla="*/ 64960 w 129920"/>
                <a:gd name="connsiteY1" fmla="*/ 129921 h 129920"/>
                <a:gd name="connsiteX2" fmla="*/ 0 w 129920"/>
                <a:gd name="connsiteY2" fmla="*/ 64961 h 129920"/>
                <a:gd name="connsiteX3" fmla="*/ 64960 w 129920"/>
                <a:gd name="connsiteY3" fmla="*/ 0 h 129920"/>
                <a:gd name="connsiteX4" fmla="*/ 129921 w 129920"/>
                <a:gd name="connsiteY4" fmla="*/ 64961 h 12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920" h="129920">
                  <a:moveTo>
                    <a:pt x="129921" y="64961"/>
                  </a:moveTo>
                  <a:cubicBezTo>
                    <a:pt x="129921" y="100837"/>
                    <a:pt x="100837" y="129921"/>
                    <a:pt x="64960" y="129921"/>
                  </a:cubicBezTo>
                  <a:cubicBezTo>
                    <a:pt x="29084" y="129921"/>
                    <a:pt x="0" y="100837"/>
                    <a:pt x="0" y="64961"/>
                  </a:cubicBezTo>
                  <a:cubicBezTo>
                    <a:pt x="0" y="29084"/>
                    <a:pt x="29083" y="0"/>
                    <a:pt x="64960" y="0"/>
                  </a:cubicBezTo>
                  <a:cubicBezTo>
                    <a:pt x="100837" y="0"/>
                    <a:pt x="129921" y="29084"/>
                    <a:pt x="129921" y="6496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A133E2BF-7546-AF4D-8E34-75736F9110ED}"/>
                </a:ext>
              </a:extLst>
            </p:cNvPr>
            <p:cNvSpPr/>
            <p:nvPr/>
          </p:nvSpPr>
          <p:spPr>
            <a:xfrm>
              <a:off x="2660629" y="8058585"/>
              <a:ext cx="76015" cy="76015"/>
            </a:xfrm>
            <a:custGeom>
              <a:avLst/>
              <a:gdLst>
                <a:gd name="connsiteX0" fmla="*/ 151638 w 151637"/>
                <a:gd name="connsiteY0" fmla="*/ 75819 h 151637"/>
                <a:gd name="connsiteX1" fmla="*/ 75819 w 151637"/>
                <a:gd name="connsiteY1" fmla="*/ 151638 h 151637"/>
                <a:gd name="connsiteX2" fmla="*/ 0 w 151637"/>
                <a:gd name="connsiteY2" fmla="*/ 75819 h 151637"/>
                <a:gd name="connsiteX3" fmla="*/ 75819 w 151637"/>
                <a:gd name="connsiteY3" fmla="*/ 0 h 151637"/>
                <a:gd name="connsiteX4" fmla="*/ 151638 w 151637"/>
                <a:gd name="connsiteY4" fmla="*/ 75819 h 15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637" h="151637">
                  <a:moveTo>
                    <a:pt x="151638" y="75819"/>
                  </a:moveTo>
                  <a:cubicBezTo>
                    <a:pt x="151638" y="117693"/>
                    <a:pt x="117693" y="151638"/>
                    <a:pt x="75819" y="151638"/>
                  </a:cubicBezTo>
                  <a:cubicBezTo>
                    <a:pt x="33946" y="151638"/>
                    <a:pt x="0" y="117693"/>
                    <a:pt x="0" y="75819"/>
                  </a:cubicBezTo>
                  <a:cubicBezTo>
                    <a:pt x="0" y="33946"/>
                    <a:pt x="33946" y="0"/>
                    <a:pt x="75819" y="0"/>
                  </a:cubicBezTo>
                  <a:cubicBezTo>
                    <a:pt x="117693" y="0"/>
                    <a:pt x="151638" y="33946"/>
                    <a:pt x="151638" y="7581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046C121A-5FEC-723A-25ED-ACAC76593D6B}"/>
                </a:ext>
              </a:extLst>
            </p:cNvPr>
            <p:cNvSpPr/>
            <p:nvPr/>
          </p:nvSpPr>
          <p:spPr>
            <a:xfrm>
              <a:off x="2845176" y="8102036"/>
              <a:ext cx="59685" cy="59685"/>
            </a:xfrm>
            <a:custGeom>
              <a:avLst/>
              <a:gdLst>
                <a:gd name="connsiteX0" fmla="*/ 119062 w 119062"/>
                <a:gd name="connsiteY0" fmla="*/ 59531 h 119062"/>
                <a:gd name="connsiteX1" fmla="*/ 59531 w 119062"/>
                <a:gd name="connsiteY1" fmla="*/ 119062 h 119062"/>
                <a:gd name="connsiteX2" fmla="*/ 0 w 119062"/>
                <a:gd name="connsiteY2" fmla="*/ 59531 h 119062"/>
                <a:gd name="connsiteX3" fmla="*/ 59531 w 119062"/>
                <a:gd name="connsiteY3" fmla="*/ 0 h 119062"/>
                <a:gd name="connsiteX4" fmla="*/ 119062 w 119062"/>
                <a:gd name="connsiteY4" fmla="*/ 59531 h 11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062" h="119062">
                  <a:moveTo>
                    <a:pt x="119062" y="59531"/>
                  </a:moveTo>
                  <a:cubicBezTo>
                    <a:pt x="119062" y="92409"/>
                    <a:pt x="92409" y="119062"/>
                    <a:pt x="59531" y="119062"/>
                  </a:cubicBezTo>
                  <a:cubicBezTo>
                    <a:pt x="26653" y="119062"/>
                    <a:pt x="0" y="92409"/>
                    <a:pt x="0" y="59531"/>
                  </a:cubicBezTo>
                  <a:cubicBezTo>
                    <a:pt x="0" y="26653"/>
                    <a:pt x="26653" y="0"/>
                    <a:pt x="59531" y="0"/>
                  </a:cubicBezTo>
                  <a:cubicBezTo>
                    <a:pt x="92409" y="0"/>
                    <a:pt x="119062" y="26653"/>
                    <a:pt x="119062" y="5953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B7FA6E5C-0467-8DDF-720B-7B925A2397F9}"/>
                </a:ext>
              </a:extLst>
            </p:cNvPr>
            <p:cNvSpPr/>
            <p:nvPr/>
          </p:nvSpPr>
          <p:spPr>
            <a:xfrm>
              <a:off x="2660581" y="7944610"/>
              <a:ext cx="43451" cy="43451"/>
            </a:xfrm>
            <a:custGeom>
              <a:avLst/>
              <a:gdLst>
                <a:gd name="connsiteX0" fmla="*/ 86677 w 86677"/>
                <a:gd name="connsiteY0" fmla="*/ 43339 h 86677"/>
                <a:gd name="connsiteX1" fmla="*/ 43339 w 86677"/>
                <a:gd name="connsiteY1" fmla="*/ 86677 h 86677"/>
                <a:gd name="connsiteX2" fmla="*/ 0 w 86677"/>
                <a:gd name="connsiteY2" fmla="*/ 43339 h 86677"/>
                <a:gd name="connsiteX3" fmla="*/ 43339 w 86677"/>
                <a:gd name="connsiteY3" fmla="*/ 0 h 86677"/>
                <a:gd name="connsiteX4" fmla="*/ 86677 w 86677"/>
                <a:gd name="connsiteY4" fmla="*/ 43339 h 86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77" h="86677">
                  <a:moveTo>
                    <a:pt x="86677" y="43339"/>
                  </a:moveTo>
                  <a:cubicBezTo>
                    <a:pt x="86677" y="67274"/>
                    <a:pt x="67274" y="86677"/>
                    <a:pt x="43339" y="86677"/>
                  </a:cubicBezTo>
                  <a:cubicBezTo>
                    <a:pt x="19403" y="86677"/>
                    <a:pt x="0" y="67274"/>
                    <a:pt x="0" y="43339"/>
                  </a:cubicBezTo>
                  <a:cubicBezTo>
                    <a:pt x="0" y="19403"/>
                    <a:pt x="19404" y="0"/>
                    <a:pt x="43339" y="0"/>
                  </a:cubicBezTo>
                  <a:cubicBezTo>
                    <a:pt x="67274" y="0"/>
                    <a:pt x="86677" y="19403"/>
                    <a:pt x="86677" y="4333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6510898" y="2713215"/>
            <a:ext cx="66934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4FB9D20-10D5-E9EF-68D1-A228EA9C9EDC}"/>
              </a:ext>
            </a:extLst>
          </p:cNvPr>
          <p:cNvSpPr txBox="1"/>
          <p:nvPr/>
        </p:nvSpPr>
        <p:spPr>
          <a:xfrm>
            <a:off x="5587832" y="4475088"/>
            <a:ext cx="3365091" cy="949311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/>
                <a:cs typeface="Arial"/>
              </a:rPr>
              <a:t>Regular hand washing between tasks has been shown to be </a:t>
            </a:r>
            <a:r>
              <a:rPr lang="en-GB" sz="1452" b="1">
                <a:solidFill>
                  <a:srgbClr val="003087"/>
                </a:solidFill>
                <a:latin typeface="Arial"/>
                <a:cs typeface="Arial"/>
              </a:rPr>
              <a:t>more hygienic</a:t>
            </a:r>
            <a:endParaRPr lang="en-GB" sz="1452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452">
              <a:solidFill>
                <a:srgbClr val="003087"/>
              </a:solidFill>
              <a:latin typeface="Arial"/>
              <a:cs typeface="Arial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9C8C637-2533-9502-CA79-114CEE4B3E21}"/>
              </a:ext>
            </a:extLst>
          </p:cNvPr>
          <p:cNvGrpSpPr/>
          <p:nvPr/>
        </p:nvGrpSpPr>
        <p:grpSpPr>
          <a:xfrm>
            <a:off x="7525340" y="5092977"/>
            <a:ext cx="918572" cy="826307"/>
            <a:chOff x="955967" y="863170"/>
            <a:chExt cx="1908245" cy="1552662"/>
          </a:xfrm>
          <a:solidFill>
            <a:srgbClr val="21A953"/>
          </a:solidFill>
        </p:grpSpPr>
        <p:grpSp>
          <p:nvGrpSpPr>
            <p:cNvPr id="52" name="Graphic 3">
              <a:extLst>
                <a:ext uri="{FF2B5EF4-FFF2-40B4-BE49-F238E27FC236}">
                  <a16:creationId xmlns:a16="http://schemas.microsoft.com/office/drawing/2014/main" id="{9BCA7F6F-8B11-D28B-E863-4CE7689FD07E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72" name="Freeform: Shape 152">
                <a:extLst>
                  <a:ext uri="{FF2B5EF4-FFF2-40B4-BE49-F238E27FC236}">
                    <a16:creationId xmlns:a16="http://schemas.microsoft.com/office/drawing/2014/main" id="{2CE87A27-E61F-06D1-802F-FD52CE977E1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3" name="Freeform: Shape 153">
                <a:extLst>
                  <a:ext uri="{FF2B5EF4-FFF2-40B4-BE49-F238E27FC236}">
                    <a16:creationId xmlns:a16="http://schemas.microsoft.com/office/drawing/2014/main" id="{F09C2A67-E07C-96A5-D46D-356EC961CD2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4" name="Freeform: Shape 154">
                <a:extLst>
                  <a:ext uri="{FF2B5EF4-FFF2-40B4-BE49-F238E27FC236}">
                    <a16:creationId xmlns:a16="http://schemas.microsoft.com/office/drawing/2014/main" id="{AA0A1582-122F-FFCE-81FF-0066E1F2ACB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5" name="Freeform: Shape 155">
                <a:extLst>
                  <a:ext uri="{FF2B5EF4-FFF2-40B4-BE49-F238E27FC236}">
                    <a16:creationId xmlns:a16="http://schemas.microsoft.com/office/drawing/2014/main" id="{8BD8649E-31C8-F1A9-5E3A-73E5C6525C1A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6" name="Freeform: Shape 156">
                <a:extLst>
                  <a:ext uri="{FF2B5EF4-FFF2-40B4-BE49-F238E27FC236}">
                    <a16:creationId xmlns:a16="http://schemas.microsoft.com/office/drawing/2014/main" id="{B123AE1F-4528-44C0-6916-5A1D3F30068C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3" name="Graphic 3">
              <a:extLst>
                <a:ext uri="{FF2B5EF4-FFF2-40B4-BE49-F238E27FC236}">
                  <a16:creationId xmlns:a16="http://schemas.microsoft.com/office/drawing/2014/main" id="{8558C904-3864-1232-2824-E7AF5EAC61CE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69" name="Freeform: Shape 149">
                <a:extLst>
                  <a:ext uri="{FF2B5EF4-FFF2-40B4-BE49-F238E27FC236}">
                    <a16:creationId xmlns:a16="http://schemas.microsoft.com/office/drawing/2014/main" id="{DF862D93-706A-9525-C375-3E1FF25CC5C7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0" name="Freeform: Shape 150">
                <a:extLst>
                  <a:ext uri="{FF2B5EF4-FFF2-40B4-BE49-F238E27FC236}">
                    <a16:creationId xmlns:a16="http://schemas.microsoft.com/office/drawing/2014/main" id="{77C5F552-45C3-A634-0DF5-54C9B07FA365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1" name="Freeform: Shape 151">
                <a:extLst>
                  <a:ext uri="{FF2B5EF4-FFF2-40B4-BE49-F238E27FC236}">
                    <a16:creationId xmlns:a16="http://schemas.microsoft.com/office/drawing/2014/main" id="{E2964D8C-E97F-463C-BA0D-4A945E8F1426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4" name="Graphic 3">
              <a:extLst>
                <a:ext uri="{FF2B5EF4-FFF2-40B4-BE49-F238E27FC236}">
                  <a16:creationId xmlns:a16="http://schemas.microsoft.com/office/drawing/2014/main" id="{813ADA15-0376-FC93-708F-6FDFF3209704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66" name="Freeform: Shape 146">
                <a:extLst>
                  <a:ext uri="{FF2B5EF4-FFF2-40B4-BE49-F238E27FC236}">
                    <a16:creationId xmlns:a16="http://schemas.microsoft.com/office/drawing/2014/main" id="{64974602-E952-5260-1182-AA347F03A910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7" name="Freeform: Shape 147">
                <a:extLst>
                  <a:ext uri="{FF2B5EF4-FFF2-40B4-BE49-F238E27FC236}">
                    <a16:creationId xmlns:a16="http://schemas.microsoft.com/office/drawing/2014/main" id="{1B713525-1B2E-82A3-459E-4E2D47A60F6A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8" name="Freeform: Shape 148">
                <a:extLst>
                  <a:ext uri="{FF2B5EF4-FFF2-40B4-BE49-F238E27FC236}">
                    <a16:creationId xmlns:a16="http://schemas.microsoft.com/office/drawing/2014/main" id="{3E373E81-B39A-D1B6-1041-9185A7776222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5" name="Graphic 3">
              <a:extLst>
                <a:ext uri="{FF2B5EF4-FFF2-40B4-BE49-F238E27FC236}">
                  <a16:creationId xmlns:a16="http://schemas.microsoft.com/office/drawing/2014/main" id="{F0BA90FA-9638-CDDA-9909-9E3D0E7F0308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61" name="Freeform: Shape 143">
                <a:extLst>
                  <a:ext uri="{FF2B5EF4-FFF2-40B4-BE49-F238E27FC236}">
                    <a16:creationId xmlns:a16="http://schemas.microsoft.com/office/drawing/2014/main" id="{9F499BE0-E69F-0878-0BBB-E13AB1FC8B3D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4" name="Freeform: Shape 144">
                <a:extLst>
                  <a:ext uri="{FF2B5EF4-FFF2-40B4-BE49-F238E27FC236}">
                    <a16:creationId xmlns:a16="http://schemas.microsoft.com/office/drawing/2014/main" id="{8E9711D6-9E08-D187-9BF3-9F46D3633EA3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5" name="Freeform: Shape 145">
                <a:extLst>
                  <a:ext uri="{FF2B5EF4-FFF2-40B4-BE49-F238E27FC236}">
                    <a16:creationId xmlns:a16="http://schemas.microsoft.com/office/drawing/2014/main" id="{52D82EC5-3741-98EE-601C-59BD653F3DD9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6474B0-220F-F131-0CC1-93F4B3388D47}"/>
              </a:ext>
            </a:extLst>
          </p:cNvPr>
          <p:cNvGrpSpPr/>
          <p:nvPr/>
        </p:nvGrpSpPr>
        <p:grpSpPr>
          <a:xfrm>
            <a:off x="6688643" y="5071487"/>
            <a:ext cx="457553" cy="876105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5A21501-912F-3DCB-8FA2-C1DB21E2B63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7" name="Graphic 11">
              <a:extLst>
                <a:ext uri="{FF2B5EF4-FFF2-40B4-BE49-F238E27FC236}">
                  <a16:creationId xmlns:a16="http://schemas.microsoft.com/office/drawing/2014/main" id="{5214308D-F69E-B0A4-7C6F-8FE5D9A0DE68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61AD9873-8CD5-C759-D0DE-8327B1F7DAE4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CBFF459D-160B-4344-BCAF-FEDEF0C65EF0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F67CEEA-5F0C-B44F-0997-AB5C6597D263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CE74668-2232-A2F1-FA88-878433D3C028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BE312DA-2017-A45E-4138-9530D0932B65}"/>
              </a:ext>
            </a:extLst>
          </p:cNvPr>
          <p:cNvGrpSpPr/>
          <p:nvPr/>
        </p:nvGrpSpPr>
        <p:grpSpPr>
          <a:xfrm>
            <a:off x="6642388" y="5071201"/>
            <a:ext cx="457553" cy="876105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136F95-2DA1-CDC7-42ED-D60ABC9BFAB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35" name="Graphic 11">
              <a:extLst>
                <a:ext uri="{FF2B5EF4-FFF2-40B4-BE49-F238E27FC236}">
                  <a16:creationId xmlns:a16="http://schemas.microsoft.com/office/drawing/2014/main" id="{DB674F37-ACDF-E70B-BD1E-2E5BAE3D50BC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162CB76E-211D-A723-96DC-074C59363295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45E9446F-E393-EDD1-9F11-8E618DD2E41E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A41A564-4D67-B62F-2900-9EBA1570D281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59409E8-D1AA-4E58-4568-17649D22DEFA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963A16F-B6DE-9D92-6222-B857AD886DE1}"/>
              </a:ext>
            </a:extLst>
          </p:cNvPr>
          <p:cNvSpPr txBox="1"/>
          <p:nvPr/>
        </p:nvSpPr>
        <p:spPr>
          <a:xfrm>
            <a:off x="-11998" y="6171323"/>
            <a:ext cx="9153255" cy="688716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 b="1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693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</a:p>
          <a:p>
            <a:pPr algn="ctr"/>
            <a:r>
              <a:rPr lang="en-GB" sz="1693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693">
              <a:solidFill>
                <a:schemeClr val="bg1"/>
              </a:solidFill>
              <a:cs typeface="Calibri"/>
            </a:endParaRPr>
          </a:p>
          <a:p>
            <a:pPr algn="ctr"/>
            <a:endParaRPr lang="en-GB" sz="363" b="1">
              <a:solidFill>
                <a:schemeClr val="bg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FEEC49A-9C80-E074-DF34-0F6BEBE9E168}"/>
              </a:ext>
            </a:extLst>
          </p:cNvPr>
          <p:cNvSpPr txBox="1"/>
          <p:nvPr/>
        </p:nvSpPr>
        <p:spPr>
          <a:xfrm>
            <a:off x="4097095" y="4515102"/>
            <a:ext cx="1417003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phone or computer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6E4F0CA-B902-6AAD-6520-B2D58600580E}"/>
              </a:ext>
            </a:extLst>
          </p:cNvPr>
          <p:cNvGrpSpPr/>
          <p:nvPr/>
        </p:nvGrpSpPr>
        <p:grpSpPr>
          <a:xfrm>
            <a:off x="4625316" y="5182371"/>
            <a:ext cx="728977" cy="677962"/>
            <a:chOff x="3061494" y="417985"/>
            <a:chExt cx="2711207" cy="2043180"/>
          </a:xfrm>
        </p:grpSpPr>
        <p:sp>
          <p:nvSpPr>
            <p:cNvPr id="81" name="Freeform: Shape 49">
              <a:extLst>
                <a:ext uri="{FF2B5EF4-FFF2-40B4-BE49-F238E27FC236}">
                  <a16:creationId xmlns:a16="http://schemas.microsoft.com/office/drawing/2014/main" id="{B60F1DF0-F3C6-E0BE-4505-4119611B5836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2" name="Freeform: Shape 50">
              <a:extLst>
                <a:ext uri="{FF2B5EF4-FFF2-40B4-BE49-F238E27FC236}">
                  <a16:creationId xmlns:a16="http://schemas.microsoft.com/office/drawing/2014/main" id="{080F49BD-D800-841C-2573-85551D1DEEB5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0AE3417-5CCC-528E-7A43-F126059DC91F}"/>
              </a:ext>
            </a:extLst>
          </p:cNvPr>
          <p:cNvGrpSpPr/>
          <p:nvPr/>
        </p:nvGrpSpPr>
        <p:grpSpPr>
          <a:xfrm>
            <a:off x="3803399" y="5023613"/>
            <a:ext cx="762162" cy="1076499"/>
            <a:chOff x="8452112" y="3353450"/>
            <a:chExt cx="1934908" cy="2722340"/>
          </a:xfrm>
        </p:grpSpPr>
        <p:sp>
          <p:nvSpPr>
            <p:cNvPr id="88" name="Freeform: Shape 383">
              <a:extLst>
                <a:ext uri="{FF2B5EF4-FFF2-40B4-BE49-F238E27FC236}">
                  <a16:creationId xmlns:a16="http://schemas.microsoft.com/office/drawing/2014/main" id="{06319BDF-A252-A6AD-C388-94E85EC9F44F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9" name="Freeform: Shape 384">
              <a:extLst>
                <a:ext uri="{FF2B5EF4-FFF2-40B4-BE49-F238E27FC236}">
                  <a16:creationId xmlns:a16="http://schemas.microsoft.com/office/drawing/2014/main" id="{3997ED45-05E6-7B5B-A2B6-B5E4DE5FEA3B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174528B7-4155-65BB-0E3A-3DDF902A910E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91" name="Freeform: Shape 386">
                <a:extLst>
                  <a:ext uri="{FF2B5EF4-FFF2-40B4-BE49-F238E27FC236}">
                    <a16:creationId xmlns:a16="http://schemas.microsoft.com/office/drawing/2014/main" id="{D11E5C0F-6E04-016F-5D06-1E386A52A655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92" name="Graphic 5">
                <a:extLst>
                  <a:ext uri="{FF2B5EF4-FFF2-40B4-BE49-F238E27FC236}">
                    <a16:creationId xmlns:a16="http://schemas.microsoft.com/office/drawing/2014/main" id="{96FA80CF-8051-C8BE-EC88-2794605D46C3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113" name="Freeform: Shape 401">
                  <a:extLst>
                    <a:ext uri="{FF2B5EF4-FFF2-40B4-BE49-F238E27FC236}">
                      <a16:creationId xmlns:a16="http://schemas.microsoft.com/office/drawing/2014/main" id="{714A2BE9-D8EA-8838-88A1-DB8615D1C38C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14" name="Freeform: Shape 402">
                  <a:extLst>
                    <a:ext uri="{FF2B5EF4-FFF2-40B4-BE49-F238E27FC236}">
                      <a16:creationId xmlns:a16="http://schemas.microsoft.com/office/drawing/2014/main" id="{88992339-366E-2545-D473-72F00910C86C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15" name="Freeform: Shape 403">
                  <a:extLst>
                    <a:ext uri="{FF2B5EF4-FFF2-40B4-BE49-F238E27FC236}">
                      <a16:creationId xmlns:a16="http://schemas.microsoft.com/office/drawing/2014/main" id="{6983960B-A0B1-1A40-8457-16ABDFC75073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98" name="Graphic 5">
                <a:extLst>
                  <a:ext uri="{FF2B5EF4-FFF2-40B4-BE49-F238E27FC236}">
                    <a16:creationId xmlns:a16="http://schemas.microsoft.com/office/drawing/2014/main" id="{BDC762F6-F9C1-4C67-C201-9388DA6FE33C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110" name="Freeform: Shape 398">
                  <a:extLst>
                    <a:ext uri="{FF2B5EF4-FFF2-40B4-BE49-F238E27FC236}">
                      <a16:creationId xmlns:a16="http://schemas.microsoft.com/office/drawing/2014/main" id="{D0716B02-1500-1D24-5FAD-105B8CC8C984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11" name="Freeform: Shape 399">
                  <a:extLst>
                    <a:ext uri="{FF2B5EF4-FFF2-40B4-BE49-F238E27FC236}">
                      <a16:creationId xmlns:a16="http://schemas.microsoft.com/office/drawing/2014/main" id="{3A52DC4D-F5D5-5118-2746-27A2618EE63A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12" name="Freeform: Shape 400">
                  <a:extLst>
                    <a:ext uri="{FF2B5EF4-FFF2-40B4-BE49-F238E27FC236}">
                      <a16:creationId xmlns:a16="http://schemas.microsoft.com/office/drawing/2014/main" id="{9A89158E-A3A5-E430-FC28-02B0FAB8B20D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01" name="Graphic 5">
                <a:extLst>
                  <a:ext uri="{FF2B5EF4-FFF2-40B4-BE49-F238E27FC236}">
                    <a16:creationId xmlns:a16="http://schemas.microsoft.com/office/drawing/2014/main" id="{2736C9C3-AB44-33AE-C006-A2F60D36D027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107" name="Freeform: Shape 395">
                  <a:extLst>
                    <a:ext uri="{FF2B5EF4-FFF2-40B4-BE49-F238E27FC236}">
                      <a16:creationId xmlns:a16="http://schemas.microsoft.com/office/drawing/2014/main" id="{05C801BD-0F10-BC5A-68DB-A5499713306D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08" name="Freeform: Shape 396">
                  <a:extLst>
                    <a:ext uri="{FF2B5EF4-FFF2-40B4-BE49-F238E27FC236}">
                      <a16:creationId xmlns:a16="http://schemas.microsoft.com/office/drawing/2014/main" id="{67DE6278-5654-1FD1-F1E7-07A55D3DB0FA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09" name="Freeform: Shape 397">
                  <a:extLst>
                    <a:ext uri="{FF2B5EF4-FFF2-40B4-BE49-F238E27FC236}">
                      <a16:creationId xmlns:a16="http://schemas.microsoft.com/office/drawing/2014/main" id="{7D0DC345-DF7A-4F93-6BA3-AF4858C6CE13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02" name="Graphic 5">
                <a:extLst>
                  <a:ext uri="{FF2B5EF4-FFF2-40B4-BE49-F238E27FC236}">
                    <a16:creationId xmlns:a16="http://schemas.microsoft.com/office/drawing/2014/main" id="{05D8BAF6-8685-B178-1CE6-9E92E0B60486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104" name="Freeform: Shape 392">
                  <a:extLst>
                    <a:ext uri="{FF2B5EF4-FFF2-40B4-BE49-F238E27FC236}">
                      <a16:creationId xmlns:a16="http://schemas.microsoft.com/office/drawing/2014/main" id="{F6D9725F-49FE-6784-981D-E8B61BE531FF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05" name="Freeform: Shape 393">
                  <a:extLst>
                    <a:ext uri="{FF2B5EF4-FFF2-40B4-BE49-F238E27FC236}">
                      <a16:creationId xmlns:a16="http://schemas.microsoft.com/office/drawing/2014/main" id="{30930E0F-292E-D7CD-4E82-AF0E4855539A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06" name="Freeform: Shape 394">
                  <a:extLst>
                    <a:ext uri="{FF2B5EF4-FFF2-40B4-BE49-F238E27FC236}">
                      <a16:creationId xmlns:a16="http://schemas.microsoft.com/office/drawing/2014/main" id="{E2F4369D-9ACF-0395-B867-3A148758038A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103" name="Freeform: Shape 391">
                <a:extLst>
                  <a:ext uri="{FF2B5EF4-FFF2-40B4-BE49-F238E27FC236}">
                    <a16:creationId xmlns:a16="http://schemas.microsoft.com/office/drawing/2014/main" id="{1B89DB50-72ED-6488-1878-3DEEC47DC91F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3659975" y="4512116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108C63-CDD6-080E-44DF-97E000E603CD}"/>
              </a:ext>
            </a:extLst>
          </p:cNvPr>
          <p:cNvSpPr txBox="1"/>
          <p:nvPr/>
        </p:nvSpPr>
        <p:spPr>
          <a:xfrm>
            <a:off x="5825899" y="2567416"/>
            <a:ext cx="1159925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 dirty="0">
                <a:solidFill>
                  <a:schemeClr val="bg1"/>
                </a:solidFill>
                <a:latin typeface="Arial"/>
                <a:cs typeface="Arial"/>
              </a:rPr>
              <a:t>Drawing up antibiotics or giving injections</a:t>
            </a:r>
          </a:p>
        </p:txBody>
      </p:sp>
    </p:spTree>
    <p:extLst>
      <p:ext uri="{BB962C8B-B14F-4D97-AF65-F5344CB8AC3E}">
        <p14:creationId xmlns:p14="http://schemas.microsoft.com/office/powerpoint/2010/main" val="40943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5F0606-2BE7-E45C-A2AD-7A7E37213B21}"/>
              </a:ext>
            </a:extLst>
          </p:cNvPr>
          <p:cNvGrpSpPr/>
          <p:nvPr/>
        </p:nvGrpSpPr>
        <p:grpSpPr>
          <a:xfrm>
            <a:off x="7618591" y="5186722"/>
            <a:ext cx="773976" cy="762610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120" name="Graphic 3">
              <a:extLst>
                <a:ext uri="{FF2B5EF4-FFF2-40B4-BE49-F238E27FC236}">
                  <a16:creationId xmlns:a16="http://schemas.microsoft.com/office/drawing/2014/main" id="{FC9A3AB3-817E-A24C-F42D-92ED07C6A4BF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139" name="Freeform: Shape 133">
                <a:extLst>
                  <a:ext uri="{FF2B5EF4-FFF2-40B4-BE49-F238E27FC236}">
                    <a16:creationId xmlns:a16="http://schemas.microsoft.com/office/drawing/2014/main" id="{5390CC4F-FB60-B61F-D72C-E6E13C5911E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0" name="Freeform: Shape 134">
                <a:extLst>
                  <a:ext uri="{FF2B5EF4-FFF2-40B4-BE49-F238E27FC236}">
                    <a16:creationId xmlns:a16="http://schemas.microsoft.com/office/drawing/2014/main" id="{62DE09B6-1C70-AA7C-AE57-CFAF51BFA0E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1" name="Freeform: Shape 135">
                <a:extLst>
                  <a:ext uri="{FF2B5EF4-FFF2-40B4-BE49-F238E27FC236}">
                    <a16:creationId xmlns:a16="http://schemas.microsoft.com/office/drawing/2014/main" id="{9CC5E485-6F72-FB48-E882-9B4B1DB8419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2" name="Freeform: Shape 136">
                <a:extLst>
                  <a:ext uri="{FF2B5EF4-FFF2-40B4-BE49-F238E27FC236}">
                    <a16:creationId xmlns:a16="http://schemas.microsoft.com/office/drawing/2014/main" id="{0225F028-9606-DA08-16F2-8656A1FDB393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6" name="Freeform: Shape 137">
                <a:extLst>
                  <a:ext uri="{FF2B5EF4-FFF2-40B4-BE49-F238E27FC236}">
                    <a16:creationId xmlns:a16="http://schemas.microsoft.com/office/drawing/2014/main" id="{42FEC90E-3AF6-D260-55DD-5FB39B688953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1" name="Graphic 3">
              <a:extLst>
                <a:ext uri="{FF2B5EF4-FFF2-40B4-BE49-F238E27FC236}">
                  <a16:creationId xmlns:a16="http://schemas.microsoft.com/office/drawing/2014/main" id="{95C74245-84B0-1427-4655-A3E73EEEAE77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136" name="Freeform: Shape 130">
                <a:extLst>
                  <a:ext uri="{FF2B5EF4-FFF2-40B4-BE49-F238E27FC236}">
                    <a16:creationId xmlns:a16="http://schemas.microsoft.com/office/drawing/2014/main" id="{D2016FEC-99BC-D458-51D7-B8F366D04139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7" name="Freeform: Shape 131">
                <a:extLst>
                  <a:ext uri="{FF2B5EF4-FFF2-40B4-BE49-F238E27FC236}">
                    <a16:creationId xmlns:a16="http://schemas.microsoft.com/office/drawing/2014/main" id="{21401576-DC10-F235-A239-6323DBC823AC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8" name="Freeform: Shape 132">
                <a:extLst>
                  <a:ext uri="{FF2B5EF4-FFF2-40B4-BE49-F238E27FC236}">
                    <a16:creationId xmlns:a16="http://schemas.microsoft.com/office/drawing/2014/main" id="{B7B8E4A1-B3A7-97A7-1450-DF87459821FC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2" name="Graphic 3">
              <a:extLst>
                <a:ext uri="{FF2B5EF4-FFF2-40B4-BE49-F238E27FC236}">
                  <a16:creationId xmlns:a16="http://schemas.microsoft.com/office/drawing/2014/main" id="{42D006DD-F9EF-3904-EB8D-4A33AA826C91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C66ACFEC-8497-6EAB-3E0D-56D460F66602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6C2C498C-6665-A54B-3BA8-FB123A05D53B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5" name="Freeform: Shape 129">
                <a:extLst>
                  <a:ext uri="{FF2B5EF4-FFF2-40B4-BE49-F238E27FC236}">
                    <a16:creationId xmlns:a16="http://schemas.microsoft.com/office/drawing/2014/main" id="{FCB45E02-12E6-503C-F1FB-A9BA87CA85A6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23" name="Graphic 3">
              <a:extLst>
                <a:ext uri="{FF2B5EF4-FFF2-40B4-BE49-F238E27FC236}">
                  <a16:creationId xmlns:a16="http://schemas.microsoft.com/office/drawing/2014/main" id="{74B36AD7-3C67-A562-51A7-6ADDFCA976B1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124" name="Freeform: Shape 124">
                <a:extLst>
                  <a:ext uri="{FF2B5EF4-FFF2-40B4-BE49-F238E27FC236}">
                    <a16:creationId xmlns:a16="http://schemas.microsoft.com/office/drawing/2014/main" id="{D51C8273-2F33-D22B-6A07-A0D1C3FF4D0F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5" name="Freeform: Shape 125">
                <a:extLst>
                  <a:ext uri="{FF2B5EF4-FFF2-40B4-BE49-F238E27FC236}">
                    <a16:creationId xmlns:a16="http://schemas.microsoft.com/office/drawing/2014/main" id="{1181B37B-78F8-3038-FC48-44ACDCA5F251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6" name="Freeform: Shape 126">
                <a:extLst>
                  <a:ext uri="{FF2B5EF4-FFF2-40B4-BE49-F238E27FC236}">
                    <a16:creationId xmlns:a16="http://schemas.microsoft.com/office/drawing/2014/main" id="{4F584B15-C048-747E-7F2F-FE99419A01D2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F0DC751-5F85-2FD1-2BA0-533EBBF8FCDD}"/>
              </a:ext>
            </a:extLst>
          </p:cNvPr>
          <p:cNvSpPr/>
          <p:nvPr/>
        </p:nvSpPr>
        <p:spPr>
          <a:xfrm>
            <a:off x="1838480" y="2270001"/>
            <a:ext cx="1828501" cy="1986281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3657638" y="2270001"/>
            <a:ext cx="1828501" cy="1986281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5486458" y="2270001"/>
            <a:ext cx="1828501" cy="1986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7315892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0" y="2270001"/>
            <a:ext cx="182850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68EF072-C4A2-C52F-B842-82BAB6787BDF}"/>
              </a:ext>
            </a:extLst>
          </p:cNvPr>
          <p:cNvSpPr/>
          <p:nvPr/>
        </p:nvSpPr>
        <p:spPr>
          <a:xfrm>
            <a:off x="1833911" y="4250015"/>
            <a:ext cx="1295235" cy="1974545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0" y="4250015"/>
            <a:ext cx="1836214" cy="1974545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660" y="371129"/>
            <a:ext cx="2683986" cy="8829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0D699-0EFE-5A1E-395C-E5B58CEA2E93}"/>
              </a:ext>
            </a:extLst>
          </p:cNvPr>
          <p:cNvSpPr txBox="1"/>
          <p:nvPr/>
        </p:nvSpPr>
        <p:spPr>
          <a:xfrm>
            <a:off x="1710746" y="426319"/>
            <a:ext cx="4252455" cy="985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6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Gloves off: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1D5102-0E0E-D3B9-651F-20A6015F7B2B}"/>
              </a:ext>
            </a:extLst>
          </p:cNvPr>
          <p:cNvSpPr txBox="1"/>
          <p:nvPr/>
        </p:nvSpPr>
        <p:spPr>
          <a:xfrm>
            <a:off x="1809224" y="1374992"/>
            <a:ext cx="6636828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may not be wearing gloves when…</a:t>
            </a:r>
          </a:p>
        </p:txBody>
      </p:sp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11604" y="-2510"/>
            <a:ext cx="1319226" cy="2139934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457728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427860" y="2461156"/>
            <a:ext cx="128812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latin typeface="Arial" panose="020B0604020202020204" pitchFamily="34" charset="0"/>
                <a:cs typeface="Arial" panose="020B0604020202020204" pitchFamily="34" charset="0"/>
              </a:rPr>
              <a:t>Taking your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869840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2B0825-146E-8596-554A-97405503DAD7}"/>
              </a:ext>
            </a:extLst>
          </p:cNvPr>
          <p:cNvSpPr txBox="1"/>
          <p:nvPr/>
        </p:nvSpPr>
        <p:spPr>
          <a:xfrm>
            <a:off x="2395601" y="2395377"/>
            <a:ext cx="115927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clinical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361664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4099024" y="2400419"/>
            <a:ext cx="112992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Taking your blood pressure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5416954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7242412" y="2410807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9C00CA4-277B-13BF-2D48-D928094B23FB}"/>
              </a:ext>
            </a:extLst>
          </p:cNvPr>
          <p:cNvSpPr txBox="1"/>
          <p:nvPr/>
        </p:nvSpPr>
        <p:spPr>
          <a:xfrm>
            <a:off x="7748316" y="2457010"/>
            <a:ext cx="1373816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Handing out your medication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8786" y="4330198"/>
            <a:ext cx="405391" cy="4996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404430" y="4318462"/>
            <a:ext cx="1406113" cy="734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9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Examining your general skin (not genitals)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1840311" y="4322089"/>
            <a:ext cx="442338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2148475" y="4324736"/>
            <a:ext cx="1094068" cy="6924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>
                <a:solidFill>
                  <a:schemeClr val="bg1"/>
                </a:solidFill>
                <a:latin typeface="Arial"/>
                <a:cs typeface="Arial"/>
              </a:rPr>
              <a:t>Being </a:t>
            </a:r>
            <a:endParaRPr lang="en-US" sz="1300">
              <a:solidFill>
                <a:schemeClr val="bg1"/>
              </a:solidFill>
            </a:endParaRPr>
          </a:p>
          <a:p>
            <a:r>
              <a:rPr lang="en-GB" sz="1300">
                <a:solidFill>
                  <a:schemeClr val="bg1"/>
                </a:solidFill>
                <a:latin typeface="Arial"/>
                <a:cs typeface="Arial"/>
              </a:rPr>
              <a:t>your chaperone</a:t>
            </a:r>
            <a:endParaRPr lang="en-GB" sz="1300">
              <a:solidFill>
                <a:schemeClr val="bg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610420" y="2885882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BB42E7C-949C-B89D-69EE-405D36E1D153}"/>
              </a:ext>
            </a:extLst>
          </p:cNvPr>
          <p:cNvGrpSpPr/>
          <p:nvPr/>
        </p:nvGrpSpPr>
        <p:grpSpPr>
          <a:xfrm>
            <a:off x="2057946" y="3109491"/>
            <a:ext cx="993480" cy="990948"/>
            <a:chOff x="5719970" y="3534535"/>
            <a:chExt cx="2086609" cy="2081289"/>
          </a:xfrm>
        </p:grpSpPr>
        <p:grpSp>
          <p:nvGrpSpPr>
            <p:cNvPr id="57" name="Graphic 2">
              <a:extLst>
                <a:ext uri="{FF2B5EF4-FFF2-40B4-BE49-F238E27FC236}">
                  <a16:creationId xmlns:a16="http://schemas.microsoft.com/office/drawing/2014/main" id="{558AE9AE-7F1B-7B31-3110-50B1690504AC}"/>
                </a:ext>
              </a:extLst>
            </p:cNvPr>
            <p:cNvGrpSpPr/>
            <p:nvPr/>
          </p:nvGrpSpPr>
          <p:grpSpPr>
            <a:xfrm>
              <a:off x="5719970" y="3534535"/>
              <a:ext cx="2086609" cy="1989377"/>
              <a:chOff x="624897" y="969377"/>
              <a:chExt cx="2086609" cy="1989377"/>
            </a:xfrm>
            <a:solidFill>
              <a:srgbClr val="FFFFFF"/>
            </a:solidFill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5018161-49EF-0910-D287-0B6840EB0CE4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124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AF6024D5-CE72-6BA1-D053-BF16201612A3}"/>
                  </a:ext>
                </a:extLst>
              </p:cNvPr>
              <p:cNvSpPr/>
              <p:nvPr/>
            </p:nvSpPr>
            <p:spPr>
              <a:xfrm>
                <a:off x="624897" y="969377"/>
                <a:ext cx="2086609" cy="1989377"/>
              </a:xfrm>
              <a:custGeom>
                <a:avLst/>
                <a:gdLst>
                  <a:gd name="connsiteX0" fmla="*/ 1623955 w 2086609"/>
                  <a:gd name="connsiteY0" fmla="*/ 1941939 h 1989377"/>
                  <a:gd name="connsiteX1" fmla="*/ 1075601 w 2086609"/>
                  <a:gd name="connsiteY1" fmla="*/ 1694289 h 1989377"/>
                  <a:gd name="connsiteX2" fmla="*/ 517817 w 2086609"/>
                  <a:gd name="connsiteY2" fmla="*/ 1602944 h 1989377"/>
                  <a:gd name="connsiteX3" fmla="*/ 41281 w 2086609"/>
                  <a:gd name="connsiteY3" fmla="*/ 1373677 h 1989377"/>
                  <a:gd name="connsiteX4" fmla="*/ 199110 w 2086609"/>
                  <a:gd name="connsiteY4" fmla="*/ 723596 h 1989377"/>
                  <a:gd name="connsiteX5" fmla="*/ 419900 w 2086609"/>
                  <a:gd name="connsiteY5" fmla="*/ 67228 h 1989377"/>
                  <a:gd name="connsiteX6" fmla="*/ 959110 w 2086609"/>
                  <a:gd name="connsiteY6" fmla="*/ 175908 h 1989377"/>
                  <a:gd name="connsiteX7" fmla="*/ 1480413 w 2086609"/>
                  <a:gd name="connsiteY7" fmla="*/ 385077 h 1989377"/>
                  <a:gd name="connsiteX8" fmla="*/ 2061438 w 2086609"/>
                  <a:gd name="connsiteY8" fmla="*/ 522999 h 1989377"/>
                  <a:gd name="connsiteX9" fmla="*/ 1793690 w 2086609"/>
                  <a:gd name="connsiteY9" fmla="*/ 1220420 h 1989377"/>
                  <a:gd name="connsiteX10" fmla="*/ 1624050 w 2086609"/>
                  <a:gd name="connsiteY10" fmla="*/ 1941843 h 1989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86609" h="1989377">
                    <a:moveTo>
                      <a:pt x="1623955" y="1941939"/>
                    </a:moveTo>
                    <a:cubicBezTo>
                      <a:pt x="1375543" y="2111865"/>
                      <a:pt x="1343063" y="1776966"/>
                      <a:pt x="1075601" y="1694289"/>
                    </a:cubicBezTo>
                    <a:cubicBezTo>
                      <a:pt x="808139" y="1611612"/>
                      <a:pt x="785279" y="1685621"/>
                      <a:pt x="517817" y="1602944"/>
                    </a:cubicBezTo>
                    <a:cubicBezTo>
                      <a:pt x="250355" y="1520267"/>
                      <a:pt x="150437" y="1654093"/>
                      <a:pt x="41281" y="1373677"/>
                    </a:cubicBezTo>
                    <a:cubicBezTo>
                      <a:pt x="-80163" y="1061734"/>
                      <a:pt x="94907" y="1060495"/>
                      <a:pt x="199110" y="723596"/>
                    </a:cubicBezTo>
                    <a:cubicBezTo>
                      <a:pt x="303218" y="386792"/>
                      <a:pt x="143579" y="256204"/>
                      <a:pt x="419900" y="67228"/>
                    </a:cubicBezTo>
                    <a:cubicBezTo>
                      <a:pt x="668312" y="-102698"/>
                      <a:pt x="691648" y="93231"/>
                      <a:pt x="959110" y="175908"/>
                    </a:cubicBezTo>
                    <a:cubicBezTo>
                      <a:pt x="1226572" y="258585"/>
                      <a:pt x="1213047" y="302400"/>
                      <a:pt x="1480413" y="385077"/>
                    </a:cubicBezTo>
                    <a:cubicBezTo>
                      <a:pt x="1747875" y="467754"/>
                      <a:pt x="1952282" y="242583"/>
                      <a:pt x="2061438" y="522999"/>
                    </a:cubicBezTo>
                    <a:cubicBezTo>
                      <a:pt x="2182882" y="834943"/>
                      <a:pt x="1827219" y="871519"/>
                      <a:pt x="1793690" y="1220420"/>
                    </a:cubicBezTo>
                    <a:cubicBezTo>
                      <a:pt x="1756067" y="1611421"/>
                      <a:pt x="1900370" y="1752867"/>
                      <a:pt x="1624050" y="194184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0100" cap="flat">
                <a:solidFill>
                  <a:srgbClr val="FBD815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3F8700F-7CA5-D1E3-54C4-DCF06CF53265}"/>
                </a:ext>
              </a:extLst>
            </p:cNvPr>
            <p:cNvSpPr/>
            <p:nvPr/>
          </p:nvSpPr>
          <p:spPr>
            <a:xfrm>
              <a:off x="6060111" y="3943069"/>
              <a:ext cx="1245718" cy="1672755"/>
            </a:xfrm>
            <a:custGeom>
              <a:avLst/>
              <a:gdLst>
                <a:gd name="connsiteX0" fmla="*/ 636209 w 1245718"/>
                <a:gd name="connsiteY0" fmla="*/ 1672565 h 1672755"/>
                <a:gd name="connsiteX1" fmla="*/ 109572 w 1245718"/>
                <a:gd name="connsiteY1" fmla="*/ 1442631 h 1672755"/>
                <a:gd name="connsiteX2" fmla="*/ 167770 w 1245718"/>
                <a:gd name="connsiteY2" fmla="*/ 1313663 h 1672755"/>
                <a:gd name="connsiteX3" fmla="*/ 171675 w 1245718"/>
                <a:gd name="connsiteY3" fmla="*/ 1203649 h 1672755"/>
                <a:gd name="connsiteX4" fmla="*/ 103476 w 1245718"/>
                <a:gd name="connsiteY4" fmla="*/ 1056869 h 1672755"/>
                <a:gd name="connsiteX5" fmla="*/ 37087 w 1245718"/>
                <a:gd name="connsiteY5" fmla="*/ 743306 h 1672755"/>
                <a:gd name="connsiteX6" fmla="*/ 4797 w 1245718"/>
                <a:gd name="connsiteY6" fmla="*/ 480987 h 1672755"/>
                <a:gd name="connsiteX7" fmla="*/ 74996 w 1245718"/>
                <a:gd name="connsiteY7" fmla="*/ 399168 h 1672755"/>
                <a:gd name="connsiteX8" fmla="*/ 161674 w 1245718"/>
                <a:gd name="connsiteY8" fmla="*/ 457746 h 1672755"/>
                <a:gd name="connsiteX9" fmla="*/ 211775 w 1245718"/>
                <a:gd name="connsiteY9" fmla="*/ 604622 h 1672755"/>
                <a:gd name="connsiteX10" fmla="*/ 225110 w 1245718"/>
                <a:gd name="connsiteY10" fmla="*/ 718446 h 1672755"/>
                <a:gd name="connsiteX11" fmla="*/ 237302 w 1245718"/>
                <a:gd name="connsiteY11" fmla="*/ 755212 h 1672755"/>
                <a:gd name="connsiteX12" fmla="*/ 247113 w 1245718"/>
                <a:gd name="connsiteY12" fmla="*/ 756069 h 1672755"/>
                <a:gd name="connsiteX13" fmla="*/ 285594 w 1245718"/>
                <a:gd name="connsiteY13" fmla="*/ 689585 h 1672755"/>
                <a:gd name="connsiteX14" fmla="*/ 425135 w 1245718"/>
                <a:gd name="connsiteY14" fmla="*/ 375165 h 1672755"/>
                <a:gd name="connsiteX15" fmla="*/ 554866 w 1245718"/>
                <a:gd name="connsiteY15" fmla="*/ 77794 h 1672755"/>
                <a:gd name="connsiteX16" fmla="*/ 631066 w 1245718"/>
                <a:gd name="connsiteY16" fmla="*/ 26835 h 1672755"/>
                <a:gd name="connsiteX17" fmla="*/ 701170 w 1245718"/>
                <a:gd name="connsiteY17" fmla="*/ 76651 h 1672755"/>
                <a:gd name="connsiteX18" fmla="*/ 696026 w 1245718"/>
                <a:gd name="connsiteY18" fmla="*/ 146184 h 1672755"/>
                <a:gd name="connsiteX19" fmla="*/ 546198 w 1245718"/>
                <a:gd name="connsiteY19" fmla="*/ 492703 h 1672755"/>
                <a:gd name="connsiteX20" fmla="*/ 555151 w 1245718"/>
                <a:gd name="connsiteY20" fmla="*/ 558045 h 1672755"/>
                <a:gd name="connsiteX21" fmla="*/ 606872 w 1245718"/>
                <a:gd name="connsiteY21" fmla="*/ 520421 h 1672755"/>
                <a:gd name="connsiteX22" fmla="*/ 809183 w 1245718"/>
                <a:gd name="connsiteY22" fmla="*/ 56458 h 1672755"/>
                <a:gd name="connsiteX23" fmla="*/ 890622 w 1245718"/>
                <a:gd name="connsiteY23" fmla="*/ 356 h 1672755"/>
                <a:gd name="connsiteX24" fmla="*/ 955392 w 1245718"/>
                <a:gd name="connsiteY24" fmla="*/ 115989 h 1672755"/>
                <a:gd name="connsiteX25" fmla="*/ 815755 w 1245718"/>
                <a:gd name="connsiteY25" fmla="*/ 436506 h 1672755"/>
                <a:gd name="connsiteX26" fmla="*/ 751081 w 1245718"/>
                <a:gd name="connsiteY26" fmla="*/ 585286 h 1672755"/>
                <a:gd name="connsiteX27" fmla="*/ 766035 w 1245718"/>
                <a:gd name="connsiteY27" fmla="*/ 638721 h 1672755"/>
                <a:gd name="connsiteX28" fmla="*/ 812612 w 1245718"/>
                <a:gd name="connsiteY28" fmla="*/ 611194 h 1672755"/>
                <a:gd name="connsiteX29" fmla="*/ 985682 w 1245718"/>
                <a:gd name="connsiteY29" fmla="*/ 213811 h 1672755"/>
                <a:gd name="connsiteX30" fmla="*/ 1081312 w 1245718"/>
                <a:gd name="connsiteY30" fmla="*/ 161043 h 1672755"/>
                <a:gd name="connsiteX31" fmla="*/ 1131319 w 1245718"/>
                <a:gd name="connsiteY31" fmla="*/ 274485 h 1672755"/>
                <a:gd name="connsiteX32" fmla="*/ 966060 w 1245718"/>
                <a:gd name="connsiteY32" fmla="*/ 653962 h 1672755"/>
                <a:gd name="connsiteX33" fmla="*/ 936056 w 1245718"/>
                <a:gd name="connsiteY33" fmla="*/ 723304 h 1672755"/>
                <a:gd name="connsiteX34" fmla="*/ 950344 w 1245718"/>
                <a:gd name="connsiteY34" fmla="*/ 770929 h 1672755"/>
                <a:gd name="connsiteX35" fmla="*/ 997397 w 1245718"/>
                <a:gd name="connsiteY35" fmla="*/ 749212 h 1672755"/>
                <a:gd name="connsiteX36" fmla="*/ 1113602 w 1245718"/>
                <a:gd name="connsiteY36" fmla="*/ 482607 h 1672755"/>
                <a:gd name="connsiteX37" fmla="*/ 1180468 w 1245718"/>
                <a:gd name="connsiteY37" fmla="*/ 436506 h 1672755"/>
                <a:gd name="connsiteX38" fmla="*/ 1242761 w 1245718"/>
                <a:gd name="connsiteY38" fmla="*/ 479178 h 1672755"/>
                <a:gd name="connsiteX39" fmla="*/ 1237713 w 1245718"/>
                <a:gd name="connsiteY39" fmla="*/ 545758 h 1672755"/>
                <a:gd name="connsiteX40" fmla="*/ 1017495 w 1245718"/>
                <a:gd name="connsiteY40" fmla="*/ 1053821 h 1672755"/>
                <a:gd name="connsiteX41" fmla="*/ 913387 w 1245718"/>
                <a:gd name="connsiteY41" fmla="*/ 1292232 h 1672755"/>
                <a:gd name="connsiteX42" fmla="*/ 817851 w 1245718"/>
                <a:gd name="connsiteY42" fmla="*/ 1402341 h 1672755"/>
                <a:gd name="connsiteX43" fmla="*/ 703741 w 1245718"/>
                <a:gd name="connsiteY43" fmla="*/ 1525499 h 1672755"/>
                <a:gd name="connsiteX44" fmla="*/ 649735 w 1245718"/>
                <a:gd name="connsiteY44" fmla="*/ 1642180 h 1672755"/>
                <a:gd name="connsiteX45" fmla="*/ 636114 w 1245718"/>
                <a:gd name="connsiteY45" fmla="*/ 1672755 h 167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45718" h="1672755">
                  <a:moveTo>
                    <a:pt x="636209" y="1672565"/>
                  </a:moveTo>
                  <a:cubicBezTo>
                    <a:pt x="460473" y="1595793"/>
                    <a:pt x="286642" y="1519879"/>
                    <a:pt x="109572" y="1442631"/>
                  </a:cubicBezTo>
                  <a:cubicBezTo>
                    <a:pt x="129479" y="1397864"/>
                    <a:pt x="146338" y="1354525"/>
                    <a:pt x="167770" y="1313663"/>
                  </a:cubicBezTo>
                  <a:cubicBezTo>
                    <a:pt x="187296" y="1276515"/>
                    <a:pt x="187867" y="1240416"/>
                    <a:pt x="171675" y="1203649"/>
                  </a:cubicBezTo>
                  <a:cubicBezTo>
                    <a:pt x="149958" y="1154310"/>
                    <a:pt x="129098" y="1104208"/>
                    <a:pt x="103476" y="1056869"/>
                  </a:cubicBezTo>
                  <a:cubicBezTo>
                    <a:pt x="50231" y="958476"/>
                    <a:pt x="35086" y="852939"/>
                    <a:pt x="37087" y="743306"/>
                  </a:cubicBezTo>
                  <a:cubicBezTo>
                    <a:pt x="38706" y="654342"/>
                    <a:pt x="33086" y="566522"/>
                    <a:pt x="4797" y="480987"/>
                  </a:cubicBezTo>
                  <a:cubicBezTo>
                    <a:pt x="-12729" y="428219"/>
                    <a:pt x="19370" y="392691"/>
                    <a:pt x="74996" y="399168"/>
                  </a:cubicBezTo>
                  <a:cubicBezTo>
                    <a:pt x="114239" y="403740"/>
                    <a:pt x="146338" y="423361"/>
                    <a:pt x="161674" y="457746"/>
                  </a:cubicBezTo>
                  <a:cubicBezTo>
                    <a:pt x="182724" y="504800"/>
                    <a:pt x="199202" y="554521"/>
                    <a:pt x="211775" y="604622"/>
                  </a:cubicBezTo>
                  <a:cubicBezTo>
                    <a:pt x="221014" y="641293"/>
                    <a:pt x="219967" y="680536"/>
                    <a:pt x="225110" y="718446"/>
                  </a:cubicBezTo>
                  <a:cubicBezTo>
                    <a:pt x="226825" y="731019"/>
                    <a:pt x="233111" y="743020"/>
                    <a:pt x="237302" y="755212"/>
                  </a:cubicBezTo>
                  <a:cubicBezTo>
                    <a:pt x="240541" y="755498"/>
                    <a:pt x="243874" y="755784"/>
                    <a:pt x="247113" y="756069"/>
                  </a:cubicBezTo>
                  <a:cubicBezTo>
                    <a:pt x="260067" y="733971"/>
                    <a:pt x="275116" y="712826"/>
                    <a:pt x="285594" y="689585"/>
                  </a:cubicBezTo>
                  <a:cubicBezTo>
                    <a:pt x="332838" y="585096"/>
                    <a:pt x="378939" y="480130"/>
                    <a:pt x="425135" y="375165"/>
                  </a:cubicBezTo>
                  <a:cubicBezTo>
                    <a:pt x="468664" y="276200"/>
                    <a:pt x="511622" y="176949"/>
                    <a:pt x="554866" y="77794"/>
                  </a:cubicBezTo>
                  <a:cubicBezTo>
                    <a:pt x="569344" y="44552"/>
                    <a:pt x="594204" y="26550"/>
                    <a:pt x="631066" y="26835"/>
                  </a:cubicBezTo>
                  <a:cubicBezTo>
                    <a:pt x="662879" y="27121"/>
                    <a:pt x="694216" y="45504"/>
                    <a:pt x="701170" y="76651"/>
                  </a:cubicBezTo>
                  <a:cubicBezTo>
                    <a:pt x="706028" y="98559"/>
                    <a:pt x="704599" y="125610"/>
                    <a:pt x="696026" y="146184"/>
                  </a:cubicBezTo>
                  <a:cubicBezTo>
                    <a:pt x="647734" y="262389"/>
                    <a:pt x="596395" y="377355"/>
                    <a:pt x="546198" y="492703"/>
                  </a:cubicBezTo>
                  <a:cubicBezTo>
                    <a:pt x="530482" y="528803"/>
                    <a:pt x="533434" y="549567"/>
                    <a:pt x="555151" y="558045"/>
                  </a:cubicBezTo>
                  <a:cubicBezTo>
                    <a:pt x="576487" y="566331"/>
                    <a:pt x="591632" y="555378"/>
                    <a:pt x="606872" y="520421"/>
                  </a:cubicBezTo>
                  <a:cubicBezTo>
                    <a:pt x="674309" y="365735"/>
                    <a:pt x="741651" y="211049"/>
                    <a:pt x="809183" y="56458"/>
                  </a:cubicBezTo>
                  <a:cubicBezTo>
                    <a:pt x="826328" y="17215"/>
                    <a:pt x="856427" y="-2978"/>
                    <a:pt x="890622" y="356"/>
                  </a:cubicBezTo>
                  <a:cubicBezTo>
                    <a:pt x="948058" y="6071"/>
                    <a:pt x="979204" y="60459"/>
                    <a:pt x="955392" y="115989"/>
                  </a:cubicBezTo>
                  <a:cubicBezTo>
                    <a:pt x="909386" y="223050"/>
                    <a:pt x="862333" y="329635"/>
                    <a:pt x="815755" y="436506"/>
                  </a:cubicBezTo>
                  <a:cubicBezTo>
                    <a:pt x="794134" y="486036"/>
                    <a:pt x="772417" y="535566"/>
                    <a:pt x="751081" y="585286"/>
                  </a:cubicBezTo>
                  <a:cubicBezTo>
                    <a:pt x="739365" y="612718"/>
                    <a:pt x="744413" y="630911"/>
                    <a:pt x="766035" y="638721"/>
                  </a:cubicBezTo>
                  <a:cubicBezTo>
                    <a:pt x="792134" y="648151"/>
                    <a:pt x="803754" y="631387"/>
                    <a:pt x="812612" y="611194"/>
                  </a:cubicBezTo>
                  <a:cubicBezTo>
                    <a:pt x="870334" y="478701"/>
                    <a:pt x="927770" y="346209"/>
                    <a:pt x="985682" y="213811"/>
                  </a:cubicBezTo>
                  <a:cubicBezTo>
                    <a:pt x="1005017" y="169710"/>
                    <a:pt x="1041117" y="150279"/>
                    <a:pt x="1081312" y="161043"/>
                  </a:cubicBezTo>
                  <a:cubicBezTo>
                    <a:pt x="1130938" y="174378"/>
                    <a:pt x="1153321" y="223527"/>
                    <a:pt x="1131319" y="274485"/>
                  </a:cubicBezTo>
                  <a:cubicBezTo>
                    <a:pt x="1076645" y="401168"/>
                    <a:pt x="1021210" y="527469"/>
                    <a:pt x="966060" y="653962"/>
                  </a:cubicBezTo>
                  <a:cubicBezTo>
                    <a:pt x="955963" y="677012"/>
                    <a:pt x="945677" y="699967"/>
                    <a:pt x="936056" y="723304"/>
                  </a:cubicBezTo>
                  <a:cubicBezTo>
                    <a:pt x="928055" y="742734"/>
                    <a:pt x="929389" y="761689"/>
                    <a:pt x="950344" y="770929"/>
                  </a:cubicBezTo>
                  <a:cubicBezTo>
                    <a:pt x="971870" y="780358"/>
                    <a:pt x="988063" y="770643"/>
                    <a:pt x="997397" y="749212"/>
                  </a:cubicBezTo>
                  <a:cubicBezTo>
                    <a:pt x="1036069" y="660343"/>
                    <a:pt x="1074836" y="571475"/>
                    <a:pt x="1113602" y="482607"/>
                  </a:cubicBezTo>
                  <a:cubicBezTo>
                    <a:pt x="1126366" y="453365"/>
                    <a:pt x="1147987" y="436315"/>
                    <a:pt x="1180468" y="436506"/>
                  </a:cubicBezTo>
                  <a:cubicBezTo>
                    <a:pt x="1210567" y="436696"/>
                    <a:pt x="1235522" y="451079"/>
                    <a:pt x="1242761" y="479178"/>
                  </a:cubicBezTo>
                  <a:cubicBezTo>
                    <a:pt x="1248095" y="499752"/>
                    <a:pt x="1246095" y="526041"/>
                    <a:pt x="1237713" y="545758"/>
                  </a:cubicBezTo>
                  <a:cubicBezTo>
                    <a:pt x="1165513" y="715588"/>
                    <a:pt x="1091219" y="884562"/>
                    <a:pt x="1017495" y="1053821"/>
                  </a:cubicBezTo>
                  <a:cubicBezTo>
                    <a:pt x="982824" y="1133259"/>
                    <a:pt x="947962" y="1212698"/>
                    <a:pt x="913387" y="1292232"/>
                  </a:cubicBezTo>
                  <a:cubicBezTo>
                    <a:pt x="893099" y="1339095"/>
                    <a:pt x="862142" y="1377957"/>
                    <a:pt x="817851" y="1402341"/>
                  </a:cubicBezTo>
                  <a:cubicBezTo>
                    <a:pt x="765463" y="1431201"/>
                    <a:pt x="730221" y="1474255"/>
                    <a:pt x="703741" y="1525499"/>
                  </a:cubicBezTo>
                  <a:cubicBezTo>
                    <a:pt x="684120" y="1563504"/>
                    <a:pt x="667547" y="1603223"/>
                    <a:pt x="649735" y="1642180"/>
                  </a:cubicBezTo>
                  <a:cubicBezTo>
                    <a:pt x="645544" y="1651324"/>
                    <a:pt x="641543" y="1660563"/>
                    <a:pt x="636114" y="167275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60E9B73E-F4C2-1B41-5405-864B6EE451D2}"/>
              </a:ext>
            </a:extLst>
          </p:cNvPr>
          <p:cNvGrpSpPr/>
          <p:nvPr/>
        </p:nvGrpSpPr>
        <p:grpSpPr>
          <a:xfrm>
            <a:off x="2062199" y="5088177"/>
            <a:ext cx="711350" cy="1016843"/>
            <a:chOff x="3509265" y="7535762"/>
            <a:chExt cx="1352378" cy="2095995"/>
          </a:xfrm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7402CC0-7562-21E8-4A13-7D307F293633}"/>
                </a:ext>
              </a:extLst>
            </p:cNvPr>
            <p:cNvSpPr/>
            <p:nvPr/>
          </p:nvSpPr>
          <p:spPr>
            <a:xfrm>
              <a:off x="3766296" y="7535762"/>
              <a:ext cx="350975" cy="350975"/>
            </a:xfrm>
            <a:custGeom>
              <a:avLst/>
              <a:gdLst>
                <a:gd name="connsiteX0" fmla="*/ 460509 w 460508"/>
                <a:gd name="connsiteY0" fmla="*/ 230254 h 460508"/>
                <a:gd name="connsiteX1" fmla="*/ 230254 w 460508"/>
                <a:gd name="connsiteY1" fmla="*/ 460509 h 460508"/>
                <a:gd name="connsiteX2" fmla="*/ 0 w 460508"/>
                <a:gd name="connsiteY2" fmla="*/ 230254 h 460508"/>
                <a:gd name="connsiteX3" fmla="*/ 230254 w 460508"/>
                <a:gd name="connsiteY3" fmla="*/ 0 h 460508"/>
                <a:gd name="connsiteX4" fmla="*/ 460509 w 460508"/>
                <a:gd name="connsiteY4" fmla="*/ 230254 h 460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508" h="460508">
                  <a:moveTo>
                    <a:pt x="460509" y="230254"/>
                  </a:moveTo>
                  <a:cubicBezTo>
                    <a:pt x="460509" y="357447"/>
                    <a:pt x="357447" y="460509"/>
                    <a:pt x="230254" y="460509"/>
                  </a:cubicBezTo>
                  <a:cubicBezTo>
                    <a:pt x="103061" y="460509"/>
                    <a:pt x="0" y="357447"/>
                    <a:pt x="0" y="230254"/>
                  </a:cubicBezTo>
                  <a:cubicBezTo>
                    <a:pt x="0" y="103061"/>
                    <a:pt x="103194" y="0"/>
                    <a:pt x="230254" y="0"/>
                  </a:cubicBezTo>
                  <a:cubicBezTo>
                    <a:pt x="357314" y="0"/>
                    <a:pt x="460509" y="103061"/>
                    <a:pt x="460509" y="230254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19BA4BC-24D0-9743-0F2F-FD52A31C5FBB}"/>
                </a:ext>
              </a:extLst>
            </p:cNvPr>
            <p:cNvSpPr/>
            <p:nvPr/>
          </p:nvSpPr>
          <p:spPr>
            <a:xfrm>
              <a:off x="3509265" y="7904824"/>
              <a:ext cx="755346" cy="1431642"/>
            </a:xfrm>
            <a:custGeom>
              <a:avLst/>
              <a:gdLst>
                <a:gd name="connsiteX0" fmla="*/ 737758 w 991077"/>
                <a:gd name="connsiteY0" fmla="*/ 1337395 h 1878432"/>
                <a:gd name="connsiteX1" fmla="*/ 704026 w 991077"/>
                <a:gd name="connsiteY1" fmla="*/ 1332195 h 1878432"/>
                <a:gd name="connsiteX2" fmla="*/ 637363 w 991077"/>
                <a:gd name="connsiteY2" fmla="*/ 1276598 h 1878432"/>
                <a:gd name="connsiteX3" fmla="*/ 629497 w 991077"/>
                <a:gd name="connsiteY3" fmla="*/ 1190203 h 1878432"/>
                <a:gd name="connsiteX4" fmla="*/ 660695 w 991077"/>
                <a:gd name="connsiteY4" fmla="*/ 1070076 h 1878432"/>
                <a:gd name="connsiteX5" fmla="*/ 824420 w 991077"/>
                <a:gd name="connsiteY5" fmla="*/ 558237 h 1878432"/>
                <a:gd name="connsiteX6" fmla="*/ 824420 w 991077"/>
                <a:gd name="connsiteY6" fmla="*/ 377713 h 1878432"/>
                <a:gd name="connsiteX7" fmla="*/ 861751 w 991077"/>
                <a:gd name="connsiteY7" fmla="*/ 492774 h 1878432"/>
                <a:gd name="connsiteX8" fmla="*/ 991078 w 991077"/>
                <a:gd name="connsiteY8" fmla="*/ 371313 h 1878432"/>
                <a:gd name="connsiteX9" fmla="*/ 750557 w 991077"/>
                <a:gd name="connsiteY9" fmla="*/ 13599 h 1878432"/>
                <a:gd name="connsiteX10" fmla="*/ 747891 w 991077"/>
                <a:gd name="connsiteY10" fmla="*/ 12933 h 1878432"/>
                <a:gd name="connsiteX11" fmla="*/ 691094 w 991077"/>
                <a:gd name="connsiteY11" fmla="*/ 0 h 1878432"/>
                <a:gd name="connsiteX12" fmla="*/ 420575 w 991077"/>
                <a:gd name="connsiteY12" fmla="*/ 0 h 1878432"/>
                <a:gd name="connsiteX13" fmla="*/ 391243 w 991077"/>
                <a:gd name="connsiteY13" fmla="*/ 3333 h 1878432"/>
                <a:gd name="connsiteX14" fmla="*/ 366045 w 991077"/>
                <a:gd name="connsiteY14" fmla="*/ 6933 h 1878432"/>
                <a:gd name="connsiteX15" fmla="*/ 35396 w 991077"/>
                <a:gd name="connsiteY15" fmla="*/ 690630 h 1878432"/>
                <a:gd name="connsiteX16" fmla="*/ 3664 w 991077"/>
                <a:gd name="connsiteY16" fmla="*/ 812756 h 1878432"/>
                <a:gd name="connsiteX17" fmla="*/ 56195 w 991077"/>
                <a:gd name="connsiteY17" fmla="*/ 912884 h 1878432"/>
                <a:gd name="connsiteX18" fmla="*/ 80060 w 991077"/>
                <a:gd name="connsiteY18" fmla="*/ 916484 h 1878432"/>
                <a:gd name="connsiteX19" fmla="*/ 156456 w 991077"/>
                <a:gd name="connsiteY19" fmla="*/ 860220 h 1878432"/>
                <a:gd name="connsiteX20" fmla="*/ 190854 w 991077"/>
                <a:gd name="connsiteY20" fmla="*/ 728761 h 1878432"/>
                <a:gd name="connsiteX21" fmla="*/ 287382 w 991077"/>
                <a:gd name="connsiteY21" fmla="*/ 384913 h 1878432"/>
                <a:gd name="connsiteX22" fmla="*/ 287382 w 991077"/>
                <a:gd name="connsiteY22" fmla="*/ 642499 h 1878432"/>
                <a:gd name="connsiteX23" fmla="*/ 287382 w 991077"/>
                <a:gd name="connsiteY23" fmla="*/ 642499 h 1878432"/>
                <a:gd name="connsiteX24" fmla="*/ 287382 w 991077"/>
                <a:gd name="connsiteY24" fmla="*/ 1755106 h 1878432"/>
                <a:gd name="connsiteX25" fmla="*/ 407376 w 991077"/>
                <a:gd name="connsiteY25" fmla="*/ 1875099 h 1878432"/>
                <a:gd name="connsiteX26" fmla="*/ 527369 w 991077"/>
                <a:gd name="connsiteY26" fmla="*/ 1755106 h 1878432"/>
                <a:gd name="connsiteX27" fmla="*/ 527369 w 991077"/>
                <a:gd name="connsiteY27" fmla="*/ 920617 h 1878432"/>
                <a:gd name="connsiteX28" fmla="*/ 586033 w 991077"/>
                <a:gd name="connsiteY28" fmla="*/ 920617 h 1878432"/>
                <a:gd name="connsiteX29" fmla="*/ 586033 w 991077"/>
                <a:gd name="connsiteY29" fmla="*/ 1758439 h 1878432"/>
                <a:gd name="connsiteX30" fmla="*/ 706026 w 991077"/>
                <a:gd name="connsiteY30" fmla="*/ 1878432 h 1878432"/>
                <a:gd name="connsiteX31" fmla="*/ 826020 w 991077"/>
                <a:gd name="connsiteY31" fmla="*/ 1758439 h 1878432"/>
                <a:gd name="connsiteX32" fmla="*/ 826020 w 991077"/>
                <a:gd name="connsiteY32" fmla="*/ 1294464 h 1878432"/>
                <a:gd name="connsiteX33" fmla="*/ 737758 w 991077"/>
                <a:gd name="connsiteY33" fmla="*/ 1337128 h 187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91077" h="1878432">
                  <a:moveTo>
                    <a:pt x="737758" y="1337395"/>
                  </a:moveTo>
                  <a:cubicBezTo>
                    <a:pt x="726292" y="1337395"/>
                    <a:pt x="714959" y="1335662"/>
                    <a:pt x="704026" y="1332195"/>
                  </a:cubicBezTo>
                  <a:cubicBezTo>
                    <a:pt x="675095" y="1323129"/>
                    <a:pt x="651496" y="1303397"/>
                    <a:pt x="637363" y="1276598"/>
                  </a:cubicBezTo>
                  <a:cubicBezTo>
                    <a:pt x="623364" y="1249800"/>
                    <a:pt x="620564" y="1219135"/>
                    <a:pt x="629497" y="1190203"/>
                  </a:cubicBezTo>
                  <a:cubicBezTo>
                    <a:pt x="637230" y="1165137"/>
                    <a:pt x="648163" y="1121140"/>
                    <a:pt x="660695" y="1070076"/>
                  </a:cubicBezTo>
                  <a:cubicBezTo>
                    <a:pt x="709893" y="870487"/>
                    <a:pt x="758823" y="688763"/>
                    <a:pt x="824420" y="558237"/>
                  </a:cubicBezTo>
                  <a:lnTo>
                    <a:pt x="824420" y="377713"/>
                  </a:lnTo>
                  <a:cubicBezTo>
                    <a:pt x="837619" y="414511"/>
                    <a:pt x="850152" y="453576"/>
                    <a:pt x="861751" y="492774"/>
                  </a:cubicBezTo>
                  <a:cubicBezTo>
                    <a:pt x="898949" y="435577"/>
                    <a:pt x="941347" y="393579"/>
                    <a:pt x="991078" y="371313"/>
                  </a:cubicBezTo>
                  <a:cubicBezTo>
                    <a:pt x="930014" y="186390"/>
                    <a:pt x="856418" y="46798"/>
                    <a:pt x="750557" y="13599"/>
                  </a:cubicBezTo>
                  <a:cubicBezTo>
                    <a:pt x="749624" y="13333"/>
                    <a:pt x="748824" y="13199"/>
                    <a:pt x="747891" y="12933"/>
                  </a:cubicBezTo>
                  <a:cubicBezTo>
                    <a:pt x="730558" y="4666"/>
                    <a:pt x="711359" y="0"/>
                    <a:pt x="691094" y="0"/>
                  </a:cubicBezTo>
                  <a:lnTo>
                    <a:pt x="420575" y="0"/>
                  </a:lnTo>
                  <a:cubicBezTo>
                    <a:pt x="410442" y="0"/>
                    <a:pt x="400709" y="1200"/>
                    <a:pt x="391243" y="3333"/>
                  </a:cubicBezTo>
                  <a:cubicBezTo>
                    <a:pt x="382844" y="3200"/>
                    <a:pt x="374444" y="4266"/>
                    <a:pt x="366045" y="6933"/>
                  </a:cubicBezTo>
                  <a:cubicBezTo>
                    <a:pt x="203653" y="57864"/>
                    <a:pt x="116991" y="359447"/>
                    <a:pt x="35396" y="690630"/>
                  </a:cubicBezTo>
                  <a:cubicBezTo>
                    <a:pt x="22730" y="742227"/>
                    <a:pt x="11664" y="786758"/>
                    <a:pt x="3664" y="812756"/>
                  </a:cubicBezTo>
                  <a:cubicBezTo>
                    <a:pt x="-9535" y="854887"/>
                    <a:pt x="14063" y="899818"/>
                    <a:pt x="56195" y="912884"/>
                  </a:cubicBezTo>
                  <a:cubicBezTo>
                    <a:pt x="64061" y="915418"/>
                    <a:pt x="72194" y="916484"/>
                    <a:pt x="80060" y="916484"/>
                  </a:cubicBezTo>
                  <a:cubicBezTo>
                    <a:pt x="114191" y="916484"/>
                    <a:pt x="145656" y="894485"/>
                    <a:pt x="156456" y="860220"/>
                  </a:cubicBezTo>
                  <a:cubicBezTo>
                    <a:pt x="166055" y="829555"/>
                    <a:pt x="176988" y="785024"/>
                    <a:pt x="190854" y="728761"/>
                  </a:cubicBezTo>
                  <a:cubicBezTo>
                    <a:pt x="214986" y="630766"/>
                    <a:pt x="247384" y="499173"/>
                    <a:pt x="287382" y="384913"/>
                  </a:cubicBezTo>
                  <a:lnTo>
                    <a:pt x="287382" y="642499"/>
                  </a:lnTo>
                  <a:cubicBezTo>
                    <a:pt x="287382" y="642499"/>
                    <a:pt x="287382" y="642499"/>
                    <a:pt x="287382" y="642499"/>
                  </a:cubicBezTo>
                  <a:lnTo>
                    <a:pt x="287382" y="1755106"/>
                  </a:lnTo>
                  <a:cubicBezTo>
                    <a:pt x="287382" y="1821369"/>
                    <a:pt x="341113" y="1875099"/>
                    <a:pt x="407376" y="1875099"/>
                  </a:cubicBezTo>
                  <a:cubicBezTo>
                    <a:pt x="473639" y="1875099"/>
                    <a:pt x="527369" y="1821369"/>
                    <a:pt x="527369" y="1755106"/>
                  </a:cubicBezTo>
                  <a:lnTo>
                    <a:pt x="527369" y="920617"/>
                  </a:lnTo>
                  <a:lnTo>
                    <a:pt x="586033" y="920617"/>
                  </a:lnTo>
                  <a:lnTo>
                    <a:pt x="586033" y="1758439"/>
                  </a:lnTo>
                  <a:cubicBezTo>
                    <a:pt x="586033" y="1824702"/>
                    <a:pt x="639763" y="1878432"/>
                    <a:pt x="706026" y="1878432"/>
                  </a:cubicBezTo>
                  <a:cubicBezTo>
                    <a:pt x="772289" y="1878432"/>
                    <a:pt x="826020" y="1824702"/>
                    <a:pt x="826020" y="1758439"/>
                  </a:cubicBezTo>
                  <a:lnTo>
                    <a:pt x="826020" y="1294464"/>
                  </a:lnTo>
                  <a:cubicBezTo>
                    <a:pt x="804954" y="1320862"/>
                    <a:pt x="773089" y="1337128"/>
                    <a:pt x="737758" y="1337128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5" name="Graphic 2">
              <a:extLst>
                <a:ext uri="{FF2B5EF4-FFF2-40B4-BE49-F238E27FC236}">
                  <a16:creationId xmlns:a16="http://schemas.microsoft.com/office/drawing/2014/main" id="{E7A5A26D-D6E0-597E-E119-FFF223631332}"/>
                </a:ext>
              </a:extLst>
            </p:cNvPr>
            <p:cNvGrpSpPr/>
            <p:nvPr/>
          </p:nvGrpSpPr>
          <p:grpSpPr>
            <a:xfrm>
              <a:off x="4010527" y="7830951"/>
              <a:ext cx="851116" cy="1800806"/>
              <a:chOff x="1437095" y="1069142"/>
              <a:chExt cx="1116735" cy="2362806"/>
            </a:xfrm>
            <a:solidFill>
              <a:schemeClr val="bg1"/>
            </a:solidFill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470E0F36-4BA2-B8B0-1AF7-724FEA90E82F}"/>
                  </a:ext>
                </a:extLst>
              </p:cNvPr>
              <p:cNvSpPr/>
              <p:nvPr/>
            </p:nvSpPr>
            <p:spPr>
              <a:xfrm>
                <a:off x="1774208" y="1069142"/>
                <a:ext cx="460508" cy="460508"/>
              </a:xfrm>
              <a:custGeom>
                <a:avLst/>
                <a:gdLst>
                  <a:gd name="connsiteX0" fmla="*/ 460509 w 460508"/>
                  <a:gd name="connsiteY0" fmla="*/ 230254 h 460508"/>
                  <a:gd name="connsiteX1" fmla="*/ 230254 w 460508"/>
                  <a:gd name="connsiteY1" fmla="*/ 460509 h 460508"/>
                  <a:gd name="connsiteX2" fmla="*/ 0 w 460508"/>
                  <a:gd name="connsiteY2" fmla="*/ 230254 h 460508"/>
                  <a:gd name="connsiteX3" fmla="*/ 230254 w 460508"/>
                  <a:gd name="connsiteY3" fmla="*/ 0 h 460508"/>
                  <a:gd name="connsiteX4" fmla="*/ 460509 w 460508"/>
                  <a:gd name="connsiteY4" fmla="*/ 230254 h 4605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0508" h="460508">
                    <a:moveTo>
                      <a:pt x="460509" y="230254"/>
                    </a:moveTo>
                    <a:cubicBezTo>
                      <a:pt x="460509" y="357447"/>
                      <a:pt x="357447" y="460509"/>
                      <a:pt x="230254" y="460509"/>
                    </a:cubicBezTo>
                    <a:cubicBezTo>
                      <a:pt x="103061" y="460509"/>
                      <a:pt x="0" y="357447"/>
                      <a:pt x="0" y="230254"/>
                    </a:cubicBezTo>
                    <a:cubicBezTo>
                      <a:pt x="0" y="103061"/>
                      <a:pt x="103061" y="0"/>
                      <a:pt x="230254" y="0"/>
                    </a:cubicBezTo>
                    <a:cubicBezTo>
                      <a:pt x="357447" y="0"/>
                      <a:pt x="460509" y="103061"/>
                      <a:pt x="460509" y="23025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7C14069D-F67D-5CF8-2BB2-F7964A56C9C5}"/>
                  </a:ext>
                </a:extLst>
              </p:cNvPr>
              <p:cNvSpPr/>
              <p:nvPr/>
            </p:nvSpPr>
            <p:spPr>
              <a:xfrm>
                <a:off x="1437095" y="1553516"/>
                <a:ext cx="1116735" cy="1878432"/>
              </a:xfrm>
              <a:custGeom>
                <a:avLst/>
                <a:gdLst>
                  <a:gd name="connsiteX0" fmla="*/ 1112938 w 1116735"/>
                  <a:gd name="connsiteY0" fmla="*/ 819423 h 1878432"/>
                  <a:gd name="connsiteX1" fmla="*/ 1081206 w 1116735"/>
                  <a:gd name="connsiteY1" fmla="*/ 697296 h 1878432"/>
                  <a:gd name="connsiteX2" fmla="*/ 750557 w 1116735"/>
                  <a:gd name="connsiteY2" fmla="*/ 13599 h 1878432"/>
                  <a:gd name="connsiteX3" fmla="*/ 747891 w 1116735"/>
                  <a:gd name="connsiteY3" fmla="*/ 12933 h 1878432"/>
                  <a:gd name="connsiteX4" fmla="*/ 691094 w 1116735"/>
                  <a:gd name="connsiteY4" fmla="*/ 0 h 1878432"/>
                  <a:gd name="connsiteX5" fmla="*/ 420575 w 1116735"/>
                  <a:gd name="connsiteY5" fmla="*/ 0 h 1878432"/>
                  <a:gd name="connsiteX6" fmla="*/ 391243 w 1116735"/>
                  <a:gd name="connsiteY6" fmla="*/ 3333 h 1878432"/>
                  <a:gd name="connsiteX7" fmla="*/ 366045 w 1116735"/>
                  <a:gd name="connsiteY7" fmla="*/ 6933 h 1878432"/>
                  <a:gd name="connsiteX8" fmla="*/ 35396 w 1116735"/>
                  <a:gd name="connsiteY8" fmla="*/ 690630 h 1878432"/>
                  <a:gd name="connsiteX9" fmla="*/ 3664 w 1116735"/>
                  <a:gd name="connsiteY9" fmla="*/ 812756 h 1878432"/>
                  <a:gd name="connsiteX10" fmla="*/ 56195 w 1116735"/>
                  <a:gd name="connsiteY10" fmla="*/ 912884 h 1878432"/>
                  <a:gd name="connsiteX11" fmla="*/ 80060 w 1116735"/>
                  <a:gd name="connsiteY11" fmla="*/ 916484 h 1878432"/>
                  <a:gd name="connsiteX12" fmla="*/ 156456 w 1116735"/>
                  <a:gd name="connsiteY12" fmla="*/ 860220 h 1878432"/>
                  <a:gd name="connsiteX13" fmla="*/ 190854 w 1116735"/>
                  <a:gd name="connsiteY13" fmla="*/ 728761 h 1878432"/>
                  <a:gd name="connsiteX14" fmla="*/ 287382 w 1116735"/>
                  <a:gd name="connsiteY14" fmla="*/ 384913 h 1878432"/>
                  <a:gd name="connsiteX15" fmla="*/ 287382 w 1116735"/>
                  <a:gd name="connsiteY15" fmla="*/ 642499 h 1878432"/>
                  <a:gd name="connsiteX16" fmla="*/ 287382 w 1116735"/>
                  <a:gd name="connsiteY16" fmla="*/ 642499 h 1878432"/>
                  <a:gd name="connsiteX17" fmla="*/ 287382 w 1116735"/>
                  <a:gd name="connsiteY17" fmla="*/ 1755106 h 1878432"/>
                  <a:gd name="connsiteX18" fmla="*/ 407376 w 1116735"/>
                  <a:gd name="connsiteY18" fmla="*/ 1875099 h 1878432"/>
                  <a:gd name="connsiteX19" fmla="*/ 527369 w 1116735"/>
                  <a:gd name="connsiteY19" fmla="*/ 1755106 h 1878432"/>
                  <a:gd name="connsiteX20" fmla="*/ 527369 w 1116735"/>
                  <a:gd name="connsiteY20" fmla="*/ 920617 h 1878432"/>
                  <a:gd name="connsiteX21" fmla="*/ 586033 w 1116735"/>
                  <a:gd name="connsiteY21" fmla="*/ 920617 h 1878432"/>
                  <a:gd name="connsiteX22" fmla="*/ 586033 w 1116735"/>
                  <a:gd name="connsiteY22" fmla="*/ 1758439 h 1878432"/>
                  <a:gd name="connsiteX23" fmla="*/ 706026 w 1116735"/>
                  <a:gd name="connsiteY23" fmla="*/ 1878432 h 1878432"/>
                  <a:gd name="connsiteX24" fmla="*/ 826020 w 1116735"/>
                  <a:gd name="connsiteY24" fmla="*/ 1758439 h 1878432"/>
                  <a:gd name="connsiteX25" fmla="*/ 826020 w 1116735"/>
                  <a:gd name="connsiteY25" fmla="*/ 645832 h 1878432"/>
                  <a:gd name="connsiteX26" fmla="*/ 824420 w 1116735"/>
                  <a:gd name="connsiteY26" fmla="*/ 627433 h 1878432"/>
                  <a:gd name="connsiteX27" fmla="*/ 824420 w 1116735"/>
                  <a:gd name="connsiteY27" fmla="*/ 377446 h 1878432"/>
                  <a:gd name="connsiteX28" fmla="*/ 925881 w 1116735"/>
                  <a:gd name="connsiteY28" fmla="*/ 735294 h 1878432"/>
                  <a:gd name="connsiteX29" fmla="*/ 960279 w 1116735"/>
                  <a:gd name="connsiteY29" fmla="*/ 866753 h 1878432"/>
                  <a:gd name="connsiteX30" fmla="*/ 1036675 w 1116735"/>
                  <a:gd name="connsiteY30" fmla="*/ 923017 h 1878432"/>
                  <a:gd name="connsiteX31" fmla="*/ 1060541 w 1116735"/>
                  <a:gd name="connsiteY31" fmla="*/ 919417 h 1878432"/>
                  <a:gd name="connsiteX32" fmla="*/ 1113071 w 1116735"/>
                  <a:gd name="connsiteY32" fmla="*/ 819289 h 1878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16735" h="1878432">
                    <a:moveTo>
                      <a:pt x="1112938" y="819423"/>
                    </a:moveTo>
                    <a:cubicBezTo>
                      <a:pt x="1104805" y="793424"/>
                      <a:pt x="1093872" y="748893"/>
                      <a:pt x="1081206" y="697296"/>
                    </a:cubicBezTo>
                    <a:cubicBezTo>
                      <a:pt x="999611" y="366114"/>
                      <a:pt x="912949" y="64530"/>
                      <a:pt x="750557" y="13599"/>
                    </a:cubicBezTo>
                    <a:cubicBezTo>
                      <a:pt x="749624" y="13333"/>
                      <a:pt x="748824" y="13199"/>
                      <a:pt x="747891" y="12933"/>
                    </a:cubicBezTo>
                    <a:cubicBezTo>
                      <a:pt x="730558" y="4666"/>
                      <a:pt x="711359" y="0"/>
                      <a:pt x="691094" y="0"/>
                    </a:cubicBezTo>
                    <a:lnTo>
                      <a:pt x="420575" y="0"/>
                    </a:lnTo>
                    <a:cubicBezTo>
                      <a:pt x="410442" y="0"/>
                      <a:pt x="400709" y="1200"/>
                      <a:pt x="391243" y="3333"/>
                    </a:cubicBezTo>
                    <a:cubicBezTo>
                      <a:pt x="382844" y="3200"/>
                      <a:pt x="374444" y="4266"/>
                      <a:pt x="366045" y="6933"/>
                    </a:cubicBezTo>
                    <a:cubicBezTo>
                      <a:pt x="203653" y="57864"/>
                      <a:pt x="116991" y="359447"/>
                      <a:pt x="35396" y="690630"/>
                    </a:cubicBezTo>
                    <a:cubicBezTo>
                      <a:pt x="22730" y="742227"/>
                      <a:pt x="11664" y="786758"/>
                      <a:pt x="3664" y="812756"/>
                    </a:cubicBezTo>
                    <a:cubicBezTo>
                      <a:pt x="-9535" y="854887"/>
                      <a:pt x="14063" y="899818"/>
                      <a:pt x="56195" y="912884"/>
                    </a:cubicBezTo>
                    <a:cubicBezTo>
                      <a:pt x="64061" y="915417"/>
                      <a:pt x="72194" y="916484"/>
                      <a:pt x="80060" y="916484"/>
                    </a:cubicBezTo>
                    <a:cubicBezTo>
                      <a:pt x="114191" y="916484"/>
                      <a:pt x="145656" y="894485"/>
                      <a:pt x="156456" y="860220"/>
                    </a:cubicBezTo>
                    <a:cubicBezTo>
                      <a:pt x="166055" y="829555"/>
                      <a:pt x="176988" y="785025"/>
                      <a:pt x="190854" y="728761"/>
                    </a:cubicBezTo>
                    <a:cubicBezTo>
                      <a:pt x="214986" y="630766"/>
                      <a:pt x="247384" y="499173"/>
                      <a:pt x="287382" y="384913"/>
                    </a:cubicBezTo>
                    <a:lnTo>
                      <a:pt x="287382" y="642499"/>
                    </a:lnTo>
                    <a:cubicBezTo>
                      <a:pt x="287382" y="642499"/>
                      <a:pt x="287382" y="642499"/>
                      <a:pt x="287382" y="642499"/>
                    </a:cubicBezTo>
                    <a:lnTo>
                      <a:pt x="287382" y="1755106"/>
                    </a:lnTo>
                    <a:cubicBezTo>
                      <a:pt x="287382" y="1821369"/>
                      <a:pt x="341113" y="1875099"/>
                      <a:pt x="407376" y="1875099"/>
                    </a:cubicBezTo>
                    <a:cubicBezTo>
                      <a:pt x="473639" y="1875099"/>
                      <a:pt x="527369" y="1821369"/>
                      <a:pt x="527369" y="1755106"/>
                    </a:cubicBezTo>
                    <a:lnTo>
                      <a:pt x="527369" y="920617"/>
                    </a:lnTo>
                    <a:lnTo>
                      <a:pt x="586033" y="920617"/>
                    </a:lnTo>
                    <a:lnTo>
                      <a:pt x="586033" y="1758439"/>
                    </a:lnTo>
                    <a:cubicBezTo>
                      <a:pt x="586033" y="1824702"/>
                      <a:pt x="639763" y="1878432"/>
                      <a:pt x="706026" y="1878432"/>
                    </a:cubicBezTo>
                    <a:cubicBezTo>
                      <a:pt x="772289" y="1878432"/>
                      <a:pt x="826020" y="1824702"/>
                      <a:pt x="826020" y="1758439"/>
                    </a:cubicBezTo>
                    <a:lnTo>
                      <a:pt x="826020" y="645832"/>
                    </a:lnTo>
                    <a:cubicBezTo>
                      <a:pt x="826020" y="639566"/>
                      <a:pt x="825353" y="633433"/>
                      <a:pt x="824420" y="627433"/>
                    </a:cubicBezTo>
                    <a:lnTo>
                      <a:pt x="824420" y="377446"/>
                    </a:lnTo>
                    <a:cubicBezTo>
                      <a:pt x="866684" y="494907"/>
                      <a:pt x="900816" y="633299"/>
                      <a:pt x="925881" y="735294"/>
                    </a:cubicBezTo>
                    <a:cubicBezTo>
                      <a:pt x="939747" y="791691"/>
                      <a:pt x="950680" y="836222"/>
                      <a:pt x="960279" y="866753"/>
                    </a:cubicBezTo>
                    <a:cubicBezTo>
                      <a:pt x="970945" y="901018"/>
                      <a:pt x="1002544" y="923017"/>
                      <a:pt x="1036675" y="923017"/>
                    </a:cubicBezTo>
                    <a:cubicBezTo>
                      <a:pt x="1044541" y="923017"/>
                      <a:pt x="1052541" y="921817"/>
                      <a:pt x="1060541" y="919417"/>
                    </a:cubicBezTo>
                    <a:cubicBezTo>
                      <a:pt x="1102672" y="906218"/>
                      <a:pt x="1126270" y="861420"/>
                      <a:pt x="1113071" y="8192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FE24E5A-7A99-0BA6-9679-B94808C2651E}"/>
              </a:ext>
            </a:extLst>
          </p:cNvPr>
          <p:cNvGrpSpPr/>
          <p:nvPr/>
        </p:nvGrpSpPr>
        <p:grpSpPr>
          <a:xfrm>
            <a:off x="465594" y="5158198"/>
            <a:ext cx="791976" cy="868016"/>
            <a:chOff x="1352282" y="6306566"/>
            <a:chExt cx="2045565" cy="2377676"/>
          </a:xfrm>
        </p:grpSpPr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33CBBE2C-AB25-9B49-3581-32A835295C52}"/>
                </a:ext>
              </a:extLst>
            </p:cNvPr>
            <p:cNvSpPr/>
            <p:nvPr/>
          </p:nvSpPr>
          <p:spPr>
            <a:xfrm>
              <a:off x="1352282" y="6306566"/>
              <a:ext cx="2045565" cy="2377676"/>
            </a:xfrm>
            <a:custGeom>
              <a:avLst/>
              <a:gdLst>
                <a:gd name="connsiteX0" fmla="*/ 209924 w 4080568"/>
                <a:gd name="connsiteY0" fmla="*/ 2108819 h 4743075"/>
                <a:gd name="connsiteX1" fmla="*/ 164966 w 4080568"/>
                <a:gd name="connsiteY1" fmla="*/ 1757061 h 4743075"/>
                <a:gd name="connsiteX2" fmla="*/ 416331 w 4080568"/>
                <a:gd name="connsiteY2" fmla="*/ 740553 h 4743075"/>
                <a:gd name="connsiteX3" fmla="*/ 742086 w 4080568"/>
                <a:gd name="connsiteY3" fmla="*/ 381079 h 4743075"/>
                <a:gd name="connsiteX4" fmla="*/ 1292250 w 4080568"/>
                <a:gd name="connsiteY4" fmla="*/ 88947 h 4743075"/>
                <a:gd name="connsiteX5" fmla="*/ 1950999 w 4080568"/>
                <a:gd name="connsiteY5" fmla="*/ 3508 h 4743075"/>
                <a:gd name="connsiteX6" fmla="*/ 2672422 w 4080568"/>
                <a:gd name="connsiteY6" fmla="*/ 207914 h 4743075"/>
                <a:gd name="connsiteX7" fmla="*/ 3079997 w 4080568"/>
                <a:gd name="connsiteY7" fmla="*/ 498141 h 4743075"/>
                <a:gd name="connsiteX8" fmla="*/ 3331267 w 4080568"/>
                <a:gd name="connsiteY8" fmla="*/ 858758 h 4743075"/>
                <a:gd name="connsiteX9" fmla="*/ 3494811 w 4080568"/>
                <a:gd name="connsiteY9" fmla="*/ 1443688 h 4743075"/>
                <a:gd name="connsiteX10" fmla="*/ 3461283 w 4080568"/>
                <a:gd name="connsiteY10" fmla="*/ 2100342 h 4743075"/>
                <a:gd name="connsiteX11" fmla="*/ 3460235 w 4080568"/>
                <a:gd name="connsiteY11" fmla="*/ 2109962 h 4743075"/>
                <a:gd name="connsiteX12" fmla="*/ 3529482 w 4080568"/>
                <a:gd name="connsiteY12" fmla="*/ 2121392 h 4743075"/>
                <a:gd name="connsiteX13" fmla="*/ 3637686 w 4080568"/>
                <a:gd name="connsiteY13" fmla="*/ 2229501 h 4743075"/>
                <a:gd name="connsiteX14" fmla="*/ 3664737 w 4080568"/>
                <a:gd name="connsiteY14" fmla="*/ 2481722 h 4743075"/>
                <a:gd name="connsiteX15" fmla="*/ 3463188 w 4080568"/>
                <a:gd name="connsiteY15" fmla="*/ 2936160 h 4743075"/>
                <a:gd name="connsiteX16" fmla="*/ 3330504 w 4080568"/>
                <a:gd name="connsiteY16" fmla="*/ 3038935 h 4743075"/>
                <a:gd name="connsiteX17" fmla="*/ 3314788 w 4080568"/>
                <a:gd name="connsiteY17" fmla="*/ 3066367 h 4743075"/>
                <a:gd name="connsiteX18" fmla="*/ 3339267 w 4080568"/>
                <a:gd name="connsiteY18" fmla="*/ 3146187 h 4743075"/>
                <a:gd name="connsiteX19" fmla="*/ 3346697 w 4080568"/>
                <a:gd name="connsiteY19" fmla="*/ 3832177 h 4743075"/>
                <a:gd name="connsiteX20" fmla="*/ 3328123 w 4080568"/>
                <a:gd name="connsiteY20" fmla="*/ 3858847 h 4743075"/>
                <a:gd name="connsiteX21" fmla="*/ 3434803 w 4080568"/>
                <a:gd name="connsiteY21" fmla="*/ 3962670 h 4743075"/>
                <a:gd name="connsiteX22" fmla="*/ 3451853 w 4080568"/>
                <a:gd name="connsiteY22" fmla="*/ 3964098 h 4743075"/>
                <a:gd name="connsiteX23" fmla="*/ 3702170 w 4080568"/>
                <a:gd name="connsiteY23" fmla="*/ 4021439 h 4743075"/>
                <a:gd name="connsiteX24" fmla="*/ 4012304 w 4080568"/>
                <a:gd name="connsiteY24" fmla="*/ 4330811 h 4743075"/>
                <a:gd name="connsiteX25" fmla="*/ 4039355 w 4080568"/>
                <a:gd name="connsiteY25" fmla="*/ 4619419 h 4743075"/>
                <a:gd name="connsiteX26" fmla="*/ 3711790 w 4080568"/>
                <a:gd name="connsiteY26" fmla="*/ 4655709 h 4743075"/>
                <a:gd name="connsiteX27" fmla="*/ 3597300 w 4080568"/>
                <a:gd name="connsiteY27" fmla="*/ 4542837 h 4743075"/>
                <a:gd name="connsiteX28" fmla="*/ 3385845 w 4080568"/>
                <a:gd name="connsiteY28" fmla="*/ 4332145 h 4743075"/>
                <a:gd name="connsiteX29" fmla="*/ 3330695 w 4080568"/>
                <a:gd name="connsiteY29" fmla="*/ 4084875 h 4743075"/>
                <a:gd name="connsiteX30" fmla="*/ 3329171 w 4080568"/>
                <a:gd name="connsiteY30" fmla="*/ 4068016 h 4743075"/>
                <a:gd name="connsiteX31" fmla="*/ 3226492 w 4080568"/>
                <a:gd name="connsiteY31" fmla="*/ 3963241 h 4743075"/>
                <a:gd name="connsiteX32" fmla="*/ 3142386 w 4080568"/>
                <a:gd name="connsiteY32" fmla="*/ 4014771 h 4743075"/>
                <a:gd name="connsiteX33" fmla="*/ 2923977 w 4080568"/>
                <a:gd name="connsiteY33" fmla="*/ 4083828 h 4743075"/>
                <a:gd name="connsiteX34" fmla="*/ 2899403 w 4080568"/>
                <a:gd name="connsiteY34" fmla="*/ 4095734 h 4743075"/>
                <a:gd name="connsiteX35" fmla="*/ 2362002 w 4080568"/>
                <a:gd name="connsiteY35" fmla="*/ 4549219 h 4743075"/>
                <a:gd name="connsiteX36" fmla="*/ 2165121 w 4080568"/>
                <a:gd name="connsiteY36" fmla="*/ 4664757 h 4743075"/>
                <a:gd name="connsiteX37" fmla="*/ 1452936 w 4080568"/>
                <a:gd name="connsiteY37" fmla="*/ 4639326 h 4743075"/>
                <a:gd name="connsiteX38" fmla="*/ 864768 w 4080568"/>
                <a:gd name="connsiteY38" fmla="*/ 4196699 h 4743075"/>
                <a:gd name="connsiteX39" fmla="*/ 500246 w 4080568"/>
                <a:gd name="connsiteY39" fmla="*/ 3693969 h 4743075"/>
                <a:gd name="connsiteX40" fmla="*/ 354513 w 4080568"/>
                <a:gd name="connsiteY40" fmla="*/ 3098562 h 4743075"/>
                <a:gd name="connsiteX41" fmla="*/ 312413 w 4080568"/>
                <a:gd name="connsiteY41" fmla="*/ 3022552 h 4743075"/>
                <a:gd name="connsiteX42" fmla="*/ 25044 w 4080568"/>
                <a:gd name="connsiteY42" fmla="*/ 2608214 h 4743075"/>
                <a:gd name="connsiteX43" fmla="*/ 17328 w 4080568"/>
                <a:gd name="connsiteY43" fmla="*/ 2274554 h 4743075"/>
                <a:gd name="connsiteX44" fmla="*/ 50666 w 4080568"/>
                <a:gd name="connsiteY44" fmla="*/ 2190448 h 4743075"/>
                <a:gd name="connsiteX45" fmla="*/ 189255 w 4080568"/>
                <a:gd name="connsiteY45" fmla="*/ 2112057 h 4743075"/>
                <a:gd name="connsiteX46" fmla="*/ 204685 w 4080568"/>
                <a:gd name="connsiteY46" fmla="*/ 2111581 h 4743075"/>
                <a:gd name="connsiteX47" fmla="*/ 210019 w 4080568"/>
                <a:gd name="connsiteY47" fmla="*/ 2108914 h 4743075"/>
                <a:gd name="connsiteX48" fmla="*/ 2207412 w 4080568"/>
                <a:gd name="connsiteY48" fmla="*/ 1194419 h 4743075"/>
                <a:gd name="connsiteX49" fmla="*/ 2195505 w 4080568"/>
                <a:gd name="connsiteY49" fmla="*/ 1208611 h 4743075"/>
                <a:gd name="connsiteX50" fmla="*/ 2114067 w 4080568"/>
                <a:gd name="connsiteY50" fmla="*/ 1296717 h 4743075"/>
                <a:gd name="connsiteX51" fmla="*/ 1720017 w 4080568"/>
                <a:gd name="connsiteY51" fmla="*/ 1551035 h 4743075"/>
                <a:gd name="connsiteX52" fmla="*/ 1164805 w 4080568"/>
                <a:gd name="connsiteY52" fmla="*/ 1768395 h 4743075"/>
                <a:gd name="connsiteX53" fmla="*/ 579113 w 4080568"/>
                <a:gd name="connsiteY53" fmla="*/ 2141394 h 4743075"/>
                <a:gd name="connsiteX54" fmla="*/ 397281 w 4080568"/>
                <a:gd name="connsiteY54" fmla="*/ 2357707 h 4743075"/>
                <a:gd name="connsiteX55" fmla="*/ 287457 w 4080568"/>
                <a:gd name="connsiteY55" fmla="*/ 2349516 h 4743075"/>
                <a:gd name="connsiteX56" fmla="*/ 276313 w 4080568"/>
                <a:gd name="connsiteY56" fmla="*/ 2324846 h 4743075"/>
                <a:gd name="connsiteX57" fmla="*/ 224878 w 4080568"/>
                <a:gd name="connsiteY57" fmla="*/ 2253123 h 4743075"/>
                <a:gd name="connsiteX58" fmla="*/ 154298 w 4080568"/>
                <a:gd name="connsiteY58" fmla="*/ 2268648 h 4743075"/>
                <a:gd name="connsiteX59" fmla="*/ 136962 w 4080568"/>
                <a:gd name="connsiteY59" fmla="*/ 2327894 h 4743075"/>
                <a:gd name="connsiteX60" fmla="*/ 141344 w 4080568"/>
                <a:gd name="connsiteY60" fmla="*/ 2539730 h 4743075"/>
                <a:gd name="connsiteX61" fmla="*/ 443572 w 4080568"/>
                <a:gd name="connsiteY61" fmla="*/ 2948829 h 4743075"/>
                <a:gd name="connsiteX62" fmla="*/ 482910 w 4080568"/>
                <a:gd name="connsiteY62" fmla="*/ 3017980 h 4743075"/>
                <a:gd name="connsiteX63" fmla="*/ 572731 w 4080568"/>
                <a:gd name="connsiteY63" fmla="*/ 3538997 h 4743075"/>
                <a:gd name="connsiteX64" fmla="*/ 1002499 w 4080568"/>
                <a:gd name="connsiteY64" fmla="*/ 4150693 h 4743075"/>
                <a:gd name="connsiteX65" fmla="*/ 1505419 w 4080568"/>
                <a:gd name="connsiteY65" fmla="*/ 4521025 h 4743075"/>
                <a:gd name="connsiteX66" fmla="*/ 2137974 w 4080568"/>
                <a:gd name="connsiteY66" fmla="*/ 4534170 h 4743075"/>
                <a:gd name="connsiteX67" fmla="*/ 2688805 w 4080568"/>
                <a:gd name="connsiteY67" fmla="*/ 4128690 h 4743075"/>
                <a:gd name="connsiteX68" fmla="*/ 2745288 w 4080568"/>
                <a:gd name="connsiteY68" fmla="*/ 4076970 h 4743075"/>
                <a:gd name="connsiteX69" fmla="*/ 2340762 w 4080568"/>
                <a:gd name="connsiteY69" fmla="*/ 3779789 h 4743075"/>
                <a:gd name="connsiteX70" fmla="*/ 2305233 w 4080568"/>
                <a:gd name="connsiteY70" fmla="*/ 3284013 h 4743075"/>
                <a:gd name="connsiteX71" fmla="*/ 2595841 w 4080568"/>
                <a:gd name="connsiteY71" fmla="*/ 2962926 h 4743075"/>
                <a:gd name="connsiteX72" fmla="*/ 3186010 w 4080568"/>
                <a:gd name="connsiteY72" fmla="*/ 2996358 h 4743075"/>
                <a:gd name="connsiteX73" fmla="*/ 3233635 w 4080568"/>
                <a:gd name="connsiteY73" fmla="*/ 2944352 h 4743075"/>
                <a:gd name="connsiteX74" fmla="*/ 3395560 w 4080568"/>
                <a:gd name="connsiteY74" fmla="*/ 2820527 h 4743075"/>
                <a:gd name="connsiteX75" fmla="*/ 3537387 w 4080568"/>
                <a:gd name="connsiteY75" fmla="*/ 2458767 h 4743075"/>
                <a:gd name="connsiteX76" fmla="*/ 3517290 w 4080568"/>
                <a:gd name="connsiteY76" fmla="*/ 2275602 h 4743075"/>
                <a:gd name="connsiteX77" fmla="*/ 3441566 w 4080568"/>
                <a:gd name="connsiteY77" fmla="*/ 2260457 h 4743075"/>
                <a:gd name="connsiteX78" fmla="*/ 3386130 w 4080568"/>
                <a:gd name="connsiteY78" fmla="*/ 2341515 h 4743075"/>
                <a:gd name="connsiteX79" fmla="*/ 3310121 w 4080568"/>
                <a:gd name="connsiteY79" fmla="*/ 2383806 h 4743075"/>
                <a:gd name="connsiteX80" fmla="*/ 3258972 w 4080568"/>
                <a:gd name="connsiteY80" fmla="*/ 2313321 h 4743075"/>
                <a:gd name="connsiteX81" fmla="*/ 3256209 w 4080568"/>
                <a:gd name="connsiteY81" fmla="*/ 2265029 h 4743075"/>
                <a:gd name="connsiteX82" fmla="*/ 2890545 w 4080568"/>
                <a:gd name="connsiteY82" fmla="*/ 1756679 h 4743075"/>
                <a:gd name="connsiteX83" fmla="*/ 2519165 w 4080568"/>
                <a:gd name="connsiteY83" fmla="*/ 1544462 h 4743075"/>
                <a:gd name="connsiteX84" fmla="*/ 2266562 w 4080568"/>
                <a:gd name="connsiteY84" fmla="*/ 1295955 h 4743075"/>
                <a:gd name="connsiteX85" fmla="*/ 2207412 w 4080568"/>
                <a:gd name="connsiteY85" fmla="*/ 1194514 h 4743075"/>
                <a:gd name="connsiteX86" fmla="*/ 2861875 w 4080568"/>
                <a:gd name="connsiteY86" fmla="*/ 3938095 h 4743075"/>
                <a:gd name="connsiteX87" fmla="*/ 3304787 w 4080568"/>
                <a:gd name="connsiteY87" fmla="*/ 3496992 h 4743075"/>
                <a:gd name="connsiteX88" fmla="*/ 2859684 w 4080568"/>
                <a:gd name="connsiteY88" fmla="*/ 3050937 h 4743075"/>
                <a:gd name="connsiteX89" fmla="*/ 2414676 w 4080568"/>
                <a:gd name="connsiteY89" fmla="*/ 3495468 h 4743075"/>
                <a:gd name="connsiteX90" fmla="*/ 2861970 w 4080568"/>
                <a:gd name="connsiteY90" fmla="*/ 3938190 h 4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4080568" h="4743075">
                  <a:moveTo>
                    <a:pt x="209924" y="2108819"/>
                  </a:moveTo>
                  <a:cubicBezTo>
                    <a:pt x="183444" y="1992519"/>
                    <a:pt x="167728" y="1875456"/>
                    <a:pt x="164966" y="1757061"/>
                  </a:cubicBezTo>
                  <a:cubicBezTo>
                    <a:pt x="156679" y="1395587"/>
                    <a:pt x="228879" y="1053639"/>
                    <a:pt x="416331" y="740553"/>
                  </a:cubicBezTo>
                  <a:cubicBezTo>
                    <a:pt x="501008" y="599201"/>
                    <a:pt x="610260" y="480234"/>
                    <a:pt x="742086" y="381079"/>
                  </a:cubicBezTo>
                  <a:cubicBezTo>
                    <a:pt x="910202" y="254492"/>
                    <a:pt x="1092034" y="154479"/>
                    <a:pt x="1292250" y="88947"/>
                  </a:cubicBezTo>
                  <a:cubicBezTo>
                    <a:pt x="1506372" y="18748"/>
                    <a:pt x="1725828" y="-10780"/>
                    <a:pt x="1950999" y="3508"/>
                  </a:cubicBezTo>
                  <a:cubicBezTo>
                    <a:pt x="2206269" y="19700"/>
                    <a:pt x="2446584" y="89042"/>
                    <a:pt x="2672422" y="207914"/>
                  </a:cubicBezTo>
                  <a:cubicBezTo>
                    <a:pt x="2821108" y="286210"/>
                    <a:pt x="2958839" y="381365"/>
                    <a:pt x="3079997" y="498141"/>
                  </a:cubicBezTo>
                  <a:cubicBezTo>
                    <a:pt x="3187153" y="601488"/>
                    <a:pt x="3267163" y="725027"/>
                    <a:pt x="3331267" y="858758"/>
                  </a:cubicBezTo>
                  <a:cubicBezTo>
                    <a:pt x="3420135" y="1044019"/>
                    <a:pt x="3471951" y="1239853"/>
                    <a:pt x="3494811" y="1443688"/>
                  </a:cubicBezTo>
                  <a:cubicBezTo>
                    <a:pt x="3519576" y="1664382"/>
                    <a:pt x="3509860" y="1883362"/>
                    <a:pt x="3461283" y="2100342"/>
                  </a:cubicBezTo>
                  <a:cubicBezTo>
                    <a:pt x="3460425" y="2103961"/>
                    <a:pt x="3460425" y="2107771"/>
                    <a:pt x="3460235" y="2109962"/>
                  </a:cubicBezTo>
                  <a:cubicBezTo>
                    <a:pt x="3484047" y="2113677"/>
                    <a:pt x="3507574" y="2114820"/>
                    <a:pt x="3529482" y="2121392"/>
                  </a:cubicBezTo>
                  <a:cubicBezTo>
                    <a:pt x="3584250" y="2137870"/>
                    <a:pt x="3618064" y="2177018"/>
                    <a:pt x="3637686" y="2229501"/>
                  </a:cubicBezTo>
                  <a:cubicBezTo>
                    <a:pt x="3668261" y="2311225"/>
                    <a:pt x="3672738" y="2396093"/>
                    <a:pt x="3664737" y="2481722"/>
                  </a:cubicBezTo>
                  <a:cubicBezTo>
                    <a:pt x="3648544" y="2655649"/>
                    <a:pt x="3588156" y="2811192"/>
                    <a:pt x="3463188" y="2936160"/>
                  </a:cubicBezTo>
                  <a:cubicBezTo>
                    <a:pt x="3423945" y="2975403"/>
                    <a:pt x="3375653" y="3005979"/>
                    <a:pt x="3330504" y="3038935"/>
                  </a:cubicBezTo>
                  <a:cubicBezTo>
                    <a:pt x="3319932" y="3046650"/>
                    <a:pt x="3315550" y="3053318"/>
                    <a:pt x="3314788" y="3066367"/>
                  </a:cubicBezTo>
                  <a:cubicBezTo>
                    <a:pt x="3312883" y="3096561"/>
                    <a:pt x="3320503" y="3120850"/>
                    <a:pt x="3339267" y="3146187"/>
                  </a:cubicBezTo>
                  <a:cubicBezTo>
                    <a:pt x="3488238" y="3347831"/>
                    <a:pt x="3490334" y="3626532"/>
                    <a:pt x="3346697" y="3832177"/>
                  </a:cubicBezTo>
                  <a:cubicBezTo>
                    <a:pt x="3341172" y="3840083"/>
                    <a:pt x="3335648" y="3847989"/>
                    <a:pt x="3328123" y="3858847"/>
                  </a:cubicBezTo>
                  <a:cubicBezTo>
                    <a:pt x="3363556" y="3893613"/>
                    <a:pt x="3398799" y="3928570"/>
                    <a:pt x="3434803" y="3962670"/>
                  </a:cubicBezTo>
                  <a:cubicBezTo>
                    <a:pt x="3438137" y="3965813"/>
                    <a:pt x="3446900" y="3965908"/>
                    <a:pt x="3451853" y="3964098"/>
                  </a:cubicBezTo>
                  <a:cubicBezTo>
                    <a:pt x="3547675" y="3929713"/>
                    <a:pt x="3630637" y="3950097"/>
                    <a:pt x="3702170" y="4021439"/>
                  </a:cubicBezTo>
                  <a:cubicBezTo>
                    <a:pt x="3805516" y="4124499"/>
                    <a:pt x="3909243" y="4227370"/>
                    <a:pt x="4012304" y="4330811"/>
                  </a:cubicBezTo>
                  <a:cubicBezTo>
                    <a:pt x="4092028" y="4410821"/>
                    <a:pt x="4103077" y="4532170"/>
                    <a:pt x="4039355" y="4619419"/>
                  </a:cubicBezTo>
                  <a:cubicBezTo>
                    <a:pt x="3960869" y="4726861"/>
                    <a:pt x="3811422" y="4744196"/>
                    <a:pt x="3711790" y="4655709"/>
                  </a:cubicBezTo>
                  <a:cubicBezTo>
                    <a:pt x="3671785" y="4620180"/>
                    <a:pt x="3635304" y="4580652"/>
                    <a:pt x="3597300" y="4542837"/>
                  </a:cubicBezTo>
                  <a:cubicBezTo>
                    <a:pt x="3526719" y="4472638"/>
                    <a:pt x="3455949" y="4402820"/>
                    <a:pt x="3385845" y="4332145"/>
                  </a:cubicBezTo>
                  <a:cubicBezTo>
                    <a:pt x="3315836" y="4261564"/>
                    <a:pt x="3296405" y="4179173"/>
                    <a:pt x="3330695" y="4084875"/>
                  </a:cubicBezTo>
                  <a:cubicBezTo>
                    <a:pt x="3332505" y="4079922"/>
                    <a:pt x="3332219" y="4071255"/>
                    <a:pt x="3329171" y="4068016"/>
                  </a:cubicBezTo>
                  <a:cubicBezTo>
                    <a:pt x="3295262" y="4032583"/>
                    <a:pt x="3260591" y="3997817"/>
                    <a:pt x="3226492" y="3963241"/>
                  </a:cubicBezTo>
                  <a:cubicBezTo>
                    <a:pt x="3197250" y="3981243"/>
                    <a:pt x="3170389" y="3998960"/>
                    <a:pt x="3142386" y="4014771"/>
                  </a:cubicBezTo>
                  <a:cubicBezTo>
                    <a:pt x="3074472" y="4052967"/>
                    <a:pt x="3001130" y="4074303"/>
                    <a:pt x="2923977" y="4083828"/>
                  </a:cubicBezTo>
                  <a:cubicBezTo>
                    <a:pt x="2915310" y="4084875"/>
                    <a:pt x="2905118" y="4089352"/>
                    <a:pt x="2899403" y="4095734"/>
                  </a:cubicBezTo>
                  <a:cubicBezTo>
                    <a:pt x="2741764" y="4272423"/>
                    <a:pt x="2560789" y="4421489"/>
                    <a:pt x="2362002" y="4549219"/>
                  </a:cubicBezTo>
                  <a:cubicBezTo>
                    <a:pt x="2297994" y="4590367"/>
                    <a:pt x="2233796" y="4632658"/>
                    <a:pt x="2165121" y="4664757"/>
                  </a:cubicBezTo>
                  <a:cubicBezTo>
                    <a:pt x="1924329" y="4777153"/>
                    <a:pt x="1684108" y="4768485"/>
                    <a:pt x="1452936" y="4639326"/>
                  </a:cubicBezTo>
                  <a:cubicBezTo>
                    <a:pt x="1237290" y="4518835"/>
                    <a:pt x="1039932" y="4371864"/>
                    <a:pt x="864768" y="4196699"/>
                  </a:cubicBezTo>
                  <a:cubicBezTo>
                    <a:pt x="716559" y="4048585"/>
                    <a:pt x="591305" y="3883422"/>
                    <a:pt x="500246" y="3693969"/>
                  </a:cubicBezTo>
                  <a:cubicBezTo>
                    <a:pt x="409758" y="3505946"/>
                    <a:pt x="357371" y="3307921"/>
                    <a:pt x="354513" y="3098562"/>
                  </a:cubicBezTo>
                  <a:cubicBezTo>
                    <a:pt x="354037" y="3062938"/>
                    <a:pt x="343941" y="3042459"/>
                    <a:pt x="312413" y="3022552"/>
                  </a:cubicBezTo>
                  <a:cubicBezTo>
                    <a:pt x="158489" y="2925683"/>
                    <a:pt x="68763" y="2782141"/>
                    <a:pt x="25044" y="2608214"/>
                  </a:cubicBezTo>
                  <a:cubicBezTo>
                    <a:pt x="-2674" y="2497915"/>
                    <a:pt x="-10389" y="2386187"/>
                    <a:pt x="17328" y="2274554"/>
                  </a:cubicBezTo>
                  <a:cubicBezTo>
                    <a:pt x="24567" y="2245503"/>
                    <a:pt x="35331" y="2215975"/>
                    <a:pt x="50666" y="2190448"/>
                  </a:cubicBezTo>
                  <a:cubicBezTo>
                    <a:pt x="81241" y="2139204"/>
                    <a:pt x="129057" y="2113486"/>
                    <a:pt x="189255" y="2112057"/>
                  </a:cubicBezTo>
                  <a:cubicBezTo>
                    <a:pt x="194398" y="2111962"/>
                    <a:pt x="199542" y="2111867"/>
                    <a:pt x="204685" y="2111581"/>
                  </a:cubicBezTo>
                  <a:cubicBezTo>
                    <a:pt x="205828" y="2111581"/>
                    <a:pt x="206971" y="2110533"/>
                    <a:pt x="210019" y="2108914"/>
                  </a:cubicBezTo>
                  <a:close/>
                  <a:moveTo>
                    <a:pt x="2207412" y="1194419"/>
                  </a:moveTo>
                  <a:cubicBezTo>
                    <a:pt x="2203602" y="1198991"/>
                    <a:pt x="2199696" y="1204039"/>
                    <a:pt x="2195505" y="1208611"/>
                  </a:cubicBezTo>
                  <a:cubicBezTo>
                    <a:pt x="2168550" y="1238139"/>
                    <a:pt x="2143213" y="1269476"/>
                    <a:pt x="2114067" y="1296717"/>
                  </a:cubicBezTo>
                  <a:cubicBezTo>
                    <a:pt x="1998243" y="1405398"/>
                    <a:pt x="1861654" y="1482360"/>
                    <a:pt x="1720017" y="1551035"/>
                  </a:cubicBezTo>
                  <a:cubicBezTo>
                    <a:pt x="1540662" y="1637903"/>
                    <a:pt x="1353972" y="1706483"/>
                    <a:pt x="1164805" y="1768395"/>
                  </a:cubicBezTo>
                  <a:cubicBezTo>
                    <a:pt x="937253" y="1842786"/>
                    <a:pt x="745896" y="1972421"/>
                    <a:pt x="579113" y="2141394"/>
                  </a:cubicBezTo>
                  <a:cubicBezTo>
                    <a:pt x="512724" y="2208641"/>
                    <a:pt x="451764" y="2280364"/>
                    <a:pt x="397281" y="2357707"/>
                  </a:cubicBezTo>
                  <a:cubicBezTo>
                    <a:pt x="368229" y="2399046"/>
                    <a:pt x="310698" y="2394188"/>
                    <a:pt x="287457" y="2349516"/>
                  </a:cubicBezTo>
                  <a:cubicBezTo>
                    <a:pt x="283266" y="2341515"/>
                    <a:pt x="281266" y="2332275"/>
                    <a:pt x="276313" y="2324846"/>
                  </a:cubicBezTo>
                  <a:cubicBezTo>
                    <a:pt x="259835" y="2300367"/>
                    <a:pt x="245071" y="2274078"/>
                    <a:pt x="224878" y="2253123"/>
                  </a:cubicBezTo>
                  <a:cubicBezTo>
                    <a:pt x="201066" y="2228453"/>
                    <a:pt x="167252" y="2237025"/>
                    <a:pt x="154298" y="2268648"/>
                  </a:cubicBezTo>
                  <a:cubicBezTo>
                    <a:pt x="146487" y="2287603"/>
                    <a:pt x="140677" y="2307796"/>
                    <a:pt x="136962" y="2327894"/>
                  </a:cubicBezTo>
                  <a:cubicBezTo>
                    <a:pt x="123913" y="2398665"/>
                    <a:pt x="126866" y="2469626"/>
                    <a:pt x="141344" y="2539730"/>
                  </a:cubicBezTo>
                  <a:cubicBezTo>
                    <a:pt x="179158" y="2722324"/>
                    <a:pt x="270312" y="2866056"/>
                    <a:pt x="443572" y="2948829"/>
                  </a:cubicBezTo>
                  <a:cubicBezTo>
                    <a:pt x="472814" y="2962830"/>
                    <a:pt x="484244" y="2986357"/>
                    <a:pt x="482910" y="3017980"/>
                  </a:cubicBezTo>
                  <a:cubicBezTo>
                    <a:pt x="475290" y="3198098"/>
                    <a:pt x="506532" y="3371548"/>
                    <a:pt x="572731" y="3538997"/>
                  </a:cubicBezTo>
                  <a:cubicBezTo>
                    <a:pt x="666933" y="3777408"/>
                    <a:pt x="817714" y="3976100"/>
                    <a:pt x="1002499" y="4150693"/>
                  </a:cubicBezTo>
                  <a:cubicBezTo>
                    <a:pt x="1154899" y="4294616"/>
                    <a:pt x="1323873" y="4417012"/>
                    <a:pt x="1505419" y="4521025"/>
                  </a:cubicBezTo>
                  <a:cubicBezTo>
                    <a:pt x="1712683" y="4639707"/>
                    <a:pt x="1927472" y="4647708"/>
                    <a:pt x="2137974" y="4534170"/>
                  </a:cubicBezTo>
                  <a:cubicBezTo>
                    <a:pt x="2339904" y="4425299"/>
                    <a:pt x="2523261" y="4288425"/>
                    <a:pt x="2688805" y="4128690"/>
                  </a:cubicBezTo>
                  <a:cubicBezTo>
                    <a:pt x="2705950" y="4112212"/>
                    <a:pt x="2723857" y="4096591"/>
                    <a:pt x="2745288" y="4076970"/>
                  </a:cubicBezTo>
                  <a:cubicBezTo>
                    <a:pt x="2563647" y="4033726"/>
                    <a:pt x="2427820" y="3938000"/>
                    <a:pt x="2340762" y="3779789"/>
                  </a:cubicBezTo>
                  <a:cubicBezTo>
                    <a:pt x="2253227" y="3620722"/>
                    <a:pt x="2242273" y="3453654"/>
                    <a:pt x="2305233" y="3284013"/>
                  </a:cubicBezTo>
                  <a:cubicBezTo>
                    <a:pt x="2358859" y="3139233"/>
                    <a:pt x="2456776" y="3030172"/>
                    <a:pt x="2595841" y="2962926"/>
                  </a:cubicBezTo>
                  <a:cubicBezTo>
                    <a:pt x="2797104" y="2865675"/>
                    <a:pt x="2994462" y="2882439"/>
                    <a:pt x="3186010" y="2996358"/>
                  </a:cubicBezTo>
                  <a:cubicBezTo>
                    <a:pt x="3192963" y="2969117"/>
                    <a:pt x="3210870" y="2955210"/>
                    <a:pt x="3233635" y="2944352"/>
                  </a:cubicBezTo>
                  <a:cubicBezTo>
                    <a:pt x="3296214" y="2914634"/>
                    <a:pt x="3350507" y="2873391"/>
                    <a:pt x="3395560" y="2820527"/>
                  </a:cubicBezTo>
                  <a:cubicBezTo>
                    <a:pt x="3484333" y="2716228"/>
                    <a:pt x="3526338" y="2593546"/>
                    <a:pt x="3537387" y="2458767"/>
                  </a:cubicBezTo>
                  <a:cubicBezTo>
                    <a:pt x="3542436" y="2396474"/>
                    <a:pt x="3540150" y="2334752"/>
                    <a:pt x="3517290" y="2275602"/>
                  </a:cubicBezTo>
                  <a:cubicBezTo>
                    <a:pt x="3501859" y="2235787"/>
                    <a:pt x="3469760" y="2228167"/>
                    <a:pt x="3441566" y="2260457"/>
                  </a:cubicBezTo>
                  <a:cubicBezTo>
                    <a:pt x="3420135" y="2284936"/>
                    <a:pt x="3402037" y="2312940"/>
                    <a:pt x="3386130" y="2341515"/>
                  </a:cubicBezTo>
                  <a:cubicBezTo>
                    <a:pt x="3367557" y="2375043"/>
                    <a:pt x="3342220" y="2391235"/>
                    <a:pt x="3310121" y="2383806"/>
                  </a:cubicBezTo>
                  <a:cubicBezTo>
                    <a:pt x="3277641" y="2376281"/>
                    <a:pt x="3259829" y="2351421"/>
                    <a:pt x="3258972" y="2313321"/>
                  </a:cubicBezTo>
                  <a:cubicBezTo>
                    <a:pt x="3258591" y="2297223"/>
                    <a:pt x="3258495" y="2280936"/>
                    <a:pt x="3256209" y="2265029"/>
                  </a:cubicBezTo>
                  <a:cubicBezTo>
                    <a:pt x="3222491" y="2032238"/>
                    <a:pt x="3098380" y="1863931"/>
                    <a:pt x="2890545" y="1756679"/>
                  </a:cubicBezTo>
                  <a:cubicBezTo>
                    <a:pt x="2763672" y="1691243"/>
                    <a:pt x="2636227" y="1626949"/>
                    <a:pt x="2519165" y="1544462"/>
                  </a:cubicBezTo>
                  <a:cubicBezTo>
                    <a:pt x="2421343" y="1475502"/>
                    <a:pt x="2332570" y="1397016"/>
                    <a:pt x="2266562" y="1295955"/>
                  </a:cubicBezTo>
                  <a:cubicBezTo>
                    <a:pt x="2245512" y="1263666"/>
                    <a:pt x="2227605" y="1229280"/>
                    <a:pt x="2207412" y="1194514"/>
                  </a:cubicBezTo>
                  <a:close/>
                  <a:moveTo>
                    <a:pt x="2861875" y="3938095"/>
                  </a:moveTo>
                  <a:cubicBezTo>
                    <a:pt x="3104286" y="3938095"/>
                    <a:pt x="3304501" y="3738737"/>
                    <a:pt x="3304787" y="3496992"/>
                  </a:cubicBezTo>
                  <a:cubicBezTo>
                    <a:pt x="3305073" y="3248866"/>
                    <a:pt x="3107619" y="3051032"/>
                    <a:pt x="2859684" y="3050937"/>
                  </a:cubicBezTo>
                  <a:cubicBezTo>
                    <a:pt x="2613272" y="3050841"/>
                    <a:pt x="2414485" y="3249342"/>
                    <a:pt x="2414676" y="3495468"/>
                  </a:cubicBezTo>
                  <a:cubicBezTo>
                    <a:pt x="2414866" y="3740261"/>
                    <a:pt x="2614796" y="3938190"/>
                    <a:pt x="2861970" y="393819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B23C8265-5327-E7D2-296F-80A805C5BCD1}"/>
                </a:ext>
              </a:extLst>
            </p:cNvPr>
            <p:cNvSpPr/>
            <p:nvPr/>
          </p:nvSpPr>
          <p:spPr>
            <a:xfrm>
              <a:off x="1416773" y="6905273"/>
              <a:ext cx="1709925" cy="1714647"/>
            </a:xfrm>
            <a:custGeom>
              <a:avLst/>
              <a:gdLst>
                <a:gd name="connsiteX0" fmla="*/ 2078763 w 3411021"/>
                <a:gd name="connsiteY0" fmla="*/ 95 h 3420441"/>
                <a:gd name="connsiteX1" fmla="*/ 2137913 w 3411021"/>
                <a:gd name="connsiteY1" fmla="*/ 101537 h 3420441"/>
                <a:gd name="connsiteX2" fmla="*/ 2390516 w 3411021"/>
                <a:gd name="connsiteY2" fmla="*/ 350044 h 3420441"/>
                <a:gd name="connsiteX3" fmla="*/ 2761896 w 3411021"/>
                <a:gd name="connsiteY3" fmla="*/ 562261 h 3420441"/>
                <a:gd name="connsiteX4" fmla="*/ 3127561 w 3411021"/>
                <a:gd name="connsiteY4" fmla="*/ 1070610 h 3420441"/>
                <a:gd name="connsiteX5" fmla="*/ 3130323 w 3411021"/>
                <a:gd name="connsiteY5" fmla="*/ 1118902 h 3420441"/>
                <a:gd name="connsiteX6" fmla="*/ 3181473 w 3411021"/>
                <a:gd name="connsiteY6" fmla="*/ 1189387 h 3420441"/>
                <a:gd name="connsiteX7" fmla="*/ 3257482 w 3411021"/>
                <a:gd name="connsiteY7" fmla="*/ 1147096 h 3420441"/>
                <a:gd name="connsiteX8" fmla="*/ 3312917 w 3411021"/>
                <a:gd name="connsiteY8" fmla="*/ 1066038 h 3420441"/>
                <a:gd name="connsiteX9" fmla="*/ 3388641 w 3411021"/>
                <a:gd name="connsiteY9" fmla="*/ 1081183 h 3420441"/>
                <a:gd name="connsiteX10" fmla="*/ 3408739 w 3411021"/>
                <a:gd name="connsiteY10" fmla="*/ 1264349 h 3420441"/>
                <a:gd name="connsiteX11" fmla="*/ 3266912 w 3411021"/>
                <a:gd name="connsiteY11" fmla="*/ 1626108 h 3420441"/>
                <a:gd name="connsiteX12" fmla="*/ 3104987 w 3411021"/>
                <a:gd name="connsiteY12" fmla="*/ 1749933 h 3420441"/>
                <a:gd name="connsiteX13" fmla="*/ 3057362 w 3411021"/>
                <a:gd name="connsiteY13" fmla="*/ 1801940 h 3420441"/>
                <a:gd name="connsiteX14" fmla="*/ 2467193 w 3411021"/>
                <a:gd name="connsiteY14" fmla="*/ 1768507 h 3420441"/>
                <a:gd name="connsiteX15" fmla="*/ 2176585 w 3411021"/>
                <a:gd name="connsiteY15" fmla="*/ 2089594 h 3420441"/>
                <a:gd name="connsiteX16" fmla="*/ 2212113 w 3411021"/>
                <a:gd name="connsiteY16" fmla="*/ 2585371 h 3420441"/>
                <a:gd name="connsiteX17" fmla="*/ 2616640 w 3411021"/>
                <a:gd name="connsiteY17" fmla="*/ 2882551 h 3420441"/>
                <a:gd name="connsiteX18" fmla="*/ 2560157 w 3411021"/>
                <a:gd name="connsiteY18" fmla="*/ 2934272 h 3420441"/>
                <a:gd name="connsiteX19" fmla="*/ 2009326 w 3411021"/>
                <a:gd name="connsiteY19" fmla="*/ 3339751 h 3420441"/>
                <a:gd name="connsiteX20" fmla="*/ 1376771 w 3411021"/>
                <a:gd name="connsiteY20" fmla="*/ 3326607 h 3420441"/>
                <a:gd name="connsiteX21" fmla="*/ 873851 w 3411021"/>
                <a:gd name="connsiteY21" fmla="*/ 2956274 h 3420441"/>
                <a:gd name="connsiteX22" fmla="*/ 444083 w 3411021"/>
                <a:gd name="connsiteY22" fmla="*/ 2344579 h 3420441"/>
                <a:gd name="connsiteX23" fmla="*/ 354262 w 3411021"/>
                <a:gd name="connsiteY23" fmla="*/ 1823561 h 3420441"/>
                <a:gd name="connsiteX24" fmla="*/ 314924 w 3411021"/>
                <a:gd name="connsiteY24" fmla="*/ 1754410 h 3420441"/>
                <a:gd name="connsiteX25" fmla="*/ 12695 w 3411021"/>
                <a:gd name="connsiteY25" fmla="*/ 1345311 h 3420441"/>
                <a:gd name="connsiteX26" fmla="*/ 8314 w 3411021"/>
                <a:gd name="connsiteY26" fmla="*/ 1133475 h 3420441"/>
                <a:gd name="connsiteX27" fmla="*/ 25649 w 3411021"/>
                <a:gd name="connsiteY27" fmla="*/ 1074230 h 3420441"/>
                <a:gd name="connsiteX28" fmla="*/ 96230 w 3411021"/>
                <a:gd name="connsiteY28" fmla="*/ 1058704 h 3420441"/>
                <a:gd name="connsiteX29" fmla="*/ 147665 w 3411021"/>
                <a:gd name="connsiteY29" fmla="*/ 1130427 h 3420441"/>
                <a:gd name="connsiteX30" fmla="*/ 158809 w 3411021"/>
                <a:gd name="connsiteY30" fmla="*/ 1155097 h 3420441"/>
                <a:gd name="connsiteX31" fmla="*/ 268632 w 3411021"/>
                <a:gd name="connsiteY31" fmla="*/ 1163288 h 3420441"/>
                <a:gd name="connsiteX32" fmla="*/ 450464 w 3411021"/>
                <a:gd name="connsiteY32" fmla="*/ 946976 h 3420441"/>
                <a:gd name="connsiteX33" fmla="*/ 1036157 w 3411021"/>
                <a:gd name="connsiteY33" fmla="*/ 573976 h 3420441"/>
                <a:gd name="connsiteX34" fmla="*/ 1591369 w 3411021"/>
                <a:gd name="connsiteY34" fmla="*/ 356616 h 3420441"/>
                <a:gd name="connsiteX35" fmla="*/ 1985418 w 3411021"/>
                <a:gd name="connsiteY35" fmla="*/ 102299 h 3420441"/>
                <a:gd name="connsiteX36" fmla="*/ 2066857 w 3411021"/>
                <a:gd name="connsiteY36" fmla="*/ 14192 h 3420441"/>
                <a:gd name="connsiteX37" fmla="*/ 2078763 w 3411021"/>
                <a:gd name="connsiteY37" fmla="*/ 0 h 342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411021" h="3420441">
                  <a:moveTo>
                    <a:pt x="2078763" y="95"/>
                  </a:moveTo>
                  <a:cubicBezTo>
                    <a:pt x="2098956" y="34862"/>
                    <a:pt x="2116768" y="69247"/>
                    <a:pt x="2137913" y="101537"/>
                  </a:cubicBezTo>
                  <a:cubicBezTo>
                    <a:pt x="2203922" y="202597"/>
                    <a:pt x="2292790" y="281083"/>
                    <a:pt x="2390516" y="350044"/>
                  </a:cubicBezTo>
                  <a:cubicBezTo>
                    <a:pt x="2507579" y="432530"/>
                    <a:pt x="2635023" y="496824"/>
                    <a:pt x="2761896" y="562261"/>
                  </a:cubicBezTo>
                  <a:cubicBezTo>
                    <a:pt x="2969636" y="669417"/>
                    <a:pt x="3093842" y="837819"/>
                    <a:pt x="3127561" y="1070610"/>
                  </a:cubicBezTo>
                  <a:cubicBezTo>
                    <a:pt x="3129847" y="1086517"/>
                    <a:pt x="3129942" y="1102805"/>
                    <a:pt x="3130323" y="1118902"/>
                  </a:cubicBezTo>
                  <a:cubicBezTo>
                    <a:pt x="3131085" y="1157002"/>
                    <a:pt x="3148897" y="1181862"/>
                    <a:pt x="3181473" y="1189387"/>
                  </a:cubicBezTo>
                  <a:cubicBezTo>
                    <a:pt x="3213572" y="1196816"/>
                    <a:pt x="3238908" y="1180529"/>
                    <a:pt x="3257482" y="1147096"/>
                  </a:cubicBezTo>
                  <a:cubicBezTo>
                    <a:pt x="3273293" y="1118521"/>
                    <a:pt x="3291486" y="1090517"/>
                    <a:pt x="3312917" y="1066038"/>
                  </a:cubicBezTo>
                  <a:cubicBezTo>
                    <a:pt x="3341207" y="1033748"/>
                    <a:pt x="3373306" y="1041368"/>
                    <a:pt x="3388641" y="1081183"/>
                  </a:cubicBezTo>
                  <a:cubicBezTo>
                    <a:pt x="3411597" y="1140428"/>
                    <a:pt x="3413883" y="1202055"/>
                    <a:pt x="3408739" y="1264349"/>
                  </a:cubicBezTo>
                  <a:cubicBezTo>
                    <a:pt x="3397690" y="1399127"/>
                    <a:pt x="3355780" y="1521809"/>
                    <a:pt x="3266912" y="1626108"/>
                  </a:cubicBezTo>
                  <a:cubicBezTo>
                    <a:pt x="3221858" y="1679067"/>
                    <a:pt x="3167566" y="1720215"/>
                    <a:pt x="3104987" y="1749933"/>
                  </a:cubicBezTo>
                  <a:cubicBezTo>
                    <a:pt x="3082222" y="1760792"/>
                    <a:pt x="3064315" y="1774698"/>
                    <a:pt x="3057362" y="1801940"/>
                  </a:cubicBezTo>
                  <a:cubicBezTo>
                    <a:pt x="2865719" y="1688020"/>
                    <a:pt x="2668361" y="1671257"/>
                    <a:pt x="2467193" y="1768507"/>
                  </a:cubicBezTo>
                  <a:cubicBezTo>
                    <a:pt x="2328128" y="1835753"/>
                    <a:pt x="2230211" y="1944815"/>
                    <a:pt x="2176585" y="2089594"/>
                  </a:cubicBezTo>
                  <a:cubicBezTo>
                    <a:pt x="2113720" y="2259235"/>
                    <a:pt x="2124579" y="2426399"/>
                    <a:pt x="2212113" y="2585371"/>
                  </a:cubicBezTo>
                  <a:cubicBezTo>
                    <a:pt x="2299172" y="2743581"/>
                    <a:pt x="2434998" y="2839307"/>
                    <a:pt x="2616640" y="2882551"/>
                  </a:cubicBezTo>
                  <a:cubicBezTo>
                    <a:pt x="2595209" y="2902077"/>
                    <a:pt x="2577302" y="2917698"/>
                    <a:pt x="2560157" y="2934272"/>
                  </a:cubicBezTo>
                  <a:cubicBezTo>
                    <a:pt x="2394612" y="3094006"/>
                    <a:pt x="2211256" y="3230880"/>
                    <a:pt x="2009326" y="3339751"/>
                  </a:cubicBezTo>
                  <a:cubicBezTo>
                    <a:pt x="1798728" y="3453289"/>
                    <a:pt x="1584035" y="3445288"/>
                    <a:pt x="1376771" y="3326607"/>
                  </a:cubicBezTo>
                  <a:cubicBezTo>
                    <a:pt x="1195224" y="3222593"/>
                    <a:pt x="1026346" y="3100197"/>
                    <a:pt x="873851" y="2956274"/>
                  </a:cubicBezTo>
                  <a:cubicBezTo>
                    <a:pt x="689066" y="2781681"/>
                    <a:pt x="538190" y="2582990"/>
                    <a:pt x="444083" y="2344579"/>
                  </a:cubicBezTo>
                  <a:cubicBezTo>
                    <a:pt x="377884" y="2177129"/>
                    <a:pt x="346642" y="2003679"/>
                    <a:pt x="354262" y="1823561"/>
                  </a:cubicBezTo>
                  <a:cubicBezTo>
                    <a:pt x="355595" y="1791938"/>
                    <a:pt x="344165" y="1768411"/>
                    <a:pt x="314924" y="1754410"/>
                  </a:cubicBezTo>
                  <a:cubicBezTo>
                    <a:pt x="141664" y="1671638"/>
                    <a:pt x="50510" y="1527810"/>
                    <a:pt x="12695" y="1345311"/>
                  </a:cubicBezTo>
                  <a:cubicBezTo>
                    <a:pt x="-1783" y="1275207"/>
                    <a:pt x="-4735" y="1204246"/>
                    <a:pt x="8314" y="1133475"/>
                  </a:cubicBezTo>
                  <a:cubicBezTo>
                    <a:pt x="12029" y="1113282"/>
                    <a:pt x="17934" y="1093184"/>
                    <a:pt x="25649" y="1074230"/>
                  </a:cubicBezTo>
                  <a:cubicBezTo>
                    <a:pt x="38603" y="1042607"/>
                    <a:pt x="72417" y="1034129"/>
                    <a:pt x="96230" y="1058704"/>
                  </a:cubicBezTo>
                  <a:cubicBezTo>
                    <a:pt x="116423" y="1079659"/>
                    <a:pt x="131282" y="1105948"/>
                    <a:pt x="147665" y="1130427"/>
                  </a:cubicBezTo>
                  <a:cubicBezTo>
                    <a:pt x="152618" y="1137761"/>
                    <a:pt x="154713" y="1147096"/>
                    <a:pt x="158809" y="1155097"/>
                  </a:cubicBezTo>
                  <a:cubicBezTo>
                    <a:pt x="182050" y="1199769"/>
                    <a:pt x="239486" y="1204627"/>
                    <a:pt x="268632" y="1163288"/>
                  </a:cubicBezTo>
                  <a:cubicBezTo>
                    <a:pt x="323115" y="1085945"/>
                    <a:pt x="384075" y="1014222"/>
                    <a:pt x="450464" y="946976"/>
                  </a:cubicBezTo>
                  <a:cubicBezTo>
                    <a:pt x="617342" y="778002"/>
                    <a:pt x="808700" y="648367"/>
                    <a:pt x="1036157" y="573976"/>
                  </a:cubicBezTo>
                  <a:cubicBezTo>
                    <a:pt x="1225228" y="512159"/>
                    <a:pt x="1412013" y="443484"/>
                    <a:pt x="1591369" y="356616"/>
                  </a:cubicBezTo>
                  <a:cubicBezTo>
                    <a:pt x="1733006" y="288036"/>
                    <a:pt x="1869689" y="210979"/>
                    <a:pt x="1985418" y="102299"/>
                  </a:cubicBezTo>
                  <a:cubicBezTo>
                    <a:pt x="2014469" y="74962"/>
                    <a:pt x="2039806" y="43720"/>
                    <a:pt x="2066857" y="14192"/>
                  </a:cubicBezTo>
                  <a:cubicBezTo>
                    <a:pt x="2071048" y="9525"/>
                    <a:pt x="2074953" y="4572"/>
                    <a:pt x="2078763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C213F9E4-927F-4521-5107-B6CAC6497A36}"/>
                </a:ext>
              </a:extLst>
            </p:cNvPr>
            <p:cNvSpPr/>
            <p:nvPr/>
          </p:nvSpPr>
          <p:spPr>
            <a:xfrm>
              <a:off x="2780048" y="7944610"/>
              <a:ext cx="65128" cy="65128"/>
            </a:xfrm>
            <a:custGeom>
              <a:avLst/>
              <a:gdLst>
                <a:gd name="connsiteX0" fmla="*/ 129921 w 129920"/>
                <a:gd name="connsiteY0" fmla="*/ 64961 h 129920"/>
                <a:gd name="connsiteX1" fmla="*/ 64960 w 129920"/>
                <a:gd name="connsiteY1" fmla="*/ 129921 h 129920"/>
                <a:gd name="connsiteX2" fmla="*/ 0 w 129920"/>
                <a:gd name="connsiteY2" fmla="*/ 64961 h 129920"/>
                <a:gd name="connsiteX3" fmla="*/ 64960 w 129920"/>
                <a:gd name="connsiteY3" fmla="*/ 0 h 129920"/>
                <a:gd name="connsiteX4" fmla="*/ 129921 w 129920"/>
                <a:gd name="connsiteY4" fmla="*/ 64961 h 12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920" h="129920">
                  <a:moveTo>
                    <a:pt x="129921" y="64961"/>
                  </a:moveTo>
                  <a:cubicBezTo>
                    <a:pt x="129921" y="100837"/>
                    <a:pt x="100837" y="129921"/>
                    <a:pt x="64960" y="129921"/>
                  </a:cubicBezTo>
                  <a:cubicBezTo>
                    <a:pt x="29084" y="129921"/>
                    <a:pt x="0" y="100837"/>
                    <a:pt x="0" y="64961"/>
                  </a:cubicBezTo>
                  <a:cubicBezTo>
                    <a:pt x="0" y="29084"/>
                    <a:pt x="29083" y="0"/>
                    <a:pt x="64960" y="0"/>
                  </a:cubicBezTo>
                  <a:cubicBezTo>
                    <a:pt x="100837" y="0"/>
                    <a:pt x="129921" y="29084"/>
                    <a:pt x="129921" y="6496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A133E2BF-7546-AF4D-8E34-75736F9110ED}"/>
                </a:ext>
              </a:extLst>
            </p:cNvPr>
            <p:cNvSpPr/>
            <p:nvPr/>
          </p:nvSpPr>
          <p:spPr>
            <a:xfrm>
              <a:off x="2660629" y="8058585"/>
              <a:ext cx="76015" cy="76015"/>
            </a:xfrm>
            <a:custGeom>
              <a:avLst/>
              <a:gdLst>
                <a:gd name="connsiteX0" fmla="*/ 151638 w 151637"/>
                <a:gd name="connsiteY0" fmla="*/ 75819 h 151637"/>
                <a:gd name="connsiteX1" fmla="*/ 75819 w 151637"/>
                <a:gd name="connsiteY1" fmla="*/ 151638 h 151637"/>
                <a:gd name="connsiteX2" fmla="*/ 0 w 151637"/>
                <a:gd name="connsiteY2" fmla="*/ 75819 h 151637"/>
                <a:gd name="connsiteX3" fmla="*/ 75819 w 151637"/>
                <a:gd name="connsiteY3" fmla="*/ 0 h 151637"/>
                <a:gd name="connsiteX4" fmla="*/ 151638 w 151637"/>
                <a:gd name="connsiteY4" fmla="*/ 75819 h 15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637" h="151637">
                  <a:moveTo>
                    <a:pt x="151638" y="75819"/>
                  </a:moveTo>
                  <a:cubicBezTo>
                    <a:pt x="151638" y="117693"/>
                    <a:pt x="117693" y="151638"/>
                    <a:pt x="75819" y="151638"/>
                  </a:cubicBezTo>
                  <a:cubicBezTo>
                    <a:pt x="33946" y="151638"/>
                    <a:pt x="0" y="117693"/>
                    <a:pt x="0" y="75819"/>
                  </a:cubicBezTo>
                  <a:cubicBezTo>
                    <a:pt x="0" y="33946"/>
                    <a:pt x="33946" y="0"/>
                    <a:pt x="75819" y="0"/>
                  </a:cubicBezTo>
                  <a:cubicBezTo>
                    <a:pt x="117693" y="0"/>
                    <a:pt x="151638" y="33946"/>
                    <a:pt x="151638" y="7581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046C121A-5FEC-723A-25ED-ACAC76593D6B}"/>
                </a:ext>
              </a:extLst>
            </p:cNvPr>
            <p:cNvSpPr/>
            <p:nvPr/>
          </p:nvSpPr>
          <p:spPr>
            <a:xfrm>
              <a:off x="2845176" y="8102036"/>
              <a:ext cx="59685" cy="59685"/>
            </a:xfrm>
            <a:custGeom>
              <a:avLst/>
              <a:gdLst>
                <a:gd name="connsiteX0" fmla="*/ 119062 w 119062"/>
                <a:gd name="connsiteY0" fmla="*/ 59531 h 119062"/>
                <a:gd name="connsiteX1" fmla="*/ 59531 w 119062"/>
                <a:gd name="connsiteY1" fmla="*/ 119062 h 119062"/>
                <a:gd name="connsiteX2" fmla="*/ 0 w 119062"/>
                <a:gd name="connsiteY2" fmla="*/ 59531 h 119062"/>
                <a:gd name="connsiteX3" fmla="*/ 59531 w 119062"/>
                <a:gd name="connsiteY3" fmla="*/ 0 h 119062"/>
                <a:gd name="connsiteX4" fmla="*/ 119062 w 119062"/>
                <a:gd name="connsiteY4" fmla="*/ 59531 h 11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062" h="119062">
                  <a:moveTo>
                    <a:pt x="119062" y="59531"/>
                  </a:moveTo>
                  <a:cubicBezTo>
                    <a:pt x="119062" y="92409"/>
                    <a:pt x="92409" y="119062"/>
                    <a:pt x="59531" y="119062"/>
                  </a:cubicBezTo>
                  <a:cubicBezTo>
                    <a:pt x="26653" y="119062"/>
                    <a:pt x="0" y="92409"/>
                    <a:pt x="0" y="59531"/>
                  </a:cubicBezTo>
                  <a:cubicBezTo>
                    <a:pt x="0" y="26653"/>
                    <a:pt x="26653" y="0"/>
                    <a:pt x="59531" y="0"/>
                  </a:cubicBezTo>
                  <a:cubicBezTo>
                    <a:pt x="92409" y="0"/>
                    <a:pt x="119062" y="26653"/>
                    <a:pt x="119062" y="59531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B7FA6E5C-0467-8DDF-720B-7B925A2397F9}"/>
                </a:ext>
              </a:extLst>
            </p:cNvPr>
            <p:cNvSpPr/>
            <p:nvPr/>
          </p:nvSpPr>
          <p:spPr>
            <a:xfrm>
              <a:off x="2660581" y="7944610"/>
              <a:ext cx="43451" cy="43451"/>
            </a:xfrm>
            <a:custGeom>
              <a:avLst/>
              <a:gdLst>
                <a:gd name="connsiteX0" fmla="*/ 86677 w 86677"/>
                <a:gd name="connsiteY0" fmla="*/ 43339 h 86677"/>
                <a:gd name="connsiteX1" fmla="*/ 43339 w 86677"/>
                <a:gd name="connsiteY1" fmla="*/ 86677 h 86677"/>
                <a:gd name="connsiteX2" fmla="*/ 0 w 86677"/>
                <a:gd name="connsiteY2" fmla="*/ 43339 h 86677"/>
                <a:gd name="connsiteX3" fmla="*/ 43339 w 86677"/>
                <a:gd name="connsiteY3" fmla="*/ 0 h 86677"/>
                <a:gd name="connsiteX4" fmla="*/ 86677 w 86677"/>
                <a:gd name="connsiteY4" fmla="*/ 43339 h 86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77" h="86677">
                  <a:moveTo>
                    <a:pt x="86677" y="43339"/>
                  </a:moveTo>
                  <a:cubicBezTo>
                    <a:pt x="86677" y="67274"/>
                    <a:pt x="67274" y="86677"/>
                    <a:pt x="43339" y="86677"/>
                  </a:cubicBezTo>
                  <a:cubicBezTo>
                    <a:pt x="19403" y="86677"/>
                    <a:pt x="0" y="67274"/>
                    <a:pt x="0" y="43339"/>
                  </a:cubicBezTo>
                  <a:cubicBezTo>
                    <a:pt x="0" y="19403"/>
                    <a:pt x="19404" y="0"/>
                    <a:pt x="43339" y="0"/>
                  </a:cubicBezTo>
                  <a:cubicBezTo>
                    <a:pt x="67274" y="0"/>
                    <a:pt x="86677" y="19403"/>
                    <a:pt x="86677" y="43339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6510898" y="2552628"/>
            <a:ext cx="66934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4FB9D20-10D5-E9EF-68D1-A228EA9C9EDC}"/>
              </a:ext>
            </a:extLst>
          </p:cNvPr>
          <p:cNvSpPr txBox="1"/>
          <p:nvPr/>
        </p:nvSpPr>
        <p:spPr>
          <a:xfrm>
            <a:off x="6404058" y="4338241"/>
            <a:ext cx="2750099" cy="737680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rgbClr val="003087"/>
                </a:solidFill>
                <a:latin typeface="Arial"/>
                <a:cs typeface="Arial"/>
              </a:rPr>
              <a:t>Staff will wash their hands between tasks which has been shown to be </a:t>
            </a:r>
            <a:r>
              <a:rPr lang="en-GB" sz="1452" b="1">
                <a:solidFill>
                  <a:srgbClr val="003087"/>
                </a:solidFill>
                <a:latin typeface="Arial"/>
                <a:cs typeface="Arial"/>
              </a:rPr>
              <a:t>more hygienic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9C8C637-2533-9502-CA79-114CEE4B3E21}"/>
              </a:ext>
            </a:extLst>
          </p:cNvPr>
          <p:cNvGrpSpPr/>
          <p:nvPr/>
        </p:nvGrpSpPr>
        <p:grpSpPr>
          <a:xfrm>
            <a:off x="7640294" y="5158637"/>
            <a:ext cx="773976" cy="762610"/>
            <a:chOff x="955967" y="863170"/>
            <a:chExt cx="1908245" cy="1552662"/>
          </a:xfrm>
          <a:solidFill>
            <a:srgbClr val="21A953"/>
          </a:solidFill>
        </p:grpSpPr>
        <p:grpSp>
          <p:nvGrpSpPr>
            <p:cNvPr id="52" name="Graphic 3">
              <a:extLst>
                <a:ext uri="{FF2B5EF4-FFF2-40B4-BE49-F238E27FC236}">
                  <a16:creationId xmlns:a16="http://schemas.microsoft.com/office/drawing/2014/main" id="{9BCA7F6F-8B11-D28B-E863-4CE7689FD07E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72" name="Freeform: Shape 152">
                <a:extLst>
                  <a:ext uri="{FF2B5EF4-FFF2-40B4-BE49-F238E27FC236}">
                    <a16:creationId xmlns:a16="http://schemas.microsoft.com/office/drawing/2014/main" id="{2CE87A27-E61F-06D1-802F-FD52CE977E1D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3" name="Freeform: Shape 153">
                <a:extLst>
                  <a:ext uri="{FF2B5EF4-FFF2-40B4-BE49-F238E27FC236}">
                    <a16:creationId xmlns:a16="http://schemas.microsoft.com/office/drawing/2014/main" id="{F09C2A67-E07C-96A5-D46D-356EC961CD2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4" name="Freeform: Shape 154">
                <a:extLst>
                  <a:ext uri="{FF2B5EF4-FFF2-40B4-BE49-F238E27FC236}">
                    <a16:creationId xmlns:a16="http://schemas.microsoft.com/office/drawing/2014/main" id="{AA0A1582-122F-FFCE-81FF-0066E1F2ACBE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5" name="Freeform: Shape 155">
                <a:extLst>
                  <a:ext uri="{FF2B5EF4-FFF2-40B4-BE49-F238E27FC236}">
                    <a16:creationId xmlns:a16="http://schemas.microsoft.com/office/drawing/2014/main" id="{8BD8649E-31C8-F1A9-5E3A-73E5C6525C1A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6" name="Freeform: Shape 156">
                <a:extLst>
                  <a:ext uri="{FF2B5EF4-FFF2-40B4-BE49-F238E27FC236}">
                    <a16:creationId xmlns:a16="http://schemas.microsoft.com/office/drawing/2014/main" id="{B123AE1F-4528-44C0-6916-5A1D3F30068C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3" name="Graphic 3">
              <a:extLst>
                <a:ext uri="{FF2B5EF4-FFF2-40B4-BE49-F238E27FC236}">
                  <a16:creationId xmlns:a16="http://schemas.microsoft.com/office/drawing/2014/main" id="{8558C904-3864-1232-2824-E7AF5EAC61CE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69" name="Freeform: Shape 149">
                <a:extLst>
                  <a:ext uri="{FF2B5EF4-FFF2-40B4-BE49-F238E27FC236}">
                    <a16:creationId xmlns:a16="http://schemas.microsoft.com/office/drawing/2014/main" id="{DF862D93-706A-9525-C375-3E1FF25CC5C7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0" name="Freeform: Shape 150">
                <a:extLst>
                  <a:ext uri="{FF2B5EF4-FFF2-40B4-BE49-F238E27FC236}">
                    <a16:creationId xmlns:a16="http://schemas.microsoft.com/office/drawing/2014/main" id="{77C5F552-45C3-A634-0DF5-54C9B07FA365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1" name="Freeform: Shape 151">
                <a:extLst>
                  <a:ext uri="{FF2B5EF4-FFF2-40B4-BE49-F238E27FC236}">
                    <a16:creationId xmlns:a16="http://schemas.microsoft.com/office/drawing/2014/main" id="{E2964D8C-E97F-463C-BA0D-4A945E8F1426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4" name="Graphic 3">
              <a:extLst>
                <a:ext uri="{FF2B5EF4-FFF2-40B4-BE49-F238E27FC236}">
                  <a16:creationId xmlns:a16="http://schemas.microsoft.com/office/drawing/2014/main" id="{813ADA15-0376-FC93-708F-6FDFF3209704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66" name="Freeform: Shape 146">
                <a:extLst>
                  <a:ext uri="{FF2B5EF4-FFF2-40B4-BE49-F238E27FC236}">
                    <a16:creationId xmlns:a16="http://schemas.microsoft.com/office/drawing/2014/main" id="{64974602-E952-5260-1182-AA347F03A910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7" name="Freeform: Shape 147">
                <a:extLst>
                  <a:ext uri="{FF2B5EF4-FFF2-40B4-BE49-F238E27FC236}">
                    <a16:creationId xmlns:a16="http://schemas.microsoft.com/office/drawing/2014/main" id="{1B713525-1B2E-82A3-459E-4E2D47A60F6A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8" name="Freeform: Shape 148">
                <a:extLst>
                  <a:ext uri="{FF2B5EF4-FFF2-40B4-BE49-F238E27FC236}">
                    <a16:creationId xmlns:a16="http://schemas.microsoft.com/office/drawing/2014/main" id="{3E373E81-B39A-D1B6-1041-9185A7776222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55" name="Graphic 3">
              <a:extLst>
                <a:ext uri="{FF2B5EF4-FFF2-40B4-BE49-F238E27FC236}">
                  <a16:creationId xmlns:a16="http://schemas.microsoft.com/office/drawing/2014/main" id="{F0BA90FA-9638-CDDA-9909-9E3D0E7F0308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61" name="Freeform: Shape 143">
                <a:extLst>
                  <a:ext uri="{FF2B5EF4-FFF2-40B4-BE49-F238E27FC236}">
                    <a16:creationId xmlns:a16="http://schemas.microsoft.com/office/drawing/2014/main" id="{9F499BE0-E69F-0878-0BBB-E13AB1FC8B3D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4" name="Freeform: Shape 144">
                <a:extLst>
                  <a:ext uri="{FF2B5EF4-FFF2-40B4-BE49-F238E27FC236}">
                    <a16:creationId xmlns:a16="http://schemas.microsoft.com/office/drawing/2014/main" id="{8E9711D6-9E08-D187-9BF3-9F46D3633EA3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5" name="Freeform: Shape 145">
                <a:extLst>
                  <a:ext uri="{FF2B5EF4-FFF2-40B4-BE49-F238E27FC236}">
                    <a16:creationId xmlns:a16="http://schemas.microsoft.com/office/drawing/2014/main" id="{52D82EC5-3741-98EE-601C-59BD653F3DD9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6474B0-220F-F131-0CC1-93F4B3388D47}"/>
              </a:ext>
            </a:extLst>
          </p:cNvPr>
          <p:cNvGrpSpPr/>
          <p:nvPr/>
        </p:nvGrpSpPr>
        <p:grpSpPr>
          <a:xfrm>
            <a:off x="6932659" y="5114721"/>
            <a:ext cx="382392" cy="811374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5A21501-912F-3DCB-8FA2-C1DB21E2B63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7" name="Graphic 11">
              <a:extLst>
                <a:ext uri="{FF2B5EF4-FFF2-40B4-BE49-F238E27FC236}">
                  <a16:creationId xmlns:a16="http://schemas.microsoft.com/office/drawing/2014/main" id="{5214308D-F69E-B0A4-7C6F-8FE5D9A0DE68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61AD9873-8CD5-C759-D0DE-8327B1F7DAE4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CBFF459D-160B-4344-BCAF-FEDEF0C65EF0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F67CEEA-5F0C-B44F-0997-AB5C6597D263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9CE74668-2232-A2F1-FA88-878433D3C028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BE312DA-2017-A45E-4138-9530D0932B65}"/>
              </a:ext>
            </a:extLst>
          </p:cNvPr>
          <p:cNvGrpSpPr/>
          <p:nvPr/>
        </p:nvGrpSpPr>
        <p:grpSpPr>
          <a:xfrm>
            <a:off x="6886404" y="5114436"/>
            <a:ext cx="382392" cy="811374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1136F95-2DA1-CDC7-42ED-D60ABC9BFAB8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35" name="Graphic 11">
              <a:extLst>
                <a:ext uri="{FF2B5EF4-FFF2-40B4-BE49-F238E27FC236}">
                  <a16:creationId xmlns:a16="http://schemas.microsoft.com/office/drawing/2014/main" id="{DB674F37-ACDF-E70B-BD1E-2E5BAE3D50BC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162CB76E-211D-A723-96DC-074C59363295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45E9446F-E393-EDD1-9F11-8E618DD2E41E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A41A564-4D67-B62F-2900-9EBA1570D281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559409E8-D1AA-4E58-4568-17649D22DEFA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2EE7BDF-D733-FD95-3D24-17FD38EC8E24}"/>
              </a:ext>
            </a:extLst>
          </p:cNvPr>
          <p:cNvGrpSpPr/>
          <p:nvPr/>
        </p:nvGrpSpPr>
        <p:grpSpPr>
          <a:xfrm>
            <a:off x="4569369" y="3284563"/>
            <a:ext cx="540358" cy="818995"/>
            <a:chOff x="9882870" y="436188"/>
            <a:chExt cx="1909380" cy="289395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90F7673-D241-8E1A-DD24-9FA82D3FBA0E}"/>
                </a:ext>
              </a:extLst>
            </p:cNvPr>
            <p:cNvSpPr/>
            <p:nvPr/>
          </p:nvSpPr>
          <p:spPr>
            <a:xfrm>
              <a:off x="10042416" y="436188"/>
              <a:ext cx="1749834" cy="984575"/>
            </a:xfrm>
            <a:custGeom>
              <a:avLst/>
              <a:gdLst>
                <a:gd name="connsiteX0" fmla="*/ 1304084 w 1749834"/>
                <a:gd name="connsiteY0" fmla="*/ 984506 h 984575"/>
                <a:gd name="connsiteX1" fmla="*/ 383562 w 1749834"/>
                <a:gd name="connsiteY1" fmla="*/ 984506 h 984575"/>
                <a:gd name="connsiteX2" fmla="*/ 0 w 1749834"/>
                <a:gd name="connsiteY2" fmla="*/ 538756 h 984575"/>
                <a:gd name="connsiteX3" fmla="*/ 0 w 1749834"/>
                <a:gd name="connsiteY3" fmla="*/ 445681 h 984575"/>
                <a:gd name="connsiteX4" fmla="*/ 383562 w 1749834"/>
                <a:gd name="connsiteY4" fmla="*/ 0 h 984575"/>
                <a:gd name="connsiteX5" fmla="*/ 1304084 w 1749834"/>
                <a:gd name="connsiteY5" fmla="*/ 0 h 984575"/>
                <a:gd name="connsiteX6" fmla="*/ 1749834 w 1749834"/>
                <a:gd name="connsiteY6" fmla="*/ 445750 h 984575"/>
                <a:gd name="connsiteX7" fmla="*/ 1749834 w 1749834"/>
                <a:gd name="connsiteY7" fmla="*/ 538825 h 984575"/>
                <a:gd name="connsiteX8" fmla="*/ 1304084 w 1749834"/>
                <a:gd name="connsiteY8" fmla="*/ 984575 h 98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9834" h="984575">
                  <a:moveTo>
                    <a:pt x="1304084" y="984506"/>
                  </a:moveTo>
                  <a:lnTo>
                    <a:pt x="383562" y="984506"/>
                  </a:lnTo>
                  <a:cubicBezTo>
                    <a:pt x="137367" y="984506"/>
                    <a:pt x="0" y="784952"/>
                    <a:pt x="0" y="538756"/>
                  </a:cubicBezTo>
                  <a:lnTo>
                    <a:pt x="0" y="445681"/>
                  </a:lnTo>
                  <a:cubicBezTo>
                    <a:pt x="69" y="199555"/>
                    <a:pt x="137436" y="0"/>
                    <a:pt x="383562" y="0"/>
                  </a:cubicBezTo>
                  <a:lnTo>
                    <a:pt x="1304084" y="0"/>
                  </a:lnTo>
                  <a:cubicBezTo>
                    <a:pt x="1550280" y="0"/>
                    <a:pt x="1749834" y="199555"/>
                    <a:pt x="1749834" y="445750"/>
                  </a:cubicBezTo>
                  <a:lnTo>
                    <a:pt x="1749834" y="538825"/>
                  </a:lnTo>
                  <a:cubicBezTo>
                    <a:pt x="1749834" y="785021"/>
                    <a:pt x="1550280" y="984575"/>
                    <a:pt x="1304084" y="98457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1806D8C-5459-447D-8C3D-CFAA4A24812A}"/>
                </a:ext>
              </a:extLst>
            </p:cNvPr>
            <p:cNvSpPr/>
            <p:nvPr/>
          </p:nvSpPr>
          <p:spPr>
            <a:xfrm>
              <a:off x="10127338" y="579566"/>
              <a:ext cx="164176" cy="720690"/>
            </a:xfrm>
            <a:custGeom>
              <a:avLst/>
              <a:gdLst>
                <a:gd name="connsiteX0" fmla="*/ 164177 w 164176"/>
                <a:gd name="connsiteY0" fmla="*/ 719516 h 720690"/>
                <a:gd name="connsiteX1" fmla="*/ 151877 w 164176"/>
                <a:gd name="connsiteY1" fmla="*/ 720691 h 720690"/>
                <a:gd name="connsiteX2" fmla="*/ 0 w 164176"/>
                <a:gd name="connsiteY2" fmla="*/ 359378 h 720690"/>
                <a:gd name="connsiteX3" fmla="*/ 135915 w 164176"/>
                <a:gd name="connsiteY3" fmla="*/ 0 h 720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4176" h="720690">
                  <a:moveTo>
                    <a:pt x="164177" y="719516"/>
                  </a:moveTo>
                  <a:cubicBezTo>
                    <a:pt x="160100" y="720276"/>
                    <a:pt x="156023" y="720691"/>
                    <a:pt x="151877" y="720691"/>
                  </a:cubicBezTo>
                  <a:cubicBezTo>
                    <a:pt x="67992" y="720691"/>
                    <a:pt x="0" y="558933"/>
                    <a:pt x="0" y="359378"/>
                  </a:cubicBezTo>
                  <a:cubicBezTo>
                    <a:pt x="0" y="172676"/>
                    <a:pt x="59562" y="19002"/>
                    <a:pt x="135915" y="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EEF147E-6E89-228E-600A-DE1012064328}"/>
                </a:ext>
              </a:extLst>
            </p:cNvPr>
            <p:cNvSpPr/>
            <p:nvPr/>
          </p:nvSpPr>
          <p:spPr>
            <a:xfrm>
              <a:off x="10248259" y="611005"/>
              <a:ext cx="118295" cy="642126"/>
            </a:xfrm>
            <a:custGeom>
              <a:avLst/>
              <a:gdLst>
                <a:gd name="connsiteX0" fmla="*/ 118296 w 118295"/>
                <a:gd name="connsiteY0" fmla="*/ 641090 h 642126"/>
                <a:gd name="connsiteX1" fmla="*/ 109451 w 118295"/>
                <a:gd name="connsiteY1" fmla="*/ 642126 h 642126"/>
                <a:gd name="connsiteX2" fmla="*/ 0 w 118295"/>
                <a:gd name="connsiteY2" fmla="*/ 320199 h 642126"/>
                <a:gd name="connsiteX3" fmla="*/ 97981 w 118295"/>
                <a:gd name="connsiteY3" fmla="*/ 0 h 64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295" h="642126">
                  <a:moveTo>
                    <a:pt x="118296" y="641090"/>
                  </a:moveTo>
                  <a:cubicBezTo>
                    <a:pt x="115393" y="641781"/>
                    <a:pt x="112422" y="642126"/>
                    <a:pt x="109451" y="642126"/>
                  </a:cubicBezTo>
                  <a:cubicBezTo>
                    <a:pt x="48990" y="642126"/>
                    <a:pt x="0" y="497988"/>
                    <a:pt x="0" y="320199"/>
                  </a:cubicBezTo>
                  <a:cubicBezTo>
                    <a:pt x="0" y="153812"/>
                    <a:pt x="42910" y="16929"/>
                    <a:pt x="97981" y="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5B7F824A-CEB7-4046-D6B4-140CA42B6A96}"/>
                </a:ext>
              </a:extLst>
            </p:cNvPr>
            <p:cNvSpPr/>
            <p:nvPr/>
          </p:nvSpPr>
          <p:spPr>
            <a:xfrm>
              <a:off x="10338086" y="438744"/>
              <a:ext cx="279708" cy="981949"/>
            </a:xfrm>
            <a:custGeom>
              <a:avLst/>
              <a:gdLst>
                <a:gd name="connsiteX0" fmla="*/ 254695 w 279708"/>
                <a:gd name="connsiteY0" fmla="*/ 505451 h 981949"/>
                <a:gd name="connsiteX1" fmla="*/ 44154 w 279708"/>
                <a:gd name="connsiteY1" fmla="*/ 979808 h 981949"/>
                <a:gd name="connsiteX2" fmla="*/ 83678 w 279708"/>
                <a:gd name="connsiteY2" fmla="*/ 981950 h 981949"/>
                <a:gd name="connsiteX3" fmla="*/ 279708 w 279708"/>
                <a:gd name="connsiteY3" fmla="*/ 505451 h 981949"/>
                <a:gd name="connsiteX4" fmla="*/ 41390 w 279708"/>
                <a:gd name="connsiteY4" fmla="*/ 0 h 981949"/>
                <a:gd name="connsiteX5" fmla="*/ 0 w 279708"/>
                <a:gd name="connsiteY5" fmla="*/ 6772 h 981949"/>
                <a:gd name="connsiteX6" fmla="*/ 254695 w 279708"/>
                <a:gd name="connsiteY6" fmla="*/ 505451 h 98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9708" h="981949">
                  <a:moveTo>
                    <a:pt x="254695" y="505451"/>
                  </a:moveTo>
                  <a:cubicBezTo>
                    <a:pt x="254695" y="711155"/>
                    <a:pt x="172606" y="894748"/>
                    <a:pt x="44154" y="979808"/>
                  </a:cubicBezTo>
                  <a:cubicBezTo>
                    <a:pt x="57006" y="981120"/>
                    <a:pt x="70203" y="981811"/>
                    <a:pt x="83678" y="981950"/>
                  </a:cubicBezTo>
                  <a:cubicBezTo>
                    <a:pt x="204115" y="886042"/>
                    <a:pt x="279708" y="705489"/>
                    <a:pt x="279708" y="505451"/>
                  </a:cubicBezTo>
                  <a:cubicBezTo>
                    <a:pt x="279708" y="281850"/>
                    <a:pt x="182833" y="83056"/>
                    <a:pt x="41390" y="0"/>
                  </a:cubicBezTo>
                  <a:cubicBezTo>
                    <a:pt x="27155" y="1520"/>
                    <a:pt x="13405" y="3800"/>
                    <a:pt x="0" y="6772"/>
                  </a:cubicBezTo>
                  <a:cubicBezTo>
                    <a:pt x="149459" y="73244"/>
                    <a:pt x="254695" y="275355"/>
                    <a:pt x="254695" y="50545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FDB948B-E462-01D3-FACB-271939A32988}"/>
                </a:ext>
              </a:extLst>
            </p:cNvPr>
            <p:cNvSpPr/>
            <p:nvPr/>
          </p:nvSpPr>
          <p:spPr>
            <a:xfrm>
              <a:off x="9882870" y="841654"/>
              <a:ext cx="1908137" cy="2488490"/>
            </a:xfrm>
            <a:custGeom>
              <a:avLst/>
              <a:gdLst>
                <a:gd name="connsiteX0" fmla="*/ 1722195 w 1908137"/>
                <a:gd name="connsiteY0" fmla="*/ 665965 h 2488490"/>
                <a:gd name="connsiteX1" fmla="*/ 758625 w 1908137"/>
                <a:gd name="connsiteY1" fmla="*/ 665965 h 2488490"/>
                <a:gd name="connsiteX2" fmla="*/ 572683 w 1908137"/>
                <a:gd name="connsiteY2" fmla="*/ 851907 h 2488490"/>
                <a:gd name="connsiteX3" fmla="*/ 572683 w 1908137"/>
                <a:gd name="connsiteY3" fmla="*/ 1246318 h 2488490"/>
                <a:gd name="connsiteX4" fmla="*/ 546150 w 1908137"/>
                <a:gd name="connsiteY4" fmla="*/ 1246318 h 2488490"/>
                <a:gd name="connsiteX5" fmla="*/ 88307 w 1908137"/>
                <a:gd name="connsiteY5" fmla="*/ 816391 h 2488490"/>
                <a:gd name="connsiteX6" fmla="*/ 88307 w 1908137"/>
                <a:gd name="connsiteY6" fmla="*/ 512844 h 2488490"/>
                <a:gd name="connsiteX7" fmla="*/ 546150 w 1908137"/>
                <a:gd name="connsiteY7" fmla="*/ 82917 h 2488490"/>
                <a:gd name="connsiteX8" fmla="*/ 546150 w 1908137"/>
                <a:gd name="connsiteY8" fmla="*/ 0 h 2488490"/>
                <a:gd name="connsiteX9" fmla="*/ 0 w 1908137"/>
                <a:gd name="connsiteY9" fmla="*/ 512844 h 2488490"/>
                <a:gd name="connsiteX10" fmla="*/ 0 w 1908137"/>
                <a:gd name="connsiteY10" fmla="*/ 816391 h 2488490"/>
                <a:gd name="connsiteX11" fmla="*/ 546150 w 1908137"/>
                <a:gd name="connsiteY11" fmla="*/ 1329235 h 2488490"/>
                <a:gd name="connsiteX12" fmla="*/ 572683 w 1908137"/>
                <a:gd name="connsiteY12" fmla="*/ 1329235 h 2488490"/>
                <a:gd name="connsiteX13" fmla="*/ 572683 w 1908137"/>
                <a:gd name="connsiteY13" fmla="*/ 2302548 h 2488490"/>
                <a:gd name="connsiteX14" fmla="*/ 758625 w 1908137"/>
                <a:gd name="connsiteY14" fmla="*/ 2488490 h 2488490"/>
                <a:gd name="connsiteX15" fmla="*/ 1722195 w 1908137"/>
                <a:gd name="connsiteY15" fmla="*/ 2488490 h 2488490"/>
                <a:gd name="connsiteX16" fmla="*/ 1908137 w 1908137"/>
                <a:gd name="connsiteY16" fmla="*/ 2302548 h 2488490"/>
                <a:gd name="connsiteX17" fmla="*/ 1908137 w 1908137"/>
                <a:gd name="connsiteY17" fmla="*/ 851907 h 2488490"/>
                <a:gd name="connsiteX18" fmla="*/ 1722195 w 1908137"/>
                <a:gd name="connsiteY18" fmla="*/ 665965 h 2488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08137" h="2488490">
                  <a:moveTo>
                    <a:pt x="1722195" y="665965"/>
                  </a:moveTo>
                  <a:lnTo>
                    <a:pt x="758625" y="665965"/>
                  </a:lnTo>
                  <a:cubicBezTo>
                    <a:pt x="656361" y="665965"/>
                    <a:pt x="572683" y="749643"/>
                    <a:pt x="572683" y="851907"/>
                  </a:cubicBezTo>
                  <a:lnTo>
                    <a:pt x="572683" y="1246318"/>
                  </a:lnTo>
                  <a:lnTo>
                    <a:pt x="546150" y="1246318"/>
                  </a:lnTo>
                  <a:cubicBezTo>
                    <a:pt x="293666" y="1246318"/>
                    <a:pt x="88307" y="1053466"/>
                    <a:pt x="88307" y="816391"/>
                  </a:cubicBezTo>
                  <a:lnTo>
                    <a:pt x="88307" y="512844"/>
                  </a:lnTo>
                  <a:cubicBezTo>
                    <a:pt x="88307" y="275770"/>
                    <a:pt x="293735" y="82917"/>
                    <a:pt x="546150" y="82917"/>
                  </a:cubicBezTo>
                  <a:lnTo>
                    <a:pt x="546150" y="0"/>
                  </a:lnTo>
                  <a:cubicBezTo>
                    <a:pt x="245021" y="-69"/>
                    <a:pt x="0" y="230027"/>
                    <a:pt x="0" y="512844"/>
                  </a:cubicBezTo>
                  <a:lnTo>
                    <a:pt x="0" y="816391"/>
                  </a:lnTo>
                  <a:cubicBezTo>
                    <a:pt x="0" y="1099209"/>
                    <a:pt x="245021" y="1329235"/>
                    <a:pt x="546150" y="1329235"/>
                  </a:cubicBezTo>
                  <a:lnTo>
                    <a:pt x="572683" y="1329235"/>
                  </a:lnTo>
                  <a:lnTo>
                    <a:pt x="572683" y="2302548"/>
                  </a:lnTo>
                  <a:cubicBezTo>
                    <a:pt x="572683" y="2404813"/>
                    <a:pt x="656361" y="2488490"/>
                    <a:pt x="758625" y="2488490"/>
                  </a:cubicBezTo>
                  <a:lnTo>
                    <a:pt x="1722195" y="2488490"/>
                  </a:lnTo>
                  <a:cubicBezTo>
                    <a:pt x="1824460" y="2488490"/>
                    <a:pt x="1908137" y="2404813"/>
                    <a:pt x="1908137" y="2302548"/>
                  </a:cubicBezTo>
                  <a:lnTo>
                    <a:pt x="1908137" y="851907"/>
                  </a:lnTo>
                  <a:cubicBezTo>
                    <a:pt x="1908137" y="749643"/>
                    <a:pt x="1824460" y="665965"/>
                    <a:pt x="1722195" y="665965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32A14C5C-7471-5A3F-E649-A2AB784B489B}"/>
                </a:ext>
              </a:extLst>
            </p:cNvPr>
            <p:cNvSpPr/>
            <p:nvPr/>
          </p:nvSpPr>
          <p:spPr>
            <a:xfrm>
              <a:off x="10276796" y="1451580"/>
              <a:ext cx="18518" cy="9604"/>
            </a:xfrm>
            <a:custGeom>
              <a:avLst/>
              <a:gdLst>
                <a:gd name="connsiteX0" fmla="*/ 18518 w 18518"/>
                <a:gd name="connsiteY0" fmla="*/ 0 h 9604"/>
                <a:gd name="connsiteX1" fmla="*/ 0 w 18518"/>
                <a:gd name="connsiteY1" fmla="*/ 9605 h 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18" h="9604">
                  <a:moveTo>
                    <a:pt x="18518" y="0"/>
                  </a:moveTo>
                  <a:cubicBezTo>
                    <a:pt x="12438" y="3317"/>
                    <a:pt x="6219" y="6495"/>
                    <a:pt x="0" y="9605"/>
                  </a:cubicBezTo>
                </a:path>
              </a:pathLst>
            </a:custGeom>
            <a:noFill/>
            <a:ln w="2954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CB49310B-5FB6-F717-7765-376ACBD01A3C}"/>
                </a:ext>
              </a:extLst>
            </p:cNvPr>
            <p:cNvSpPr/>
            <p:nvPr/>
          </p:nvSpPr>
          <p:spPr>
            <a:xfrm>
              <a:off x="10963560" y="1680433"/>
              <a:ext cx="684967" cy="947331"/>
            </a:xfrm>
            <a:custGeom>
              <a:avLst/>
              <a:gdLst>
                <a:gd name="connsiteX0" fmla="*/ 612898 w 684967"/>
                <a:gd name="connsiteY0" fmla="*/ 0 h 947331"/>
                <a:gd name="connsiteX1" fmla="*/ 684967 w 684967"/>
                <a:gd name="connsiteY1" fmla="*/ 72069 h 947331"/>
                <a:gd name="connsiteX2" fmla="*/ 684967 w 684967"/>
                <a:gd name="connsiteY2" fmla="*/ 875262 h 947331"/>
                <a:gd name="connsiteX3" fmla="*/ 612898 w 684967"/>
                <a:gd name="connsiteY3" fmla="*/ 947331 h 947331"/>
                <a:gd name="connsiteX4" fmla="*/ 72069 w 684967"/>
                <a:gd name="connsiteY4" fmla="*/ 947331 h 947331"/>
                <a:gd name="connsiteX5" fmla="*/ 0 w 684967"/>
                <a:gd name="connsiteY5" fmla="*/ 875262 h 947331"/>
                <a:gd name="connsiteX6" fmla="*/ 0 w 684967"/>
                <a:gd name="connsiteY6" fmla="*/ 72069 h 947331"/>
                <a:gd name="connsiteX7" fmla="*/ 72069 w 684967"/>
                <a:gd name="connsiteY7" fmla="*/ 0 h 9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967" h="947331">
                  <a:moveTo>
                    <a:pt x="612898" y="0"/>
                  </a:moveTo>
                  <a:cubicBezTo>
                    <a:pt x="652701" y="0"/>
                    <a:pt x="684967" y="32266"/>
                    <a:pt x="684967" y="72069"/>
                  </a:cubicBezTo>
                  <a:lnTo>
                    <a:pt x="684967" y="875262"/>
                  </a:lnTo>
                  <a:cubicBezTo>
                    <a:pt x="684967" y="915065"/>
                    <a:pt x="652701" y="947331"/>
                    <a:pt x="612898" y="947331"/>
                  </a:cubicBezTo>
                  <a:lnTo>
                    <a:pt x="72069" y="947331"/>
                  </a:lnTo>
                  <a:cubicBezTo>
                    <a:pt x="32266" y="947331"/>
                    <a:pt x="0" y="915065"/>
                    <a:pt x="0" y="875262"/>
                  </a:cubicBezTo>
                  <a:lnTo>
                    <a:pt x="0" y="72069"/>
                  </a:lnTo>
                  <a:cubicBezTo>
                    <a:pt x="0" y="32266"/>
                    <a:pt x="32266" y="0"/>
                    <a:pt x="7206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D9CAF203-E5EA-2DDE-2010-6482C27D3741}"/>
                </a:ext>
              </a:extLst>
            </p:cNvPr>
            <p:cNvSpPr/>
            <p:nvPr/>
          </p:nvSpPr>
          <p:spPr>
            <a:xfrm>
              <a:off x="10511107" y="2989422"/>
              <a:ext cx="1208452" cy="6909"/>
            </a:xfrm>
            <a:custGeom>
              <a:avLst/>
              <a:gdLst>
                <a:gd name="connsiteX0" fmla="*/ 1208453 w 1208452"/>
                <a:gd name="connsiteY0" fmla="*/ 0 h 6909"/>
                <a:gd name="connsiteX1" fmla="*/ 0 w 1208452"/>
                <a:gd name="connsiteY1" fmla="*/ 0 h 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8452" h="6909">
                  <a:moveTo>
                    <a:pt x="1208453" y="0"/>
                  </a:moveTo>
                  <a:lnTo>
                    <a:pt x="0" y="0"/>
                  </a:lnTo>
                </a:path>
              </a:pathLst>
            </a:custGeom>
            <a:ln w="2070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F359E7D7-3D58-C095-C4BB-C83C0A0DA555}"/>
                </a:ext>
              </a:extLst>
            </p:cNvPr>
            <p:cNvSpPr/>
            <p:nvPr/>
          </p:nvSpPr>
          <p:spPr>
            <a:xfrm>
              <a:off x="10595890" y="2746681"/>
              <a:ext cx="174403" cy="174402"/>
            </a:xfrm>
            <a:custGeom>
              <a:avLst/>
              <a:gdLst>
                <a:gd name="connsiteX0" fmla="*/ 174403 w 174403"/>
                <a:gd name="connsiteY0" fmla="*/ 87201 h 174402"/>
                <a:gd name="connsiteX1" fmla="*/ 87201 w 174403"/>
                <a:gd name="connsiteY1" fmla="*/ 174403 h 174402"/>
                <a:gd name="connsiteX2" fmla="*/ 0 w 174403"/>
                <a:gd name="connsiteY2" fmla="*/ 87201 h 174402"/>
                <a:gd name="connsiteX3" fmla="*/ 87201 w 174403"/>
                <a:gd name="connsiteY3" fmla="*/ 0 h 174402"/>
                <a:gd name="connsiteX4" fmla="*/ 174403 w 174403"/>
                <a:gd name="connsiteY4" fmla="*/ 87201 h 17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03" h="174402">
                  <a:moveTo>
                    <a:pt x="174403" y="87201"/>
                  </a:moveTo>
                  <a:cubicBezTo>
                    <a:pt x="174403" y="135362"/>
                    <a:pt x="135361" y="174403"/>
                    <a:pt x="87201" y="174403"/>
                  </a:cubicBezTo>
                  <a:cubicBezTo>
                    <a:pt x="39041" y="174403"/>
                    <a:pt x="0" y="135361"/>
                    <a:pt x="0" y="87201"/>
                  </a:cubicBezTo>
                  <a:cubicBezTo>
                    <a:pt x="0" y="39041"/>
                    <a:pt x="39041" y="0"/>
                    <a:pt x="87201" y="0"/>
                  </a:cubicBezTo>
                  <a:cubicBezTo>
                    <a:pt x="135361" y="0"/>
                    <a:pt x="174403" y="39042"/>
                    <a:pt x="174403" y="8720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AE51B2-0786-B869-2602-ED6108F866E8}"/>
                </a:ext>
              </a:extLst>
            </p:cNvPr>
            <p:cNvSpPr/>
            <p:nvPr/>
          </p:nvSpPr>
          <p:spPr>
            <a:xfrm>
              <a:off x="10964044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3D982397-3273-DD05-63AC-E6839FAC8328}"/>
                </a:ext>
              </a:extLst>
            </p:cNvPr>
            <p:cNvSpPr/>
            <p:nvPr/>
          </p:nvSpPr>
          <p:spPr>
            <a:xfrm>
              <a:off x="11357971" y="2789177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88" name="Graphic 28">
              <a:extLst>
                <a:ext uri="{FF2B5EF4-FFF2-40B4-BE49-F238E27FC236}">
                  <a16:creationId xmlns:a16="http://schemas.microsoft.com/office/drawing/2014/main" id="{A9FF1240-7DB7-B20D-E601-6D63C9F4CAFB}"/>
                </a:ext>
              </a:extLst>
            </p:cNvPr>
            <p:cNvGrpSpPr/>
            <p:nvPr/>
          </p:nvGrpSpPr>
          <p:grpSpPr>
            <a:xfrm>
              <a:off x="10642048" y="3092724"/>
              <a:ext cx="936345" cy="122717"/>
              <a:chOff x="1093001" y="3122089"/>
              <a:chExt cx="936345" cy="122717"/>
            </a:xfrm>
            <a:solidFill>
              <a:srgbClr val="FFFFFF"/>
            </a:solidFill>
          </p:grpSpPr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486FF359-9ADC-02A6-A617-DBAD939097AE}"/>
                  </a:ext>
                </a:extLst>
              </p:cNvPr>
              <p:cNvSpPr/>
              <p:nvPr/>
            </p:nvSpPr>
            <p:spPr>
              <a:xfrm>
                <a:off x="1093001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5994AA25-9F17-8D70-E78A-C336BDD65F51}"/>
                  </a:ext>
                </a:extLst>
              </p:cNvPr>
              <p:cNvSpPr/>
              <p:nvPr/>
            </p:nvSpPr>
            <p:spPr>
              <a:xfrm>
                <a:off x="1641914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66745832-FB0B-43F7-7C1A-473630312681}"/>
                </a:ext>
              </a:extLst>
            </p:cNvPr>
            <p:cNvSpPr/>
            <p:nvPr/>
          </p:nvSpPr>
          <p:spPr>
            <a:xfrm>
              <a:off x="10263253" y="577562"/>
              <a:ext cx="167838" cy="721519"/>
            </a:xfrm>
            <a:custGeom>
              <a:avLst/>
              <a:gdLst>
                <a:gd name="connsiteX0" fmla="*/ 0 w 167838"/>
                <a:gd name="connsiteY0" fmla="*/ 2004 h 721519"/>
                <a:gd name="connsiteX1" fmla="*/ 15962 w 167838"/>
                <a:gd name="connsiteY1" fmla="*/ 0 h 721519"/>
                <a:gd name="connsiteX2" fmla="*/ 167839 w 167838"/>
                <a:gd name="connsiteY2" fmla="*/ 361313 h 721519"/>
                <a:gd name="connsiteX3" fmla="*/ 28261 w 167838"/>
                <a:gd name="connsiteY3" fmla="*/ 721520 h 72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838" h="721519">
                  <a:moveTo>
                    <a:pt x="0" y="2004"/>
                  </a:moveTo>
                  <a:cubicBezTo>
                    <a:pt x="5251" y="691"/>
                    <a:pt x="10572" y="0"/>
                    <a:pt x="15962" y="0"/>
                  </a:cubicBezTo>
                  <a:cubicBezTo>
                    <a:pt x="99846" y="0"/>
                    <a:pt x="167839" y="161758"/>
                    <a:pt x="167839" y="361313"/>
                  </a:cubicBezTo>
                  <a:cubicBezTo>
                    <a:pt x="167839" y="560867"/>
                    <a:pt x="106411" y="706595"/>
                    <a:pt x="28261" y="72152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0" name="Graphic 28">
              <a:extLst>
                <a:ext uri="{FF2B5EF4-FFF2-40B4-BE49-F238E27FC236}">
                  <a16:creationId xmlns:a16="http://schemas.microsoft.com/office/drawing/2014/main" id="{FF951339-63D1-95BC-D8C0-502CEADCD9B1}"/>
                </a:ext>
              </a:extLst>
            </p:cNvPr>
            <p:cNvGrpSpPr/>
            <p:nvPr/>
          </p:nvGrpSpPr>
          <p:grpSpPr>
            <a:xfrm>
              <a:off x="10526240" y="1782283"/>
              <a:ext cx="349358" cy="122717"/>
              <a:chOff x="977193" y="1811648"/>
              <a:chExt cx="349358" cy="122717"/>
            </a:xfrm>
            <a:solidFill>
              <a:srgbClr val="FFFFFF"/>
            </a:solidFill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20EA4B2-2AEE-51C4-710F-026A0668595C}"/>
                  </a:ext>
                </a:extLst>
              </p:cNvPr>
              <p:cNvSpPr/>
              <p:nvPr/>
            </p:nvSpPr>
            <p:spPr>
              <a:xfrm>
                <a:off x="977193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7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AC0E0C7-B638-83C8-1F3D-1A76E492C6D5}"/>
                  </a:ext>
                </a:extLst>
              </p:cNvPr>
              <p:cNvSpPr/>
              <p:nvPr/>
            </p:nvSpPr>
            <p:spPr>
              <a:xfrm>
                <a:off x="1091342" y="1813721"/>
                <a:ext cx="129213" cy="118710"/>
              </a:xfrm>
              <a:custGeom>
                <a:avLst/>
                <a:gdLst>
                  <a:gd name="connsiteX0" fmla="*/ 0 w 129213"/>
                  <a:gd name="connsiteY0" fmla="*/ 0 h 118710"/>
                  <a:gd name="connsiteX1" fmla="*/ 40768 w 129213"/>
                  <a:gd name="connsiteY1" fmla="*/ 0 h 118710"/>
                  <a:gd name="connsiteX2" fmla="*/ 64676 w 129213"/>
                  <a:gd name="connsiteY2" fmla="*/ 40077 h 118710"/>
                  <a:gd name="connsiteX3" fmla="*/ 88653 w 129213"/>
                  <a:gd name="connsiteY3" fmla="*/ 0 h 118710"/>
                  <a:gd name="connsiteX4" fmla="*/ 129213 w 129213"/>
                  <a:gd name="connsiteY4" fmla="*/ 0 h 118710"/>
                  <a:gd name="connsiteX5" fmla="*/ 83056 w 129213"/>
                  <a:gd name="connsiteY5" fmla="*/ 68960 h 118710"/>
                  <a:gd name="connsiteX6" fmla="*/ 83056 w 129213"/>
                  <a:gd name="connsiteY6" fmla="*/ 118710 h 118710"/>
                  <a:gd name="connsiteX7" fmla="*/ 46296 w 129213"/>
                  <a:gd name="connsiteY7" fmla="*/ 118710 h 118710"/>
                  <a:gd name="connsiteX8" fmla="*/ 46296 w 129213"/>
                  <a:gd name="connsiteY8" fmla="*/ 68960 h 118710"/>
                  <a:gd name="connsiteX9" fmla="*/ 69 w 129213"/>
                  <a:gd name="connsiteY9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9213" h="118710">
                    <a:moveTo>
                      <a:pt x="0" y="0"/>
                    </a:moveTo>
                    <a:lnTo>
                      <a:pt x="40768" y="0"/>
                    </a:lnTo>
                    <a:lnTo>
                      <a:pt x="64676" y="40077"/>
                    </a:lnTo>
                    <a:lnTo>
                      <a:pt x="88653" y="0"/>
                    </a:lnTo>
                    <a:lnTo>
                      <a:pt x="129213" y="0"/>
                    </a:lnTo>
                    <a:lnTo>
                      <a:pt x="83056" y="68960"/>
                    </a:lnTo>
                    <a:lnTo>
                      <a:pt x="83056" y="118710"/>
                    </a:lnTo>
                    <a:lnTo>
                      <a:pt x="46296" y="118710"/>
                    </a:lnTo>
                    <a:lnTo>
                      <a:pt x="46296" y="6896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BB48123E-4717-0E41-43BB-71CA3CD7DB5F}"/>
                  </a:ext>
                </a:extLst>
              </p:cNvPr>
              <p:cNvSpPr/>
              <p:nvPr/>
            </p:nvSpPr>
            <p:spPr>
              <a:xfrm>
                <a:off x="1218759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6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1" name="Graphic 28">
              <a:extLst>
                <a:ext uri="{FF2B5EF4-FFF2-40B4-BE49-F238E27FC236}">
                  <a16:creationId xmlns:a16="http://schemas.microsoft.com/office/drawing/2014/main" id="{AD99D337-5840-7577-2588-A2E00CBB9219}"/>
                </a:ext>
              </a:extLst>
            </p:cNvPr>
            <p:cNvGrpSpPr/>
            <p:nvPr/>
          </p:nvGrpSpPr>
          <p:grpSpPr>
            <a:xfrm>
              <a:off x="10552290" y="2087281"/>
              <a:ext cx="310387" cy="118710"/>
              <a:chOff x="1003243" y="2116646"/>
              <a:chExt cx="310387" cy="118710"/>
            </a:xfrm>
            <a:solidFill>
              <a:srgbClr val="FFFFFF"/>
            </a:solidFill>
          </p:grpSpPr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390E0123-F6EF-7C92-A873-B09BA1032C44}"/>
                  </a:ext>
                </a:extLst>
              </p:cNvPr>
              <p:cNvSpPr/>
              <p:nvPr/>
            </p:nvSpPr>
            <p:spPr>
              <a:xfrm>
                <a:off x="1003243" y="2116646"/>
                <a:ext cx="109243" cy="118710"/>
              </a:xfrm>
              <a:custGeom>
                <a:avLst/>
                <a:gdLst>
                  <a:gd name="connsiteX0" fmla="*/ 0 w 109243"/>
                  <a:gd name="connsiteY0" fmla="*/ 0 h 118710"/>
                  <a:gd name="connsiteX1" fmla="*/ 54518 w 109243"/>
                  <a:gd name="connsiteY1" fmla="*/ 0 h 118710"/>
                  <a:gd name="connsiteX2" fmla="*/ 80568 w 109243"/>
                  <a:gd name="connsiteY2" fmla="*/ 4353 h 118710"/>
                  <a:gd name="connsiteX3" fmla="*/ 96944 w 109243"/>
                  <a:gd name="connsiteY3" fmla="*/ 16929 h 118710"/>
                  <a:gd name="connsiteX4" fmla="*/ 106342 w 109243"/>
                  <a:gd name="connsiteY4" fmla="*/ 35931 h 118710"/>
                  <a:gd name="connsiteX5" fmla="*/ 109244 w 109243"/>
                  <a:gd name="connsiteY5" fmla="*/ 58940 h 118710"/>
                  <a:gd name="connsiteX6" fmla="*/ 104891 w 109243"/>
                  <a:gd name="connsiteY6" fmla="*/ 88445 h 118710"/>
                  <a:gd name="connsiteX7" fmla="*/ 92868 w 109243"/>
                  <a:gd name="connsiteY7" fmla="*/ 105996 h 118710"/>
                  <a:gd name="connsiteX8" fmla="*/ 76353 w 109243"/>
                  <a:gd name="connsiteY8" fmla="*/ 115463 h 118710"/>
                  <a:gd name="connsiteX9" fmla="*/ 54518 w 109243"/>
                  <a:gd name="connsiteY9" fmla="*/ 118710 h 118710"/>
                  <a:gd name="connsiteX10" fmla="*/ 0 w 109243"/>
                  <a:gd name="connsiteY10" fmla="*/ 118710 h 118710"/>
                  <a:gd name="connsiteX11" fmla="*/ 0 w 109243"/>
                  <a:gd name="connsiteY11" fmla="*/ 0 h 118710"/>
                  <a:gd name="connsiteX12" fmla="*/ 36691 w 109243"/>
                  <a:gd name="connsiteY12" fmla="*/ 26879 h 118710"/>
                  <a:gd name="connsiteX13" fmla="*/ 36691 w 109243"/>
                  <a:gd name="connsiteY13" fmla="*/ 91762 h 118710"/>
                  <a:gd name="connsiteX14" fmla="*/ 45674 w 109243"/>
                  <a:gd name="connsiteY14" fmla="*/ 91762 h 118710"/>
                  <a:gd name="connsiteX15" fmla="*/ 62050 w 109243"/>
                  <a:gd name="connsiteY15" fmla="*/ 89205 h 118710"/>
                  <a:gd name="connsiteX16" fmla="*/ 69651 w 109243"/>
                  <a:gd name="connsiteY16" fmla="*/ 80292 h 118710"/>
                  <a:gd name="connsiteX17" fmla="*/ 72415 w 109243"/>
                  <a:gd name="connsiteY17" fmla="*/ 59701 h 118710"/>
                  <a:gd name="connsiteX18" fmla="*/ 66265 w 109243"/>
                  <a:gd name="connsiteY18" fmla="*/ 33858 h 118710"/>
                  <a:gd name="connsiteX19" fmla="*/ 45881 w 109243"/>
                  <a:gd name="connsiteY19" fmla="*/ 26879 h 118710"/>
                  <a:gd name="connsiteX20" fmla="*/ 36760 w 109243"/>
                  <a:gd name="connsiteY20" fmla="*/ 2687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9243" h="118710">
                    <a:moveTo>
                      <a:pt x="0" y="0"/>
                    </a:moveTo>
                    <a:lnTo>
                      <a:pt x="54518" y="0"/>
                    </a:lnTo>
                    <a:cubicBezTo>
                      <a:pt x="65228" y="0"/>
                      <a:pt x="73935" y="1451"/>
                      <a:pt x="80568" y="4353"/>
                    </a:cubicBezTo>
                    <a:cubicBezTo>
                      <a:pt x="87202" y="7255"/>
                      <a:pt x="92660" y="11470"/>
                      <a:pt x="96944" y="16929"/>
                    </a:cubicBezTo>
                    <a:cubicBezTo>
                      <a:pt x="101228" y="22388"/>
                      <a:pt x="104407" y="28745"/>
                      <a:pt x="106342" y="35931"/>
                    </a:cubicBezTo>
                    <a:cubicBezTo>
                      <a:pt x="108276" y="43117"/>
                      <a:pt x="109244" y="50856"/>
                      <a:pt x="109244" y="58940"/>
                    </a:cubicBezTo>
                    <a:cubicBezTo>
                      <a:pt x="109244" y="71655"/>
                      <a:pt x="107793" y="81466"/>
                      <a:pt x="104891" y="88445"/>
                    </a:cubicBezTo>
                    <a:cubicBezTo>
                      <a:pt x="101988" y="95424"/>
                      <a:pt x="97981" y="101297"/>
                      <a:pt x="92868" y="105996"/>
                    </a:cubicBezTo>
                    <a:cubicBezTo>
                      <a:pt x="87754" y="110695"/>
                      <a:pt x="82226" y="113873"/>
                      <a:pt x="76353" y="115463"/>
                    </a:cubicBezTo>
                    <a:cubicBezTo>
                      <a:pt x="68338" y="117605"/>
                      <a:pt x="61013" y="118710"/>
                      <a:pt x="54518" y="118710"/>
                    </a:cubicBezTo>
                    <a:lnTo>
                      <a:pt x="0" y="118710"/>
                    </a:lnTo>
                    <a:lnTo>
                      <a:pt x="0" y="0"/>
                    </a:lnTo>
                    <a:close/>
                    <a:moveTo>
                      <a:pt x="36691" y="26879"/>
                    </a:moveTo>
                    <a:lnTo>
                      <a:pt x="36691" y="91762"/>
                    </a:lnTo>
                    <a:lnTo>
                      <a:pt x="45674" y="91762"/>
                    </a:lnTo>
                    <a:cubicBezTo>
                      <a:pt x="53344" y="91762"/>
                      <a:pt x="58802" y="90933"/>
                      <a:pt x="62050" y="89205"/>
                    </a:cubicBezTo>
                    <a:cubicBezTo>
                      <a:pt x="65298" y="87478"/>
                      <a:pt x="67854" y="84507"/>
                      <a:pt x="69651" y="80292"/>
                    </a:cubicBezTo>
                    <a:cubicBezTo>
                      <a:pt x="71447" y="76077"/>
                      <a:pt x="72415" y="69167"/>
                      <a:pt x="72415" y="59701"/>
                    </a:cubicBezTo>
                    <a:cubicBezTo>
                      <a:pt x="72415" y="47125"/>
                      <a:pt x="70342" y="38488"/>
                      <a:pt x="66265" y="33858"/>
                    </a:cubicBezTo>
                    <a:cubicBezTo>
                      <a:pt x="62188" y="29228"/>
                      <a:pt x="55347" y="26879"/>
                      <a:pt x="45881" y="26879"/>
                    </a:cubicBezTo>
                    <a:lnTo>
                      <a:pt x="36760" y="268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831A25F-E5C8-75C8-1536-E00B25059F2D}"/>
                  </a:ext>
                </a:extLst>
              </p:cNvPr>
              <p:cNvSpPr/>
              <p:nvPr/>
            </p:nvSpPr>
            <p:spPr>
              <a:xfrm>
                <a:off x="1133216" y="2116646"/>
                <a:ext cx="36760" cy="118710"/>
              </a:xfrm>
              <a:custGeom>
                <a:avLst/>
                <a:gdLst>
                  <a:gd name="connsiteX0" fmla="*/ 0 w 36760"/>
                  <a:gd name="connsiteY0" fmla="*/ 0 h 118710"/>
                  <a:gd name="connsiteX1" fmla="*/ 36760 w 36760"/>
                  <a:gd name="connsiteY1" fmla="*/ 0 h 118710"/>
                  <a:gd name="connsiteX2" fmla="*/ 36760 w 36760"/>
                  <a:gd name="connsiteY2" fmla="*/ 118710 h 118710"/>
                  <a:gd name="connsiteX3" fmla="*/ 0 w 36760"/>
                  <a:gd name="connsiteY3" fmla="*/ 118710 h 118710"/>
                  <a:gd name="connsiteX4" fmla="*/ 0 w 36760"/>
                  <a:gd name="connsiteY4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60" h="118710">
                    <a:moveTo>
                      <a:pt x="0" y="0"/>
                    </a:moveTo>
                    <a:lnTo>
                      <a:pt x="36760" y="0"/>
                    </a:lnTo>
                    <a:lnTo>
                      <a:pt x="36760" y="118710"/>
                    </a:lnTo>
                    <a:lnTo>
                      <a:pt x="0" y="1187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8F6CAB2E-248F-F251-53F0-44640F4F7AF1}"/>
                  </a:ext>
                </a:extLst>
              </p:cNvPr>
              <p:cNvSpPr/>
              <p:nvPr/>
            </p:nvSpPr>
            <p:spPr>
              <a:xfrm>
                <a:off x="1184348" y="2116646"/>
                <a:ext cx="129282" cy="118710"/>
              </a:xfrm>
              <a:custGeom>
                <a:avLst/>
                <a:gdLst>
                  <a:gd name="connsiteX0" fmla="*/ 84921 w 129282"/>
                  <a:gd name="connsiteY0" fmla="*/ 99086 h 118710"/>
                  <a:gd name="connsiteX1" fmla="*/ 43255 w 129282"/>
                  <a:gd name="connsiteY1" fmla="*/ 99086 h 118710"/>
                  <a:gd name="connsiteX2" fmla="*/ 37451 w 129282"/>
                  <a:gd name="connsiteY2" fmla="*/ 118710 h 118710"/>
                  <a:gd name="connsiteX3" fmla="*/ 0 w 129282"/>
                  <a:gd name="connsiteY3" fmla="*/ 118710 h 118710"/>
                  <a:gd name="connsiteX4" fmla="*/ 44637 w 129282"/>
                  <a:gd name="connsiteY4" fmla="*/ 0 h 118710"/>
                  <a:gd name="connsiteX5" fmla="*/ 84645 w 129282"/>
                  <a:gd name="connsiteY5" fmla="*/ 0 h 118710"/>
                  <a:gd name="connsiteX6" fmla="*/ 129282 w 129282"/>
                  <a:gd name="connsiteY6" fmla="*/ 118710 h 118710"/>
                  <a:gd name="connsiteX7" fmla="*/ 90864 w 129282"/>
                  <a:gd name="connsiteY7" fmla="*/ 118710 h 118710"/>
                  <a:gd name="connsiteX8" fmla="*/ 84921 w 129282"/>
                  <a:gd name="connsiteY8" fmla="*/ 99086 h 118710"/>
                  <a:gd name="connsiteX9" fmla="*/ 77251 w 129282"/>
                  <a:gd name="connsiteY9" fmla="*/ 73451 h 118710"/>
                  <a:gd name="connsiteX10" fmla="*/ 64123 w 129282"/>
                  <a:gd name="connsiteY10" fmla="*/ 30749 h 118710"/>
                  <a:gd name="connsiteX11" fmla="*/ 51132 w 129282"/>
                  <a:gd name="connsiteY11" fmla="*/ 73451 h 118710"/>
                  <a:gd name="connsiteX12" fmla="*/ 77182 w 129282"/>
                  <a:gd name="connsiteY12" fmla="*/ 73451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9282" h="118710">
                    <a:moveTo>
                      <a:pt x="84921" y="99086"/>
                    </a:moveTo>
                    <a:lnTo>
                      <a:pt x="43255" y="99086"/>
                    </a:lnTo>
                    <a:lnTo>
                      <a:pt x="37451" y="118710"/>
                    </a:lnTo>
                    <a:lnTo>
                      <a:pt x="0" y="118710"/>
                    </a:lnTo>
                    <a:lnTo>
                      <a:pt x="44637" y="0"/>
                    </a:lnTo>
                    <a:lnTo>
                      <a:pt x="84645" y="0"/>
                    </a:lnTo>
                    <a:lnTo>
                      <a:pt x="129282" y="118710"/>
                    </a:lnTo>
                    <a:lnTo>
                      <a:pt x="90864" y="118710"/>
                    </a:lnTo>
                    <a:lnTo>
                      <a:pt x="84921" y="99086"/>
                    </a:lnTo>
                    <a:close/>
                    <a:moveTo>
                      <a:pt x="77251" y="73451"/>
                    </a:moveTo>
                    <a:lnTo>
                      <a:pt x="64123" y="30749"/>
                    </a:lnTo>
                    <a:lnTo>
                      <a:pt x="51132" y="73451"/>
                    </a:lnTo>
                    <a:lnTo>
                      <a:pt x="77182" y="7345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2" name="Graphic 28">
              <a:extLst>
                <a:ext uri="{FF2B5EF4-FFF2-40B4-BE49-F238E27FC236}">
                  <a16:creationId xmlns:a16="http://schemas.microsoft.com/office/drawing/2014/main" id="{D4759AC6-A8A3-5772-F9FE-0944A8072BE5}"/>
                </a:ext>
              </a:extLst>
            </p:cNvPr>
            <p:cNvGrpSpPr/>
            <p:nvPr/>
          </p:nvGrpSpPr>
          <p:grpSpPr>
            <a:xfrm>
              <a:off x="11163944" y="1782283"/>
              <a:ext cx="289312" cy="120783"/>
              <a:chOff x="1614897" y="1811648"/>
              <a:chExt cx="289312" cy="120783"/>
            </a:xfrm>
            <a:solidFill>
              <a:srgbClr val="41B6E6"/>
            </a:solidFill>
          </p:grpSpPr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48A72382-59CB-4F93-EC57-0600F13FEACB}"/>
                  </a:ext>
                </a:extLst>
              </p:cNvPr>
              <p:cNvSpPr/>
              <p:nvPr/>
            </p:nvSpPr>
            <p:spPr>
              <a:xfrm>
                <a:off x="1614897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88BA5F5C-7C5D-C6AF-67DB-66CFBA84B715}"/>
                  </a:ext>
                </a:extLst>
              </p:cNvPr>
              <p:cNvSpPr/>
              <p:nvPr/>
            </p:nvSpPr>
            <p:spPr>
              <a:xfrm>
                <a:off x="1716402" y="1811648"/>
                <a:ext cx="98948" cy="120783"/>
              </a:xfrm>
              <a:custGeom>
                <a:avLst/>
                <a:gdLst>
                  <a:gd name="connsiteX0" fmla="*/ 98948 w 98948"/>
                  <a:gd name="connsiteY0" fmla="*/ 120783 h 120783"/>
                  <a:gd name="connsiteX1" fmla="*/ 0 w 98948"/>
                  <a:gd name="connsiteY1" fmla="*/ 120783 h 120783"/>
                  <a:gd name="connsiteX2" fmla="*/ 10296 w 98948"/>
                  <a:gd name="connsiteY2" fmla="*/ 93213 h 120783"/>
                  <a:gd name="connsiteX3" fmla="*/ 42633 w 98948"/>
                  <a:gd name="connsiteY3" fmla="*/ 62741 h 120783"/>
                  <a:gd name="connsiteX4" fmla="*/ 61152 w 98948"/>
                  <a:gd name="connsiteY4" fmla="*/ 46365 h 120783"/>
                  <a:gd name="connsiteX5" fmla="*/ 65228 w 98948"/>
                  <a:gd name="connsiteY5" fmla="*/ 35724 h 120783"/>
                  <a:gd name="connsiteX6" fmla="*/ 61221 w 98948"/>
                  <a:gd name="connsiteY6" fmla="*/ 26464 h 120783"/>
                  <a:gd name="connsiteX7" fmla="*/ 51132 w 98948"/>
                  <a:gd name="connsiteY7" fmla="*/ 22595 h 120783"/>
                  <a:gd name="connsiteX8" fmla="*/ 40837 w 98948"/>
                  <a:gd name="connsiteY8" fmla="*/ 26534 h 120783"/>
                  <a:gd name="connsiteX9" fmla="*/ 35447 w 98948"/>
                  <a:gd name="connsiteY9" fmla="*/ 40560 h 120783"/>
                  <a:gd name="connsiteX10" fmla="*/ 2418 w 98948"/>
                  <a:gd name="connsiteY10" fmla="*/ 37866 h 120783"/>
                  <a:gd name="connsiteX11" fmla="*/ 9536 w 98948"/>
                  <a:gd name="connsiteY11" fmla="*/ 16100 h 120783"/>
                  <a:gd name="connsiteX12" fmla="*/ 24184 w 98948"/>
                  <a:gd name="connsiteY12" fmla="*/ 4146 h 120783"/>
                  <a:gd name="connsiteX13" fmla="*/ 50303 w 98948"/>
                  <a:gd name="connsiteY13" fmla="*/ 0 h 120783"/>
                  <a:gd name="connsiteX14" fmla="*/ 77390 w 98948"/>
                  <a:gd name="connsiteY14" fmla="*/ 3939 h 120783"/>
                  <a:gd name="connsiteX15" fmla="*/ 92591 w 98948"/>
                  <a:gd name="connsiteY15" fmla="*/ 16100 h 120783"/>
                  <a:gd name="connsiteX16" fmla="*/ 98119 w 98948"/>
                  <a:gd name="connsiteY16" fmla="*/ 34549 h 120783"/>
                  <a:gd name="connsiteX17" fmla="*/ 91762 w 98948"/>
                  <a:gd name="connsiteY17" fmla="*/ 55278 h 120783"/>
                  <a:gd name="connsiteX18" fmla="*/ 68614 w 98948"/>
                  <a:gd name="connsiteY18" fmla="*/ 76975 h 120783"/>
                  <a:gd name="connsiteX19" fmla="*/ 55278 w 98948"/>
                  <a:gd name="connsiteY19" fmla="*/ 86580 h 120783"/>
                  <a:gd name="connsiteX20" fmla="*/ 47401 w 98948"/>
                  <a:gd name="connsiteY20" fmla="*/ 93766 h 120783"/>
                  <a:gd name="connsiteX21" fmla="*/ 98879 w 98948"/>
                  <a:gd name="connsiteY21" fmla="*/ 93766 h 120783"/>
                  <a:gd name="connsiteX22" fmla="*/ 98879 w 98948"/>
                  <a:gd name="connsiteY22" fmla="*/ 120645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8948" h="120783">
                    <a:moveTo>
                      <a:pt x="98948" y="120783"/>
                    </a:moveTo>
                    <a:lnTo>
                      <a:pt x="0" y="120783"/>
                    </a:lnTo>
                    <a:cubicBezTo>
                      <a:pt x="1106" y="111040"/>
                      <a:pt x="4560" y="101850"/>
                      <a:pt x="10296" y="93213"/>
                    </a:cubicBezTo>
                    <a:cubicBezTo>
                      <a:pt x="16031" y="84576"/>
                      <a:pt x="26810" y="74418"/>
                      <a:pt x="42633" y="62741"/>
                    </a:cubicBezTo>
                    <a:cubicBezTo>
                      <a:pt x="52307" y="55555"/>
                      <a:pt x="58457" y="50096"/>
                      <a:pt x="61152" y="46365"/>
                    </a:cubicBezTo>
                    <a:cubicBezTo>
                      <a:pt x="63846" y="42633"/>
                      <a:pt x="65228" y="39109"/>
                      <a:pt x="65228" y="35724"/>
                    </a:cubicBezTo>
                    <a:cubicBezTo>
                      <a:pt x="65228" y="32131"/>
                      <a:pt x="63916" y="29021"/>
                      <a:pt x="61221" y="26464"/>
                    </a:cubicBezTo>
                    <a:cubicBezTo>
                      <a:pt x="58526" y="23908"/>
                      <a:pt x="55209" y="22595"/>
                      <a:pt x="51132" y="22595"/>
                    </a:cubicBezTo>
                    <a:cubicBezTo>
                      <a:pt x="47056" y="22595"/>
                      <a:pt x="43463" y="23908"/>
                      <a:pt x="40837" y="26534"/>
                    </a:cubicBezTo>
                    <a:cubicBezTo>
                      <a:pt x="38211" y="29159"/>
                      <a:pt x="36346" y="33858"/>
                      <a:pt x="35447" y="40560"/>
                    </a:cubicBezTo>
                    <a:lnTo>
                      <a:pt x="2418" y="37866"/>
                    </a:lnTo>
                    <a:cubicBezTo>
                      <a:pt x="3731" y="28607"/>
                      <a:pt x="6081" y="21351"/>
                      <a:pt x="9536" y="16100"/>
                    </a:cubicBezTo>
                    <a:cubicBezTo>
                      <a:pt x="12990" y="10848"/>
                      <a:pt x="17896" y="6910"/>
                      <a:pt x="24184" y="4146"/>
                    </a:cubicBezTo>
                    <a:cubicBezTo>
                      <a:pt x="30472" y="1382"/>
                      <a:pt x="39178" y="0"/>
                      <a:pt x="50303" y="0"/>
                    </a:cubicBezTo>
                    <a:cubicBezTo>
                      <a:pt x="61428" y="0"/>
                      <a:pt x="70964" y="1313"/>
                      <a:pt x="77390" y="3939"/>
                    </a:cubicBezTo>
                    <a:cubicBezTo>
                      <a:pt x="83816" y="6564"/>
                      <a:pt x="88929" y="10641"/>
                      <a:pt x="92591" y="16100"/>
                    </a:cubicBezTo>
                    <a:cubicBezTo>
                      <a:pt x="96253" y="21558"/>
                      <a:pt x="98119" y="27708"/>
                      <a:pt x="98119" y="34549"/>
                    </a:cubicBezTo>
                    <a:cubicBezTo>
                      <a:pt x="98119" y="41804"/>
                      <a:pt x="95977" y="48714"/>
                      <a:pt x="91762" y="55278"/>
                    </a:cubicBezTo>
                    <a:cubicBezTo>
                      <a:pt x="87547" y="61843"/>
                      <a:pt x="79808" y="69098"/>
                      <a:pt x="68614" y="76975"/>
                    </a:cubicBezTo>
                    <a:cubicBezTo>
                      <a:pt x="61981" y="81535"/>
                      <a:pt x="57559" y="84783"/>
                      <a:pt x="55278" y="86580"/>
                    </a:cubicBezTo>
                    <a:cubicBezTo>
                      <a:pt x="52998" y="88376"/>
                      <a:pt x="50372" y="90795"/>
                      <a:pt x="47401" y="93766"/>
                    </a:cubicBezTo>
                    <a:lnTo>
                      <a:pt x="98879" y="93766"/>
                    </a:lnTo>
                    <a:lnTo>
                      <a:pt x="98879" y="12064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1D47C30-E3A3-34FE-0F33-C17FA8A177A5}"/>
                  </a:ext>
                </a:extLst>
              </p:cNvPr>
              <p:cNvSpPr/>
              <p:nvPr/>
            </p:nvSpPr>
            <p:spPr>
              <a:xfrm>
                <a:off x="1836148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98" name="Graphic 28">
              <a:extLst>
                <a:ext uri="{FF2B5EF4-FFF2-40B4-BE49-F238E27FC236}">
                  <a16:creationId xmlns:a16="http://schemas.microsoft.com/office/drawing/2014/main" id="{4E5E9B9F-E873-2F11-4DF1-B38C02AF71C2}"/>
                </a:ext>
              </a:extLst>
            </p:cNvPr>
            <p:cNvGrpSpPr/>
            <p:nvPr/>
          </p:nvGrpSpPr>
          <p:grpSpPr>
            <a:xfrm>
              <a:off x="11267936" y="2085208"/>
              <a:ext cx="207224" cy="122787"/>
              <a:chOff x="1718889" y="2114573"/>
              <a:chExt cx="207224" cy="122787"/>
            </a:xfrm>
            <a:solidFill>
              <a:srgbClr val="41B6E6"/>
            </a:solidFill>
          </p:grpSpPr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5F52816A-8639-885B-544C-776EFD296009}"/>
                  </a:ext>
                </a:extLst>
              </p:cNvPr>
              <p:cNvSpPr/>
              <p:nvPr/>
            </p:nvSpPr>
            <p:spPr>
              <a:xfrm>
                <a:off x="1718889" y="2114573"/>
                <a:ext cx="96944" cy="122787"/>
              </a:xfrm>
              <a:custGeom>
                <a:avLst/>
                <a:gdLst>
                  <a:gd name="connsiteX0" fmla="*/ 19762 w 96944"/>
                  <a:gd name="connsiteY0" fmla="*/ 56937 h 122787"/>
                  <a:gd name="connsiteX1" fmla="*/ 8430 w 96944"/>
                  <a:gd name="connsiteY1" fmla="*/ 47678 h 122787"/>
                  <a:gd name="connsiteX2" fmla="*/ 3593 w 96944"/>
                  <a:gd name="connsiteY2" fmla="*/ 31647 h 122787"/>
                  <a:gd name="connsiteX3" fmla="*/ 17620 w 96944"/>
                  <a:gd name="connsiteY3" fmla="*/ 7255 h 122787"/>
                  <a:gd name="connsiteX4" fmla="*/ 46503 w 96944"/>
                  <a:gd name="connsiteY4" fmla="*/ 0 h 122787"/>
                  <a:gd name="connsiteX5" fmla="*/ 81674 w 96944"/>
                  <a:gd name="connsiteY5" fmla="*/ 9052 h 122787"/>
                  <a:gd name="connsiteX6" fmla="*/ 93075 w 96944"/>
                  <a:gd name="connsiteY6" fmla="*/ 31854 h 122787"/>
                  <a:gd name="connsiteX7" fmla="*/ 88514 w 96944"/>
                  <a:gd name="connsiteY7" fmla="*/ 46848 h 122787"/>
                  <a:gd name="connsiteX8" fmla="*/ 77804 w 96944"/>
                  <a:gd name="connsiteY8" fmla="*/ 56868 h 122787"/>
                  <a:gd name="connsiteX9" fmla="*/ 92177 w 96944"/>
                  <a:gd name="connsiteY9" fmla="*/ 69098 h 122787"/>
                  <a:gd name="connsiteX10" fmla="*/ 96944 w 96944"/>
                  <a:gd name="connsiteY10" fmla="*/ 85958 h 122787"/>
                  <a:gd name="connsiteX11" fmla="*/ 92868 w 96944"/>
                  <a:gd name="connsiteY11" fmla="*/ 102610 h 122787"/>
                  <a:gd name="connsiteX12" fmla="*/ 82848 w 96944"/>
                  <a:gd name="connsiteY12" fmla="*/ 114564 h 122787"/>
                  <a:gd name="connsiteX13" fmla="*/ 68061 w 96944"/>
                  <a:gd name="connsiteY13" fmla="*/ 120783 h 122787"/>
                  <a:gd name="connsiteX14" fmla="*/ 49129 w 96944"/>
                  <a:gd name="connsiteY14" fmla="*/ 122787 h 122787"/>
                  <a:gd name="connsiteX15" fmla="*/ 20315 w 96944"/>
                  <a:gd name="connsiteY15" fmla="*/ 118365 h 122787"/>
                  <a:gd name="connsiteX16" fmla="*/ 5182 w 96944"/>
                  <a:gd name="connsiteY16" fmla="*/ 105236 h 122787"/>
                  <a:gd name="connsiteX17" fmla="*/ 0 w 96944"/>
                  <a:gd name="connsiteY17" fmla="*/ 85889 h 122787"/>
                  <a:gd name="connsiteX18" fmla="*/ 4837 w 96944"/>
                  <a:gd name="connsiteY18" fmla="*/ 68200 h 122787"/>
                  <a:gd name="connsiteX19" fmla="*/ 19831 w 96944"/>
                  <a:gd name="connsiteY19" fmla="*/ 57006 h 122787"/>
                  <a:gd name="connsiteX20" fmla="*/ 32821 w 96944"/>
                  <a:gd name="connsiteY20" fmla="*/ 84714 h 122787"/>
                  <a:gd name="connsiteX21" fmla="*/ 37589 w 96944"/>
                  <a:gd name="connsiteY21" fmla="*/ 97566 h 122787"/>
                  <a:gd name="connsiteX22" fmla="*/ 48507 w 96944"/>
                  <a:gd name="connsiteY22" fmla="*/ 102541 h 122787"/>
                  <a:gd name="connsiteX23" fmla="*/ 59148 w 96944"/>
                  <a:gd name="connsiteY23" fmla="*/ 97497 h 122787"/>
                  <a:gd name="connsiteX24" fmla="*/ 63846 w 96944"/>
                  <a:gd name="connsiteY24" fmla="*/ 84645 h 122787"/>
                  <a:gd name="connsiteX25" fmla="*/ 59079 w 96944"/>
                  <a:gd name="connsiteY25" fmla="*/ 71793 h 122787"/>
                  <a:gd name="connsiteX26" fmla="*/ 48092 w 96944"/>
                  <a:gd name="connsiteY26" fmla="*/ 66749 h 122787"/>
                  <a:gd name="connsiteX27" fmla="*/ 37382 w 96944"/>
                  <a:gd name="connsiteY27" fmla="*/ 71585 h 122787"/>
                  <a:gd name="connsiteX28" fmla="*/ 32821 w 96944"/>
                  <a:gd name="connsiteY28" fmla="*/ 84714 h 122787"/>
                  <a:gd name="connsiteX29" fmla="*/ 34618 w 96944"/>
                  <a:gd name="connsiteY29" fmla="*/ 33651 h 122787"/>
                  <a:gd name="connsiteX30" fmla="*/ 38488 w 96944"/>
                  <a:gd name="connsiteY30" fmla="*/ 43601 h 122787"/>
                  <a:gd name="connsiteX31" fmla="*/ 48714 w 96944"/>
                  <a:gd name="connsiteY31" fmla="*/ 47332 h 122787"/>
                  <a:gd name="connsiteX32" fmla="*/ 58042 w 96944"/>
                  <a:gd name="connsiteY32" fmla="*/ 43601 h 122787"/>
                  <a:gd name="connsiteX33" fmla="*/ 61704 w 96944"/>
                  <a:gd name="connsiteY33" fmla="*/ 33996 h 122787"/>
                  <a:gd name="connsiteX34" fmla="*/ 57904 w 96944"/>
                  <a:gd name="connsiteY34" fmla="*/ 23977 h 122787"/>
                  <a:gd name="connsiteX35" fmla="*/ 48161 w 96944"/>
                  <a:gd name="connsiteY35" fmla="*/ 20108 h 122787"/>
                  <a:gd name="connsiteX36" fmla="*/ 38418 w 96944"/>
                  <a:gd name="connsiteY36" fmla="*/ 23839 h 122787"/>
                  <a:gd name="connsiteX37" fmla="*/ 34687 w 96944"/>
                  <a:gd name="connsiteY37" fmla="*/ 33582 h 122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96944" h="122787">
                    <a:moveTo>
                      <a:pt x="19762" y="56937"/>
                    </a:moveTo>
                    <a:cubicBezTo>
                      <a:pt x="14580" y="54173"/>
                      <a:pt x="10779" y="51132"/>
                      <a:pt x="8430" y="47678"/>
                    </a:cubicBezTo>
                    <a:cubicBezTo>
                      <a:pt x="5182" y="43048"/>
                      <a:pt x="3593" y="37658"/>
                      <a:pt x="3593" y="31647"/>
                    </a:cubicBezTo>
                    <a:cubicBezTo>
                      <a:pt x="3593" y="21697"/>
                      <a:pt x="8292" y="13612"/>
                      <a:pt x="17620" y="7255"/>
                    </a:cubicBezTo>
                    <a:cubicBezTo>
                      <a:pt x="24875" y="2418"/>
                      <a:pt x="34549" y="0"/>
                      <a:pt x="46503" y="0"/>
                    </a:cubicBezTo>
                    <a:cubicBezTo>
                      <a:pt x="62395" y="0"/>
                      <a:pt x="74073" y="3040"/>
                      <a:pt x="81674" y="9052"/>
                    </a:cubicBezTo>
                    <a:cubicBezTo>
                      <a:pt x="89274" y="15063"/>
                      <a:pt x="93075" y="22733"/>
                      <a:pt x="93075" y="31854"/>
                    </a:cubicBezTo>
                    <a:cubicBezTo>
                      <a:pt x="93075" y="37175"/>
                      <a:pt x="91555" y="42219"/>
                      <a:pt x="88514" y="46848"/>
                    </a:cubicBezTo>
                    <a:cubicBezTo>
                      <a:pt x="86234" y="50303"/>
                      <a:pt x="82710" y="53620"/>
                      <a:pt x="77804" y="56868"/>
                    </a:cubicBezTo>
                    <a:cubicBezTo>
                      <a:pt x="84230" y="59977"/>
                      <a:pt x="88998" y="64054"/>
                      <a:pt x="92177" y="69098"/>
                    </a:cubicBezTo>
                    <a:cubicBezTo>
                      <a:pt x="95355" y="74142"/>
                      <a:pt x="96944" y="79808"/>
                      <a:pt x="96944" y="85958"/>
                    </a:cubicBezTo>
                    <a:cubicBezTo>
                      <a:pt x="96944" y="92107"/>
                      <a:pt x="95562" y="97428"/>
                      <a:pt x="92868" y="102610"/>
                    </a:cubicBezTo>
                    <a:cubicBezTo>
                      <a:pt x="90173" y="107793"/>
                      <a:pt x="86787" y="111731"/>
                      <a:pt x="82848" y="114564"/>
                    </a:cubicBezTo>
                    <a:cubicBezTo>
                      <a:pt x="78910" y="117397"/>
                      <a:pt x="73935" y="119470"/>
                      <a:pt x="68061" y="120783"/>
                    </a:cubicBezTo>
                    <a:cubicBezTo>
                      <a:pt x="62188" y="122096"/>
                      <a:pt x="55831" y="122787"/>
                      <a:pt x="49129" y="122787"/>
                    </a:cubicBezTo>
                    <a:cubicBezTo>
                      <a:pt x="36553" y="122787"/>
                      <a:pt x="26948" y="121336"/>
                      <a:pt x="20315" y="118365"/>
                    </a:cubicBezTo>
                    <a:cubicBezTo>
                      <a:pt x="13681" y="115394"/>
                      <a:pt x="8637" y="111040"/>
                      <a:pt x="5182" y="105236"/>
                    </a:cubicBezTo>
                    <a:cubicBezTo>
                      <a:pt x="1727" y="99432"/>
                      <a:pt x="0" y="93006"/>
                      <a:pt x="0" y="85889"/>
                    </a:cubicBezTo>
                    <a:cubicBezTo>
                      <a:pt x="0" y="78772"/>
                      <a:pt x="1589" y="73036"/>
                      <a:pt x="4837" y="68200"/>
                    </a:cubicBezTo>
                    <a:cubicBezTo>
                      <a:pt x="8084" y="63363"/>
                      <a:pt x="13059" y="59631"/>
                      <a:pt x="19831" y="57006"/>
                    </a:cubicBezTo>
                    <a:close/>
                    <a:moveTo>
                      <a:pt x="32821" y="84714"/>
                    </a:moveTo>
                    <a:cubicBezTo>
                      <a:pt x="32821" y="89965"/>
                      <a:pt x="34411" y="94249"/>
                      <a:pt x="37589" y="97566"/>
                    </a:cubicBezTo>
                    <a:cubicBezTo>
                      <a:pt x="40768" y="100883"/>
                      <a:pt x="44430" y="102541"/>
                      <a:pt x="48507" y="102541"/>
                    </a:cubicBezTo>
                    <a:cubicBezTo>
                      <a:pt x="52583" y="102541"/>
                      <a:pt x="55969" y="100883"/>
                      <a:pt x="59148" y="97497"/>
                    </a:cubicBezTo>
                    <a:cubicBezTo>
                      <a:pt x="62326" y="94111"/>
                      <a:pt x="63846" y="89827"/>
                      <a:pt x="63846" y="84645"/>
                    </a:cubicBezTo>
                    <a:cubicBezTo>
                      <a:pt x="63846" y="79463"/>
                      <a:pt x="62257" y="75109"/>
                      <a:pt x="59079" y="71793"/>
                    </a:cubicBezTo>
                    <a:cubicBezTo>
                      <a:pt x="55900" y="68476"/>
                      <a:pt x="52238" y="66749"/>
                      <a:pt x="48092" y="66749"/>
                    </a:cubicBezTo>
                    <a:cubicBezTo>
                      <a:pt x="43946" y="66749"/>
                      <a:pt x="40422" y="68338"/>
                      <a:pt x="37382" y="71585"/>
                    </a:cubicBezTo>
                    <a:cubicBezTo>
                      <a:pt x="34342" y="74833"/>
                      <a:pt x="32821" y="79186"/>
                      <a:pt x="32821" y="84714"/>
                    </a:cubicBezTo>
                    <a:close/>
                    <a:moveTo>
                      <a:pt x="34618" y="33651"/>
                    </a:moveTo>
                    <a:cubicBezTo>
                      <a:pt x="34618" y="37727"/>
                      <a:pt x="35931" y="41044"/>
                      <a:pt x="38488" y="43601"/>
                    </a:cubicBezTo>
                    <a:cubicBezTo>
                      <a:pt x="41044" y="46157"/>
                      <a:pt x="44499" y="47332"/>
                      <a:pt x="48714" y="47332"/>
                    </a:cubicBezTo>
                    <a:cubicBezTo>
                      <a:pt x="52514" y="47332"/>
                      <a:pt x="55624" y="46088"/>
                      <a:pt x="58042" y="43601"/>
                    </a:cubicBezTo>
                    <a:cubicBezTo>
                      <a:pt x="60461" y="41113"/>
                      <a:pt x="61704" y="37935"/>
                      <a:pt x="61704" y="33996"/>
                    </a:cubicBezTo>
                    <a:cubicBezTo>
                      <a:pt x="61704" y="30058"/>
                      <a:pt x="60461" y="26534"/>
                      <a:pt x="57904" y="23977"/>
                    </a:cubicBezTo>
                    <a:cubicBezTo>
                      <a:pt x="55347" y="21420"/>
                      <a:pt x="52100" y="20108"/>
                      <a:pt x="48161" y="20108"/>
                    </a:cubicBezTo>
                    <a:cubicBezTo>
                      <a:pt x="44223" y="20108"/>
                      <a:pt x="40906" y="21351"/>
                      <a:pt x="38418" y="23839"/>
                    </a:cubicBezTo>
                    <a:cubicBezTo>
                      <a:pt x="35931" y="26326"/>
                      <a:pt x="34687" y="29574"/>
                      <a:pt x="34687" y="3358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9C9FA88D-E196-3237-3CA0-1B052C605094}"/>
                  </a:ext>
                </a:extLst>
              </p:cNvPr>
              <p:cNvSpPr/>
              <p:nvPr/>
            </p:nvSpPr>
            <p:spPr>
              <a:xfrm>
                <a:off x="1828271" y="2114573"/>
                <a:ext cx="97842" cy="122648"/>
              </a:xfrm>
              <a:custGeom>
                <a:avLst/>
                <a:gdLst>
                  <a:gd name="connsiteX0" fmla="*/ 2626 w 97842"/>
                  <a:gd name="connsiteY0" fmla="*/ 94111 h 122648"/>
                  <a:gd name="connsiteX1" fmla="*/ 35447 w 97842"/>
                  <a:gd name="connsiteY1" fmla="*/ 89965 h 122648"/>
                  <a:gd name="connsiteX2" fmla="*/ 39800 w 97842"/>
                  <a:gd name="connsiteY2" fmla="*/ 99708 h 122648"/>
                  <a:gd name="connsiteX3" fmla="*/ 47332 w 97842"/>
                  <a:gd name="connsiteY3" fmla="*/ 102541 h 122648"/>
                  <a:gd name="connsiteX4" fmla="*/ 59701 w 97842"/>
                  <a:gd name="connsiteY4" fmla="*/ 94526 h 122648"/>
                  <a:gd name="connsiteX5" fmla="*/ 64537 w 97842"/>
                  <a:gd name="connsiteY5" fmla="*/ 69513 h 122648"/>
                  <a:gd name="connsiteX6" fmla="*/ 52376 w 97842"/>
                  <a:gd name="connsiteY6" fmla="*/ 78426 h 122648"/>
                  <a:gd name="connsiteX7" fmla="*/ 37935 w 97842"/>
                  <a:gd name="connsiteY7" fmla="*/ 81259 h 122648"/>
                  <a:gd name="connsiteX8" fmla="*/ 10987 w 97842"/>
                  <a:gd name="connsiteY8" fmla="*/ 69927 h 122648"/>
                  <a:gd name="connsiteX9" fmla="*/ 0 w 97842"/>
                  <a:gd name="connsiteY9" fmla="*/ 41251 h 122648"/>
                  <a:gd name="connsiteX10" fmla="*/ 5597 w 97842"/>
                  <a:gd name="connsiteY10" fmla="*/ 19693 h 122648"/>
                  <a:gd name="connsiteX11" fmla="*/ 21006 w 97842"/>
                  <a:gd name="connsiteY11" fmla="*/ 4975 h 122648"/>
                  <a:gd name="connsiteX12" fmla="*/ 45605 w 97842"/>
                  <a:gd name="connsiteY12" fmla="*/ 0 h 122648"/>
                  <a:gd name="connsiteX13" fmla="*/ 74211 w 97842"/>
                  <a:gd name="connsiteY13" fmla="*/ 6081 h 122648"/>
                  <a:gd name="connsiteX14" fmla="*/ 91416 w 97842"/>
                  <a:gd name="connsiteY14" fmla="*/ 25497 h 122648"/>
                  <a:gd name="connsiteX15" fmla="*/ 97843 w 97842"/>
                  <a:gd name="connsiteY15" fmla="*/ 60668 h 122648"/>
                  <a:gd name="connsiteX16" fmla="*/ 84299 w 97842"/>
                  <a:gd name="connsiteY16" fmla="*/ 107724 h 122648"/>
                  <a:gd name="connsiteX17" fmla="*/ 46779 w 97842"/>
                  <a:gd name="connsiteY17" fmla="*/ 122649 h 122648"/>
                  <a:gd name="connsiteX18" fmla="*/ 24461 w 97842"/>
                  <a:gd name="connsiteY18" fmla="*/ 119401 h 122648"/>
                  <a:gd name="connsiteX19" fmla="*/ 10848 w 97842"/>
                  <a:gd name="connsiteY19" fmla="*/ 109796 h 122648"/>
                  <a:gd name="connsiteX20" fmla="*/ 2488 w 97842"/>
                  <a:gd name="connsiteY20" fmla="*/ 93973 h 122648"/>
                  <a:gd name="connsiteX21" fmla="*/ 63363 w 97842"/>
                  <a:gd name="connsiteY21" fmla="*/ 41182 h 122648"/>
                  <a:gd name="connsiteX22" fmla="*/ 58526 w 97842"/>
                  <a:gd name="connsiteY22" fmla="*/ 26050 h 122648"/>
                  <a:gd name="connsiteX23" fmla="*/ 46710 w 97842"/>
                  <a:gd name="connsiteY23" fmla="*/ 20591 h 122648"/>
                  <a:gd name="connsiteX24" fmla="*/ 35793 w 97842"/>
                  <a:gd name="connsiteY24" fmla="*/ 25497 h 122648"/>
                  <a:gd name="connsiteX25" fmla="*/ 31440 w 97842"/>
                  <a:gd name="connsiteY25" fmla="*/ 40284 h 122648"/>
                  <a:gd name="connsiteX26" fmla="*/ 35931 w 97842"/>
                  <a:gd name="connsiteY26" fmla="*/ 55486 h 122648"/>
                  <a:gd name="connsiteX27" fmla="*/ 47125 w 97842"/>
                  <a:gd name="connsiteY27" fmla="*/ 60737 h 122648"/>
                  <a:gd name="connsiteX28" fmla="*/ 58733 w 97842"/>
                  <a:gd name="connsiteY28" fmla="*/ 55624 h 122648"/>
                  <a:gd name="connsiteX29" fmla="*/ 63363 w 97842"/>
                  <a:gd name="connsiteY29" fmla="*/ 41044 h 122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648">
                    <a:moveTo>
                      <a:pt x="2626" y="94111"/>
                    </a:moveTo>
                    <a:lnTo>
                      <a:pt x="35447" y="89965"/>
                    </a:lnTo>
                    <a:cubicBezTo>
                      <a:pt x="36276" y="94526"/>
                      <a:pt x="37797" y="97774"/>
                      <a:pt x="39800" y="99708"/>
                    </a:cubicBezTo>
                    <a:cubicBezTo>
                      <a:pt x="41804" y="101643"/>
                      <a:pt x="44361" y="102541"/>
                      <a:pt x="47332" y="102541"/>
                    </a:cubicBezTo>
                    <a:cubicBezTo>
                      <a:pt x="52653" y="102541"/>
                      <a:pt x="56729" y="99846"/>
                      <a:pt x="59701" y="94526"/>
                    </a:cubicBezTo>
                    <a:cubicBezTo>
                      <a:pt x="61843" y="90587"/>
                      <a:pt x="63501" y="82227"/>
                      <a:pt x="64537" y="69513"/>
                    </a:cubicBezTo>
                    <a:cubicBezTo>
                      <a:pt x="60599" y="73589"/>
                      <a:pt x="56522" y="76560"/>
                      <a:pt x="52376" y="78426"/>
                    </a:cubicBezTo>
                    <a:cubicBezTo>
                      <a:pt x="48230" y="80292"/>
                      <a:pt x="43393" y="81259"/>
                      <a:pt x="37935" y="81259"/>
                    </a:cubicBezTo>
                    <a:cubicBezTo>
                      <a:pt x="27294" y="81259"/>
                      <a:pt x="18311" y="77459"/>
                      <a:pt x="10987" y="69927"/>
                    </a:cubicBezTo>
                    <a:cubicBezTo>
                      <a:pt x="3662" y="62395"/>
                      <a:pt x="0" y="52791"/>
                      <a:pt x="0" y="41251"/>
                    </a:cubicBezTo>
                    <a:cubicBezTo>
                      <a:pt x="0" y="33374"/>
                      <a:pt x="1866" y="26188"/>
                      <a:pt x="5597" y="19693"/>
                    </a:cubicBezTo>
                    <a:cubicBezTo>
                      <a:pt x="9328" y="13198"/>
                      <a:pt x="14441" y="8292"/>
                      <a:pt x="21006" y="4975"/>
                    </a:cubicBezTo>
                    <a:cubicBezTo>
                      <a:pt x="27570" y="1658"/>
                      <a:pt x="35724" y="0"/>
                      <a:pt x="45605" y="0"/>
                    </a:cubicBezTo>
                    <a:cubicBezTo>
                      <a:pt x="57489" y="0"/>
                      <a:pt x="67025" y="2004"/>
                      <a:pt x="74211" y="6081"/>
                    </a:cubicBezTo>
                    <a:cubicBezTo>
                      <a:pt x="81397" y="10157"/>
                      <a:pt x="87132" y="16653"/>
                      <a:pt x="91416" y="25497"/>
                    </a:cubicBezTo>
                    <a:cubicBezTo>
                      <a:pt x="95701" y="34342"/>
                      <a:pt x="97843" y="46088"/>
                      <a:pt x="97843" y="60668"/>
                    </a:cubicBezTo>
                    <a:cubicBezTo>
                      <a:pt x="97843" y="82088"/>
                      <a:pt x="93351" y="97774"/>
                      <a:pt x="84299" y="107724"/>
                    </a:cubicBezTo>
                    <a:cubicBezTo>
                      <a:pt x="75248" y="117674"/>
                      <a:pt x="62810" y="122649"/>
                      <a:pt x="46779" y="122649"/>
                    </a:cubicBezTo>
                    <a:cubicBezTo>
                      <a:pt x="37313" y="122649"/>
                      <a:pt x="29850" y="121543"/>
                      <a:pt x="24461" y="119401"/>
                    </a:cubicBezTo>
                    <a:cubicBezTo>
                      <a:pt x="19071" y="117259"/>
                      <a:pt x="14441" y="114011"/>
                      <a:pt x="10848" y="109796"/>
                    </a:cubicBezTo>
                    <a:cubicBezTo>
                      <a:pt x="7255" y="105582"/>
                      <a:pt x="4422" y="100330"/>
                      <a:pt x="2488" y="93973"/>
                    </a:cubicBezTo>
                    <a:close/>
                    <a:moveTo>
                      <a:pt x="63363" y="41182"/>
                    </a:moveTo>
                    <a:cubicBezTo>
                      <a:pt x="63363" y="34756"/>
                      <a:pt x="61774" y="29712"/>
                      <a:pt x="58526" y="26050"/>
                    </a:cubicBezTo>
                    <a:cubicBezTo>
                      <a:pt x="55278" y="22388"/>
                      <a:pt x="51340" y="20591"/>
                      <a:pt x="46710" y="20591"/>
                    </a:cubicBezTo>
                    <a:cubicBezTo>
                      <a:pt x="42357" y="20591"/>
                      <a:pt x="38695" y="22250"/>
                      <a:pt x="35793" y="25497"/>
                    </a:cubicBezTo>
                    <a:cubicBezTo>
                      <a:pt x="32891" y="28745"/>
                      <a:pt x="31440" y="33720"/>
                      <a:pt x="31440" y="40284"/>
                    </a:cubicBezTo>
                    <a:cubicBezTo>
                      <a:pt x="31440" y="46848"/>
                      <a:pt x="32960" y="52031"/>
                      <a:pt x="35931" y="55486"/>
                    </a:cubicBezTo>
                    <a:cubicBezTo>
                      <a:pt x="38902" y="58940"/>
                      <a:pt x="42633" y="60737"/>
                      <a:pt x="47125" y="60737"/>
                    </a:cubicBezTo>
                    <a:cubicBezTo>
                      <a:pt x="51616" y="60737"/>
                      <a:pt x="55624" y="59010"/>
                      <a:pt x="58733" y="55624"/>
                    </a:cubicBezTo>
                    <a:cubicBezTo>
                      <a:pt x="61843" y="52238"/>
                      <a:pt x="63363" y="47332"/>
                      <a:pt x="63363" y="4104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1" name="Graphic 28">
              <a:extLst>
                <a:ext uri="{FF2B5EF4-FFF2-40B4-BE49-F238E27FC236}">
                  <a16:creationId xmlns:a16="http://schemas.microsoft.com/office/drawing/2014/main" id="{31125163-6586-927A-5C61-9C7061E08873}"/>
                </a:ext>
              </a:extLst>
            </p:cNvPr>
            <p:cNvGrpSpPr/>
            <p:nvPr/>
          </p:nvGrpSpPr>
          <p:grpSpPr>
            <a:xfrm>
              <a:off x="11268074" y="2358421"/>
              <a:ext cx="207224" cy="122717"/>
              <a:chOff x="1719027" y="2387786"/>
              <a:chExt cx="207224" cy="122717"/>
            </a:xfrm>
            <a:solidFill>
              <a:srgbClr val="41B6E6"/>
            </a:solidFill>
          </p:grpSpPr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8937AC04-A379-8005-573F-FD7577421806}"/>
                  </a:ext>
                </a:extLst>
              </p:cNvPr>
              <p:cNvSpPr/>
              <p:nvPr/>
            </p:nvSpPr>
            <p:spPr>
              <a:xfrm>
                <a:off x="1719027" y="2387786"/>
                <a:ext cx="97842" cy="122717"/>
              </a:xfrm>
              <a:custGeom>
                <a:avLst/>
                <a:gdLst>
                  <a:gd name="connsiteX0" fmla="*/ 95286 w 97842"/>
                  <a:gd name="connsiteY0" fmla="*/ 28676 h 122717"/>
                  <a:gd name="connsiteX1" fmla="*/ 62464 w 97842"/>
                  <a:gd name="connsiteY1" fmla="*/ 32752 h 122717"/>
                  <a:gd name="connsiteX2" fmla="*/ 58111 w 97842"/>
                  <a:gd name="connsiteY2" fmla="*/ 23009 h 122717"/>
                  <a:gd name="connsiteX3" fmla="*/ 50649 w 97842"/>
                  <a:gd name="connsiteY3" fmla="*/ 20176 h 122717"/>
                  <a:gd name="connsiteX4" fmla="*/ 38211 w 97842"/>
                  <a:gd name="connsiteY4" fmla="*/ 28261 h 122717"/>
                  <a:gd name="connsiteX5" fmla="*/ 33443 w 97842"/>
                  <a:gd name="connsiteY5" fmla="*/ 53205 h 122717"/>
                  <a:gd name="connsiteX6" fmla="*/ 45605 w 97842"/>
                  <a:gd name="connsiteY6" fmla="*/ 44361 h 122717"/>
                  <a:gd name="connsiteX7" fmla="*/ 60046 w 97842"/>
                  <a:gd name="connsiteY7" fmla="*/ 41459 h 122717"/>
                  <a:gd name="connsiteX8" fmla="*/ 86856 w 97842"/>
                  <a:gd name="connsiteY8" fmla="*/ 52791 h 122717"/>
                  <a:gd name="connsiteX9" fmla="*/ 97843 w 97842"/>
                  <a:gd name="connsiteY9" fmla="*/ 81535 h 122717"/>
                  <a:gd name="connsiteX10" fmla="*/ 92315 w 97842"/>
                  <a:gd name="connsiteY10" fmla="*/ 103025 h 122717"/>
                  <a:gd name="connsiteX11" fmla="*/ 76906 w 97842"/>
                  <a:gd name="connsiteY11" fmla="*/ 117743 h 122717"/>
                  <a:gd name="connsiteX12" fmla="*/ 52238 w 97842"/>
                  <a:gd name="connsiteY12" fmla="*/ 122718 h 122717"/>
                  <a:gd name="connsiteX13" fmla="*/ 23631 w 97842"/>
                  <a:gd name="connsiteY13" fmla="*/ 116637 h 122717"/>
                  <a:gd name="connsiteX14" fmla="*/ 6426 w 97842"/>
                  <a:gd name="connsiteY14" fmla="*/ 97221 h 122717"/>
                  <a:gd name="connsiteX15" fmla="*/ 0 w 97842"/>
                  <a:gd name="connsiteY15" fmla="*/ 61981 h 122717"/>
                  <a:gd name="connsiteX16" fmla="*/ 13543 w 97842"/>
                  <a:gd name="connsiteY16" fmla="*/ 14925 h 122717"/>
                  <a:gd name="connsiteX17" fmla="*/ 51063 w 97842"/>
                  <a:gd name="connsiteY17" fmla="*/ 0 h 122717"/>
                  <a:gd name="connsiteX18" fmla="*/ 73451 w 97842"/>
                  <a:gd name="connsiteY18" fmla="*/ 3248 h 122717"/>
                  <a:gd name="connsiteX19" fmla="*/ 87063 w 97842"/>
                  <a:gd name="connsiteY19" fmla="*/ 12852 h 122717"/>
                  <a:gd name="connsiteX20" fmla="*/ 95355 w 97842"/>
                  <a:gd name="connsiteY20" fmla="*/ 28745 h 122717"/>
                  <a:gd name="connsiteX21" fmla="*/ 34549 w 97842"/>
                  <a:gd name="connsiteY21" fmla="*/ 81605 h 122717"/>
                  <a:gd name="connsiteX22" fmla="*/ 39386 w 97842"/>
                  <a:gd name="connsiteY22" fmla="*/ 96737 h 122717"/>
                  <a:gd name="connsiteX23" fmla="*/ 51271 w 97842"/>
                  <a:gd name="connsiteY23" fmla="*/ 102196 h 122717"/>
                  <a:gd name="connsiteX24" fmla="*/ 62119 w 97842"/>
                  <a:gd name="connsiteY24" fmla="*/ 97290 h 122717"/>
                  <a:gd name="connsiteX25" fmla="*/ 66472 w 97842"/>
                  <a:gd name="connsiteY25" fmla="*/ 82572 h 122717"/>
                  <a:gd name="connsiteX26" fmla="*/ 61912 w 97842"/>
                  <a:gd name="connsiteY26" fmla="*/ 67301 h 122717"/>
                  <a:gd name="connsiteX27" fmla="*/ 50649 w 97842"/>
                  <a:gd name="connsiteY27" fmla="*/ 62050 h 122717"/>
                  <a:gd name="connsiteX28" fmla="*/ 39109 w 97842"/>
                  <a:gd name="connsiteY28" fmla="*/ 67163 h 122717"/>
                  <a:gd name="connsiteX29" fmla="*/ 34480 w 97842"/>
                  <a:gd name="connsiteY29" fmla="*/ 81743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717">
                    <a:moveTo>
                      <a:pt x="95286" y="28676"/>
                    </a:moveTo>
                    <a:lnTo>
                      <a:pt x="62464" y="32752"/>
                    </a:lnTo>
                    <a:cubicBezTo>
                      <a:pt x="61635" y="28192"/>
                      <a:pt x="60184" y="24944"/>
                      <a:pt x="58111" y="23009"/>
                    </a:cubicBezTo>
                    <a:cubicBezTo>
                      <a:pt x="56038" y="21075"/>
                      <a:pt x="53620" y="20176"/>
                      <a:pt x="50649" y="20176"/>
                    </a:cubicBezTo>
                    <a:cubicBezTo>
                      <a:pt x="45328" y="20176"/>
                      <a:pt x="41113" y="22871"/>
                      <a:pt x="38211" y="28261"/>
                    </a:cubicBezTo>
                    <a:cubicBezTo>
                      <a:pt x="36069" y="32130"/>
                      <a:pt x="34480" y="40491"/>
                      <a:pt x="33443" y="53205"/>
                    </a:cubicBezTo>
                    <a:cubicBezTo>
                      <a:pt x="37382" y="49198"/>
                      <a:pt x="41459" y="46226"/>
                      <a:pt x="45605" y="44361"/>
                    </a:cubicBezTo>
                    <a:cubicBezTo>
                      <a:pt x="49750" y="42495"/>
                      <a:pt x="54587" y="41459"/>
                      <a:pt x="60046" y="41459"/>
                    </a:cubicBezTo>
                    <a:cubicBezTo>
                      <a:pt x="70618" y="41459"/>
                      <a:pt x="79601" y="45259"/>
                      <a:pt x="86856" y="52791"/>
                    </a:cubicBezTo>
                    <a:cubicBezTo>
                      <a:pt x="94111" y="60323"/>
                      <a:pt x="97843" y="69927"/>
                      <a:pt x="97843" y="81535"/>
                    </a:cubicBezTo>
                    <a:cubicBezTo>
                      <a:pt x="97843" y="89343"/>
                      <a:pt x="95977" y="96530"/>
                      <a:pt x="92315" y="103025"/>
                    </a:cubicBezTo>
                    <a:cubicBezTo>
                      <a:pt x="88653" y="109520"/>
                      <a:pt x="83470" y="114426"/>
                      <a:pt x="76906" y="117743"/>
                    </a:cubicBezTo>
                    <a:cubicBezTo>
                      <a:pt x="70342" y="121059"/>
                      <a:pt x="62119" y="122718"/>
                      <a:pt x="52238" y="122718"/>
                    </a:cubicBezTo>
                    <a:cubicBezTo>
                      <a:pt x="40353" y="122718"/>
                      <a:pt x="30818" y="120714"/>
                      <a:pt x="23631" y="116637"/>
                    </a:cubicBezTo>
                    <a:cubicBezTo>
                      <a:pt x="16445" y="112560"/>
                      <a:pt x="10710" y="106134"/>
                      <a:pt x="6426" y="97221"/>
                    </a:cubicBezTo>
                    <a:cubicBezTo>
                      <a:pt x="2142" y="88307"/>
                      <a:pt x="0" y="76560"/>
                      <a:pt x="0" y="61981"/>
                    </a:cubicBezTo>
                    <a:cubicBezTo>
                      <a:pt x="0" y="40560"/>
                      <a:pt x="4491" y="24875"/>
                      <a:pt x="13543" y="14925"/>
                    </a:cubicBezTo>
                    <a:cubicBezTo>
                      <a:pt x="22595" y="4975"/>
                      <a:pt x="35033" y="0"/>
                      <a:pt x="51063" y="0"/>
                    </a:cubicBezTo>
                    <a:cubicBezTo>
                      <a:pt x="60530" y="0"/>
                      <a:pt x="67992" y="1106"/>
                      <a:pt x="73451" y="3248"/>
                    </a:cubicBezTo>
                    <a:cubicBezTo>
                      <a:pt x="78910" y="5390"/>
                      <a:pt x="83470" y="8637"/>
                      <a:pt x="87063" y="12852"/>
                    </a:cubicBezTo>
                    <a:cubicBezTo>
                      <a:pt x="90656" y="17067"/>
                      <a:pt x="93420" y="22388"/>
                      <a:pt x="95355" y="28745"/>
                    </a:cubicBezTo>
                    <a:close/>
                    <a:moveTo>
                      <a:pt x="34549" y="81605"/>
                    </a:moveTo>
                    <a:cubicBezTo>
                      <a:pt x="34549" y="88031"/>
                      <a:pt x="36138" y="93075"/>
                      <a:pt x="39386" y="96737"/>
                    </a:cubicBezTo>
                    <a:cubicBezTo>
                      <a:pt x="42633" y="100399"/>
                      <a:pt x="46572" y="102196"/>
                      <a:pt x="51271" y="102196"/>
                    </a:cubicBezTo>
                    <a:cubicBezTo>
                      <a:pt x="55555" y="102196"/>
                      <a:pt x="59217" y="100537"/>
                      <a:pt x="62119" y="97290"/>
                    </a:cubicBezTo>
                    <a:cubicBezTo>
                      <a:pt x="65021" y="94042"/>
                      <a:pt x="66472" y="89067"/>
                      <a:pt x="66472" y="82572"/>
                    </a:cubicBezTo>
                    <a:cubicBezTo>
                      <a:pt x="66472" y="76077"/>
                      <a:pt x="64952" y="70756"/>
                      <a:pt x="61912" y="67301"/>
                    </a:cubicBezTo>
                    <a:cubicBezTo>
                      <a:pt x="58871" y="63846"/>
                      <a:pt x="55140" y="62050"/>
                      <a:pt x="50649" y="62050"/>
                    </a:cubicBezTo>
                    <a:cubicBezTo>
                      <a:pt x="46157" y="62050"/>
                      <a:pt x="42219" y="63777"/>
                      <a:pt x="39109" y="67163"/>
                    </a:cubicBezTo>
                    <a:cubicBezTo>
                      <a:pt x="36000" y="70549"/>
                      <a:pt x="34480" y="75455"/>
                      <a:pt x="34480" y="817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DFF64B81-CD5B-CD86-81DB-58963DDD241E}"/>
                  </a:ext>
                </a:extLst>
              </p:cNvPr>
              <p:cNvSpPr/>
              <p:nvPr/>
            </p:nvSpPr>
            <p:spPr>
              <a:xfrm>
                <a:off x="1829999" y="2389790"/>
                <a:ext cx="96253" cy="118710"/>
              </a:xfrm>
              <a:custGeom>
                <a:avLst/>
                <a:gdLst>
                  <a:gd name="connsiteX0" fmla="*/ 0 w 96253"/>
                  <a:gd name="connsiteY0" fmla="*/ 0 h 118710"/>
                  <a:gd name="connsiteX1" fmla="*/ 96253 w 96253"/>
                  <a:gd name="connsiteY1" fmla="*/ 0 h 118710"/>
                  <a:gd name="connsiteX2" fmla="*/ 96253 w 96253"/>
                  <a:gd name="connsiteY2" fmla="*/ 22250 h 118710"/>
                  <a:gd name="connsiteX3" fmla="*/ 75248 w 96253"/>
                  <a:gd name="connsiteY3" fmla="*/ 46779 h 118710"/>
                  <a:gd name="connsiteX4" fmla="*/ 59148 w 96253"/>
                  <a:gd name="connsiteY4" fmla="*/ 82503 h 118710"/>
                  <a:gd name="connsiteX5" fmla="*/ 52860 w 96253"/>
                  <a:gd name="connsiteY5" fmla="*/ 118710 h 118710"/>
                  <a:gd name="connsiteX6" fmla="*/ 19969 w 96253"/>
                  <a:gd name="connsiteY6" fmla="*/ 118710 h 118710"/>
                  <a:gd name="connsiteX7" fmla="*/ 32200 w 96253"/>
                  <a:gd name="connsiteY7" fmla="*/ 69996 h 118710"/>
                  <a:gd name="connsiteX8" fmla="*/ 58595 w 96253"/>
                  <a:gd name="connsiteY8" fmla="*/ 27915 h 118710"/>
                  <a:gd name="connsiteX9" fmla="*/ 0 w 96253"/>
                  <a:gd name="connsiteY9" fmla="*/ 27915 h 118710"/>
                  <a:gd name="connsiteX10" fmla="*/ 0 w 96253"/>
                  <a:gd name="connsiteY10" fmla="*/ 6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253" h="118710">
                    <a:moveTo>
                      <a:pt x="0" y="0"/>
                    </a:moveTo>
                    <a:lnTo>
                      <a:pt x="96253" y="0"/>
                    </a:lnTo>
                    <a:lnTo>
                      <a:pt x="96253" y="22250"/>
                    </a:lnTo>
                    <a:cubicBezTo>
                      <a:pt x="87892" y="29781"/>
                      <a:pt x="80914" y="38004"/>
                      <a:pt x="75248" y="46779"/>
                    </a:cubicBezTo>
                    <a:cubicBezTo>
                      <a:pt x="68476" y="57489"/>
                      <a:pt x="63086" y="69374"/>
                      <a:pt x="59148" y="82503"/>
                    </a:cubicBezTo>
                    <a:cubicBezTo>
                      <a:pt x="56038" y="92729"/>
                      <a:pt x="53896" y="104752"/>
                      <a:pt x="52860" y="118710"/>
                    </a:cubicBezTo>
                    <a:lnTo>
                      <a:pt x="19969" y="118710"/>
                    </a:lnTo>
                    <a:cubicBezTo>
                      <a:pt x="22595" y="99363"/>
                      <a:pt x="26603" y="83056"/>
                      <a:pt x="32200" y="69996"/>
                    </a:cubicBezTo>
                    <a:cubicBezTo>
                      <a:pt x="37797" y="56937"/>
                      <a:pt x="46572" y="42841"/>
                      <a:pt x="58595" y="27915"/>
                    </a:cubicBezTo>
                    <a:lnTo>
                      <a:pt x="0" y="27915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02" name="Graphic 28">
              <a:extLst>
                <a:ext uri="{FF2B5EF4-FFF2-40B4-BE49-F238E27FC236}">
                  <a16:creationId xmlns:a16="http://schemas.microsoft.com/office/drawing/2014/main" id="{69C0452D-E3A4-73E3-1324-71091AA3B768}"/>
                </a:ext>
              </a:extLst>
            </p:cNvPr>
            <p:cNvGrpSpPr/>
            <p:nvPr/>
          </p:nvGrpSpPr>
          <p:grpSpPr>
            <a:xfrm>
              <a:off x="10523614" y="2402781"/>
              <a:ext cx="360207" cy="90587"/>
              <a:chOff x="974567" y="2432146"/>
              <a:chExt cx="360207" cy="90587"/>
            </a:xfrm>
            <a:solidFill>
              <a:srgbClr val="FFFFFF"/>
            </a:solidFill>
          </p:grpSpPr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535BC1A9-5684-AEF3-7963-8D1084BD2964}"/>
                  </a:ext>
                </a:extLst>
              </p:cNvPr>
              <p:cNvSpPr/>
              <p:nvPr/>
            </p:nvSpPr>
            <p:spPr>
              <a:xfrm>
                <a:off x="974567" y="2432146"/>
                <a:ext cx="75593" cy="89067"/>
              </a:xfrm>
              <a:custGeom>
                <a:avLst/>
                <a:gdLst>
                  <a:gd name="connsiteX0" fmla="*/ 0 w 75593"/>
                  <a:gd name="connsiteY0" fmla="*/ 0 h 89067"/>
                  <a:gd name="connsiteX1" fmla="*/ 45743 w 75593"/>
                  <a:gd name="connsiteY1" fmla="*/ 0 h 89067"/>
                  <a:gd name="connsiteX2" fmla="*/ 68130 w 75593"/>
                  <a:gd name="connsiteY2" fmla="*/ 7117 h 89067"/>
                  <a:gd name="connsiteX3" fmla="*/ 75593 w 75593"/>
                  <a:gd name="connsiteY3" fmla="*/ 27363 h 89067"/>
                  <a:gd name="connsiteX4" fmla="*/ 67509 w 75593"/>
                  <a:gd name="connsiteY4" fmla="*/ 48438 h 89067"/>
                  <a:gd name="connsiteX5" fmla="*/ 42772 w 75593"/>
                  <a:gd name="connsiteY5" fmla="*/ 56038 h 89067"/>
                  <a:gd name="connsiteX6" fmla="*/ 27708 w 75593"/>
                  <a:gd name="connsiteY6" fmla="*/ 56038 h 89067"/>
                  <a:gd name="connsiteX7" fmla="*/ 27708 w 75593"/>
                  <a:gd name="connsiteY7" fmla="*/ 89067 h 89067"/>
                  <a:gd name="connsiteX8" fmla="*/ 69 w 75593"/>
                  <a:gd name="connsiteY8" fmla="*/ 89067 h 89067"/>
                  <a:gd name="connsiteX9" fmla="*/ 69 w 75593"/>
                  <a:gd name="connsiteY9" fmla="*/ 69 h 89067"/>
                  <a:gd name="connsiteX10" fmla="*/ 27570 w 75593"/>
                  <a:gd name="connsiteY10" fmla="*/ 38004 h 89067"/>
                  <a:gd name="connsiteX11" fmla="*/ 34342 w 75593"/>
                  <a:gd name="connsiteY11" fmla="*/ 38004 h 89067"/>
                  <a:gd name="connsiteX12" fmla="*/ 45535 w 75593"/>
                  <a:gd name="connsiteY12" fmla="*/ 35240 h 89067"/>
                  <a:gd name="connsiteX13" fmla="*/ 48783 w 75593"/>
                  <a:gd name="connsiteY13" fmla="*/ 28192 h 89067"/>
                  <a:gd name="connsiteX14" fmla="*/ 46019 w 75593"/>
                  <a:gd name="connsiteY14" fmla="*/ 21075 h 89067"/>
                  <a:gd name="connsiteX15" fmla="*/ 35516 w 75593"/>
                  <a:gd name="connsiteY15" fmla="*/ 18173 h 89067"/>
                  <a:gd name="connsiteX16" fmla="*/ 27708 w 75593"/>
                  <a:gd name="connsiteY16" fmla="*/ 18173 h 89067"/>
                  <a:gd name="connsiteX17" fmla="*/ 27708 w 75593"/>
                  <a:gd name="connsiteY17" fmla="*/ 38004 h 8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5593" h="89067">
                    <a:moveTo>
                      <a:pt x="0" y="0"/>
                    </a:moveTo>
                    <a:lnTo>
                      <a:pt x="45743" y="0"/>
                    </a:lnTo>
                    <a:cubicBezTo>
                      <a:pt x="55693" y="0"/>
                      <a:pt x="63155" y="2350"/>
                      <a:pt x="68130" y="7117"/>
                    </a:cubicBezTo>
                    <a:cubicBezTo>
                      <a:pt x="73106" y="11885"/>
                      <a:pt x="75593" y="18587"/>
                      <a:pt x="75593" y="27363"/>
                    </a:cubicBezTo>
                    <a:cubicBezTo>
                      <a:pt x="75593" y="36138"/>
                      <a:pt x="72898" y="43394"/>
                      <a:pt x="67509" y="48438"/>
                    </a:cubicBezTo>
                    <a:cubicBezTo>
                      <a:pt x="62119" y="53482"/>
                      <a:pt x="53827" y="56038"/>
                      <a:pt x="42772" y="56038"/>
                    </a:cubicBezTo>
                    <a:lnTo>
                      <a:pt x="27708" y="56038"/>
                    </a:lnTo>
                    <a:lnTo>
                      <a:pt x="27708" y="89067"/>
                    </a:lnTo>
                    <a:lnTo>
                      <a:pt x="69" y="89067"/>
                    </a:lnTo>
                    <a:lnTo>
                      <a:pt x="69" y="69"/>
                    </a:lnTo>
                    <a:close/>
                    <a:moveTo>
                      <a:pt x="27570" y="38004"/>
                    </a:moveTo>
                    <a:lnTo>
                      <a:pt x="34342" y="38004"/>
                    </a:lnTo>
                    <a:cubicBezTo>
                      <a:pt x="39662" y="38004"/>
                      <a:pt x="43393" y="37106"/>
                      <a:pt x="45535" y="35240"/>
                    </a:cubicBezTo>
                    <a:cubicBezTo>
                      <a:pt x="47677" y="33374"/>
                      <a:pt x="48783" y="31025"/>
                      <a:pt x="48783" y="28192"/>
                    </a:cubicBezTo>
                    <a:cubicBezTo>
                      <a:pt x="48783" y="25359"/>
                      <a:pt x="47885" y="23010"/>
                      <a:pt x="46019" y="21075"/>
                    </a:cubicBezTo>
                    <a:cubicBezTo>
                      <a:pt x="44154" y="19140"/>
                      <a:pt x="40630" y="18173"/>
                      <a:pt x="35516" y="18173"/>
                    </a:cubicBezTo>
                    <a:lnTo>
                      <a:pt x="27708" y="18173"/>
                    </a:lnTo>
                    <a:lnTo>
                      <a:pt x="27708" y="3800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883AA52-387E-388C-839B-33F1342BD747}"/>
                  </a:ext>
                </a:extLst>
              </p:cNvPr>
              <p:cNvSpPr/>
              <p:nvPr/>
            </p:nvSpPr>
            <p:spPr>
              <a:xfrm>
                <a:off x="1062529" y="2456814"/>
                <a:ext cx="68268" cy="65919"/>
              </a:xfrm>
              <a:custGeom>
                <a:avLst/>
                <a:gdLst>
                  <a:gd name="connsiteX0" fmla="*/ 68269 w 68268"/>
                  <a:gd name="connsiteY0" fmla="*/ 64399 h 65919"/>
                  <a:gd name="connsiteX1" fmla="*/ 45190 w 68268"/>
                  <a:gd name="connsiteY1" fmla="*/ 64399 h 65919"/>
                  <a:gd name="connsiteX2" fmla="*/ 45190 w 68268"/>
                  <a:gd name="connsiteY2" fmla="*/ 53965 h 65919"/>
                  <a:gd name="connsiteX3" fmla="*/ 34756 w 68268"/>
                  <a:gd name="connsiteY3" fmla="*/ 63156 h 65919"/>
                  <a:gd name="connsiteX4" fmla="*/ 21835 w 68268"/>
                  <a:gd name="connsiteY4" fmla="*/ 65919 h 65919"/>
                  <a:gd name="connsiteX5" fmla="*/ 5804 w 68268"/>
                  <a:gd name="connsiteY5" fmla="*/ 59839 h 65919"/>
                  <a:gd name="connsiteX6" fmla="*/ 0 w 68268"/>
                  <a:gd name="connsiteY6" fmla="*/ 41044 h 65919"/>
                  <a:gd name="connsiteX7" fmla="*/ 0 w 68268"/>
                  <a:gd name="connsiteY7" fmla="*/ 0 h 65919"/>
                  <a:gd name="connsiteX8" fmla="*/ 24806 w 68268"/>
                  <a:gd name="connsiteY8" fmla="*/ 0 h 65919"/>
                  <a:gd name="connsiteX9" fmla="*/ 24806 w 68268"/>
                  <a:gd name="connsiteY9" fmla="*/ 35447 h 65919"/>
                  <a:gd name="connsiteX10" fmla="*/ 27086 w 68268"/>
                  <a:gd name="connsiteY10" fmla="*/ 44084 h 65919"/>
                  <a:gd name="connsiteX11" fmla="*/ 33374 w 68268"/>
                  <a:gd name="connsiteY11" fmla="*/ 46641 h 65919"/>
                  <a:gd name="connsiteX12" fmla="*/ 40630 w 68268"/>
                  <a:gd name="connsiteY12" fmla="*/ 43255 h 65919"/>
                  <a:gd name="connsiteX13" fmla="*/ 43463 w 68268"/>
                  <a:gd name="connsiteY13" fmla="*/ 31025 h 65919"/>
                  <a:gd name="connsiteX14" fmla="*/ 43463 w 68268"/>
                  <a:gd name="connsiteY14" fmla="*/ 0 h 65919"/>
                  <a:gd name="connsiteX15" fmla="*/ 68200 w 68268"/>
                  <a:gd name="connsiteY15" fmla="*/ 0 h 65919"/>
                  <a:gd name="connsiteX16" fmla="*/ 68200 w 68268"/>
                  <a:gd name="connsiteY16" fmla="*/ 64468 h 65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8268" h="65919">
                    <a:moveTo>
                      <a:pt x="68269" y="64399"/>
                    </a:moveTo>
                    <a:lnTo>
                      <a:pt x="45190" y="64399"/>
                    </a:lnTo>
                    <a:lnTo>
                      <a:pt x="45190" y="53965"/>
                    </a:lnTo>
                    <a:cubicBezTo>
                      <a:pt x="41735" y="58249"/>
                      <a:pt x="38280" y="61290"/>
                      <a:pt x="34756" y="63156"/>
                    </a:cubicBezTo>
                    <a:cubicBezTo>
                      <a:pt x="31232" y="65021"/>
                      <a:pt x="26948" y="65919"/>
                      <a:pt x="21835" y="65919"/>
                    </a:cubicBezTo>
                    <a:cubicBezTo>
                      <a:pt x="15063" y="65919"/>
                      <a:pt x="9674" y="63916"/>
                      <a:pt x="5804" y="59839"/>
                    </a:cubicBezTo>
                    <a:cubicBezTo>
                      <a:pt x="1935" y="55762"/>
                      <a:pt x="0" y="49474"/>
                      <a:pt x="0" y="41044"/>
                    </a:cubicBezTo>
                    <a:lnTo>
                      <a:pt x="0" y="0"/>
                    </a:lnTo>
                    <a:lnTo>
                      <a:pt x="24806" y="0"/>
                    </a:lnTo>
                    <a:lnTo>
                      <a:pt x="24806" y="35447"/>
                    </a:lnTo>
                    <a:cubicBezTo>
                      <a:pt x="24806" y="39524"/>
                      <a:pt x="25566" y="42357"/>
                      <a:pt x="27086" y="44084"/>
                    </a:cubicBezTo>
                    <a:cubicBezTo>
                      <a:pt x="28607" y="45812"/>
                      <a:pt x="30679" y="46641"/>
                      <a:pt x="33374" y="46641"/>
                    </a:cubicBezTo>
                    <a:cubicBezTo>
                      <a:pt x="36345" y="46641"/>
                      <a:pt x="38764" y="45535"/>
                      <a:pt x="40630" y="43255"/>
                    </a:cubicBezTo>
                    <a:cubicBezTo>
                      <a:pt x="42495" y="40975"/>
                      <a:pt x="43463" y="36898"/>
                      <a:pt x="43463" y="31025"/>
                    </a:cubicBezTo>
                    <a:lnTo>
                      <a:pt x="43463" y="0"/>
                    </a:lnTo>
                    <a:lnTo>
                      <a:pt x="68200" y="0"/>
                    </a:lnTo>
                    <a:lnTo>
                      <a:pt x="68200" y="6446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0B20016-DFBF-02B4-AA02-2A65EB658F79}"/>
                  </a:ext>
                </a:extLst>
              </p:cNvPr>
              <p:cNvSpPr/>
              <p:nvPr/>
            </p:nvSpPr>
            <p:spPr>
              <a:xfrm>
                <a:off x="1146621" y="2432146"/>
                <a:ext cx="24806" cy="88998"/>
              </a:xfrm>
              <a:custGeom>
                <a:avLst/>
                <a:gdLst>
                  <a:gd name="connsiteX0" fmla="*/ 0 w 24806"/>
                  <a:gd name="connsiteY0" fmla="*/ 0 h 88998"/>
                  <a:gd name="connsiteX1" fmla="*/ 24806 w 24806"/>
                  <a:gd name="connsiteY1" fmla="*/ 0 h 88998"/>
                  <a:gd name="connsiteX2" fmla="*/ 24806 w 24806"/>
                  <a:gd name="connsiteY2" fmla="*/ 88998 h 88998"/>
                  <a:gd name="connsiteX3" fmla="*/ 0 w 24806"/>
                  <a:gd name="connsiteY3" fmla="*/ 88998 h 88998"/>
                  <a:gd name="connsiteX4" fmla="*/ 0 w 24806"/>
                  <a:gd name="connsiteY4" fmla="*/ 0 h 88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06" h="88998">
                    <a:moveTo>
                      <a:pt x="0" y="0"/>
                    </a:moveTo>
                    <a:lnTo>
                      <a:pt x="24806" y="0"/>
                    </a:lnTo>
                    <a:lnTo>
                      <a:pt x="24806" y="88998"/>
                    </a:lnTo>
                    <a:lnTo>
                      <a:pt x="0" y="889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C6554046-F4FD-01E1-9079-69316B7783D2}"/>
                  </a:ext>
                </a:extLst>
              </p:cNvPr>
              <p:cNvSpPr/>
              <p:nvPr/>
            </p:nvSpPr>
            <p:spPr>
              <a:xfrm>
                <a:off x="1182828" y="2455156"/>
                <a:ext cx="68614" cy="67370"/>
              </a:xfrm>
              <a:custGeom>
                <a:avLst/>
                <a:gdLst>
                  <a:gd name="connsiteX0" fmla="*/ 0 w 68614"/>
                  <a:gd name="connsiteY0" fmla="*/ 48092 h 67370"/>
                  <a:gd name="connsiteX1" fmla="*/ 24530 w 68614"/>
                  <a:gd name="connsiteY1" fmla="*/ 45812 h 67370"/>
                  <a:gd name="connsiteX2" fmla="*/ 28814 w 68614"/>
                  <a:gd name="connsiteY2" fmla="*/ 52100 h 67370"/>
                  <a:gd name="connsiteX3" fmla="*/ 36069 w 68614"/>
                  <a:gd name="connsiteY3" fmla="*/ 53965 h 67370"/>
                  <a:gd name="connsiteX4" fmla="*/ 43808 w 68614"/>
                  <a:gd name="connsiteY4" fmla="*/ 51823 h 67370"/>
                  <a:gd name="connsiteX5" fmla="*/ 45950 w 68614"/>
                  <a:gd name="connsiteY5" fmla="*/ 47885 h 67370"/>
                  <a:gd name="connsiteX6" fmla="*/ 43186 w 68614"/>
                  <a:gd name="connsiteY6" fmla="*/ 43739 h 67370"/>
                  <a:gd name="connsiteX7" fmla="*/ 32545 w 68614"/>
                  <a:gd name="connsiteY7" fmla="*/ 41182 h 67370"/>
                  <a:gd name="connsiteX8" fmla="*/ 14649 w 68614"/>
                  <a:gd name="connsiteY8" fmla="*/ 37036 h 67370"/>
                  <a:gd name="connsiteX9" fmla="*/ 6219 w 68614"/>
                  <a:gd name="connsiteY9" fmla="*/ 30541 h 67370"/>
                  <a:gd name="connsiteX10" fmla="*/ 2764 w 68614"/>
                  <a:gd name="connsiteY10" fmla="*/ 20176 h 67370"/>
                  <a:gd name="connsiteX11" fmla="*/ 6495 w 68614"/>
                  <a:gd name="connsiteY11" fmla="*/ 9190 h 67370"/>
                  <a:gd name="connsiteX12" fmla="*/ 16722 w 68614"/>
                  <a:gd name="connsiteY12" fmla="*/ 2280 h 67370"/>
                  <a:gd name="connsiteX13" fmla="*/ 34134 w 68614"/>
                  <a:gd name="connsiteY13" fmla="*/ 0 h 67370"/>
                  <a:gd name="connsiteX14" fmla="*/ 51201 w 68614"/>
                  <a:gd name="connsiteY14" fmla="*/ 1727 h 67370"/>
                  <a:gd name="connsiteX15" fmla="*/ 60392 w 68614"/>
                  <a:gd name="connsiteY15" fmla="*/ 7186 h 67370"/>
                  <a:gd name="connsiteX16" fmla="*/ 66472 w 68614"/>
                  <a:gd name="connsiteY16" fmla="*/ 17205 h 67370"/>
                  <a:gd name="connsiteX17" fmla="*/ 43048 w 68614"/>
                  <a:gd name="connsiteY17" fmla="*/ 19486 h 67370"/>
                  <a:gd name="connsiteX18" fmla="*/ 40008 w 68614"/>
                  <a:gd name="connsiteY18" fmla="*/ 14925 h 67370"/>
                  <a:gd name="connsiteX19" fmla="*/ 32960 w 68614"/>
                  <a:gd name="connsiteY19" fmla="*/ 12990 h 67370"/>
                  <a:gd name="connsiteX20" fmla="*/ 26879 w 68614"/>
                  <a:gd name="connsiteY20" fmla="*/ 14441 h 67370"/>
                  <a:gd name="connsiteX21" fmla="*/ 24944 w 68614"/>
                  <a:gd name="connsiteY21" fmla="*/ 18034 h 67370"/>
                  <a:gd name="connsiteX22" fmla="*/ 27363 w 68614"/>
                  <a:gd name="connsiteY22" fmla="*/ 21628 h 67370"/>
                  <a:gd name="connsiteX23" fmla="*/ 37935 w 68614"/>
                  <a:gd name="connsiteY23" fmla="*/ 23839 h 67370"/>
                  <a:gd name="connsiteX24" fmla="*/ 56246 w 68614"/>
                  <a:gd name="connsiteY24" fmla="*/ 27708 h 67370"/>
                  <a:gd name="connsiteX25" fmla="*/ 65436 w 68614"/>
                  <a:gd name="connsiteY25" fmla="*/ 34825 h 67370"/>
                  <a:gd name="connsiteX26" fmla="*/ 68614 w 68614"/>
                  <a:gd name="connsiteY26" fmla="*/ 44983 h 67370"/>
                  <a:gd name="connsiteX27" fmla="*/ 65228 w 68614"/>
                  <a:gd name="connsiteY27" fmla="*/ 55831 h 67370"/>
                  <a:gd name="connsiteX28" fmla="*/ 54587 w 68614"/>
                  <a:gd name="connsiteY28" fmla="*/ 64261 h 67370"/>
                  <a:gd name="connsiteX29" fmla="*/ 34825 w 68614"/>
                  <a:gd name="connsiteY29" fmla="*/ 67370 h 67370"/>
                  <a:gd name="connsiteX30" fmla="*/ 9674 w 68614"/>
                  <a:gd name="connsiteY30" fmla="*/ 62326 h 67370"/>
                  <a:gd name="connsiteX31" fmla="*/ 69 w 68614"/>
                  <a:gd name="connsiteY31" fmla="*/ 48023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8614" h="67370">
                    <a:moveTo>
                      <a:pt x="0" y="48092"/>
                    </a:moveTo>
                    <a:lnTo>
                      <a:pt x="24530" y="45812"/>
                    </a:lnTo>
                    <a:cubicBezTo>
                      <a:pt x="25566" y="48714"/>
                      <a:pt x="26948" y="50787"/>
                      <a:pt x="28814" y="52100"/>
                    </a:cubicBezTo>
                    <a:cubicBezTo>
                      <a:pt x="30679" y="53413"/>
                      <a:pt x="33098" y="53965"/>
                      <a:pt x="36069" y="53965"/>
                    </a:cubicBezTo>
                    <a:cubicBezTo>
                      <a:pt x="39386" y="53965"/>
                      <a:pt x="41942" y="53274"/>
                      <a:pt x="43808" y="51823"/>
                    </a:cubicBezTo>
                    <a:cubicBezTo>
                      <a:pt x="45259" y="50787"/>
                      <a:pt x="45950" y="49474"/>
                      <a:pt x="45950" y="47885"/>
                    </a:cubicBezTo>
                    <a:cubicBezTo>
                      <a:pt x="45950" y="46088"/>
                      <a:pt x="45052" y="44706"/>
                      <a:pt x="43186" y="43739"/>
                    </a:cubicBezTo>
                    <a:cubicBezTo>
                      <a:pt x="41873" y="43048"/>
                      <a:pt x="38280" y="42219"/>
                      <a:pt x="32545" y="41182"/>
                    </a:cubicBezTo>
                    <a:cubicBezTo>
                      <a:pt x="23977" y="39662"/>
                      <a:pt x="18035" y="38280"/>
                      <a:pt x="14649" y="37036"/>
                    </a:cubicBezTo>
                    <a:cubicBezTo>
                      <a:pt x="11332" y="35793"/>
                      <a:pt x="8499" y="33581"/>
                      <a:pt x="6219" y="30541"/>
                    </a:cubicBezTo>
                    <a:cubicBezTo>
                      <a:pt x="3939" y="27501"/>
                      <a:pt x="2764" y="24046"/>
                      <a:pt x="2764" y="20176"/>
                    </a:cubicBezTo>
                    <a:cubicBezTo>
                      <a:pt x="2764" y="15962"/>
                      <a:pt x="4008" y="12299"/>
                      <a:pt x="6495" y="9190"/>
                    </a:cubicBezTo>
                    <a:cubicBezTo>
                      <a:pt x="8983" y="6081"/>
                      <a:pt x="12369" y="3800"/>
                      <a:pt x="16722" y="2280"/>
                    </a:cubicBezTo>
                    <a:cubicBezTo>
                      <a:pt x="21075" y="760"/>
                      <a:pt x="26879" y="0"/>
                      <a:pt x="34134" y="0"/>
                    </a:cubicBezTo>
                    <a:cubicBezTo>
                      <a:pt x="41804" y="0"/>
                      <a:pt x="47539" y="553"/>
                      <a:pt x="51201" y="1727"/>
                    </a:cubicBezTo>
                    <a:cubicBezTo>
                      <a:pt x="54864" y="2902"/>
                      <a:pt x="57904" y="4699"/>
                      <a:pt x="60392" y="7186"/>
                    </a:cubicBezTo>
                    <a:cubicBezTo>
                      <a:pt x="62879" y="9674"/>
                      <a:pt x="64883" y="12990"/>
                      <a:pt x="66472" y="17205"/>
                    </a:cubicBezTo>
                    <a:lnTo>
                      <a:pt x="43048" y="19486"/>
                    </a:lnTo>
                    <a:cubicBezTo>
                      <a:pt x="42426" y="17413"/>
                      <a:pt x="41459" y="15892"/>
                      <a:pt x="40008" y="14925"/>
                    </a:cubicBezTo>
                    <a:cubicBezTo>
                      <a:pt x="38073" y="13612"/>
                      <a:pt x="35724" y="12990"/>
                      <a:pt x="32960" y="12990"/>
                    </a:cubicBezTo>
                    <a:cubicBezTo>
                      <a:pt x="30196" y="12990"/>
                      <a:pt x="28123" y="13474"/>
                      <a:pt x="26879" y="14441"/>
                    </a:cubicBezTo>
                    <a:cubicBezTo>
                      <a:pt x="25635" y="15409"/>
                      <a:pt x="24944" y="16653"/>
                      <a:pt x="24944" y="18034"/>
                    </a:cubicBezTo>
                    <a:cubicBezTo>
                      <a:pt x="24944" y="19624"/>
                      <a:pt x="25773" y="20799"/>
                      <a:pt x="27363" y="21628"/>
                    </a:cubicBezTo>
                    <a:cubicBezTo>
                      <a:pt x="28952" y="22457"/>
                      <a:pt x="32476" y="23148"/>
                      <a:pt x="37935" y="23839"/>
                    </a:cubicBezTo>
                    <a:cubicBezTo>
                      <a:pt x="46157" y="24737"/>
                      <a:pt x="52238" y="26050"/>
                      <a:pt x="56246" y="27708"/>
                    </a:cubicBezTo>
                    <a:cubicBezTo>
                      <a:pt x="60253" y="29367"/>
                      <a:pt x="63294" y="31716"/>
                      <a:pt x="65436" y="34825"/>
                    </a:cubicBezTo>
                    <a:cubicBezTo>
                      <a:pt x="67578" y="37935"/>
                      <a:pt x="68614" y="41251"/>
                      <a:pt x="68614" y="44983"/>
                    </a:cubicBezTo>
                    <a:cubicBezTo>
                      <a:pt x="68614" y="48714"/>
                      <a:pt x="67509" y="52307"/>
                      <a:pt x="65228" y="55831"/>
                    </a:cubicBezTo>
                    <a:cubicBezTo>
                      <a:pt x="62948" y="59355"/>
                      <a:pt x="59424" y="62119"/>
                      <a:pt x="54587" y="64261"/>
                    </a:cubicBezTo>
                    <a:cubicBezTo>
                      <a:pt x="49750" y="66403"/>
                      <a:pt x="43186" y="67370"/>
                      <a:pt x="34825" y="67370"/>
                    </a:cubicBezTo>
                    <a:cubicBezTo>
                      <a:pt x="23010" y="67370"/>
                      <a:pt x="14649" y="65712"/>
                      <a:pt x="9674" y="62326"/>
                    </a:cubicBezTo>
                    <a:cubicBezTo>
                      <a:pt x="4699" y="58940"/>
                      <a:pt x="1451" y="54173"/>
                      <a:pt x="69" y="480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6EF037B5-14EE-2E1E-3A9D-0DFE6D4811FC}"/>
                  </a:ext>
                </a:extLst>
              </p:cNvPr>
              <p:cNvSpPr/>
              <p:nvPr/>
            </p:nvSpPr>
            <p:spPr>
              <a:xfrm>
                <a:off x="1260010" y="2455363"/>
                <a:ext cx="74763" cy="67370"/>
              </a:xfrm>
              <a:custGeom>
                <a:avLst/>
                <a:gdLst>
                  <a:gd name="connsiteX0" fmla="*/ 74764 w 74763"/>
                  <a:gd name="connsiteY0" fmla="*/ 39731 h 67370"/>
                  <a:gd name="connsiteX1" fmla="*/ 25221 w 74763"/>
                  <a:gd name="connsiteY1" fmla="*/ 39731 h 67370"/>
                  <a:gd name="connsiteX2" fmla="*/ 28468 w 74763"/>
                  <a:gd name="connsiteY2" fmla="*/ 48576 h 67370"/>
                  <a:gd name="connsiteX3" fmla="*/ 37797 w 74763"/>
                  <a:gd name="connsiteY3" fmla="*/ 52791 h 67370"/>
                  <a:gd name="connsiteX4" fmla="*/ 44706 w 74763"/>
                  <a:gd name="connsiteY4" fmla="*/ 50994 h 67370"/>
                  <a:gd name="connsiteX5" fmla="*/ 48990 w 74763"/>
                  <a:gd name="connsiteY5" fmla="*/ 46918 h 67370"/>
                  <a:gd name="connsiteX6" fmla="*/ 73313 w 74763"/>
                  <a:gd name="connsiteY6" fmla="*/ 49198 h 67370"/>
                  <a:gd name="connsiteX7" fmla="*/ 59839 w 74763"/>
                  <a:gd name="connsiteY7" fmla="*/ 63155 h 67370"/>
                  <a:gd name="connsiteX8" fmla="*/ 37175 w 74763"/>
                  <a:gd name="connsiteY8" fmla="*/ 67370 h 67370"/>
                  <a:gd name="connsiteX9" fmla="*/ 16998 w 74763"/>
                  <a:gd name="connsiteY9" fmla="*/ 63777 h 67370"/>
                  <a:gd name="connsiteX10" fmla="*/ 4837 w 74763"/>
                  <a:gd name="connsiteY10" fmla="*/ 52307 h 67370"/>
                  <a:gd name="connsiteX11" fmla="*/ 0 w 74763"/>
                  <a:gd name="connsiteY11" fmla="*/ 33789 h 67370"/>
                  <a:gd name="connsiteX12" fmla="*/ 9674 w 74763"/>
                  <a:gd name="connsiteY12" fmla="*/ 9328 h 67370"/>
                  <a:gd name="connsiteX13" fmla="*/ 36415 w 74763"/>
                  <a:gd name="connsiteY13" fmla="*/ 0 h 67370"/>
                  <a:gd name="connsiteX14" fmla="*/ 58250 w 74763"/>
                  <a:gd name="connsiteY14" fmla="*/ 4215 h 67370"/>
                  <a:gd name="connsiteX15" fmla="*/ 70480 w 74763"/>
                  <a:gd name="connsiteY15" fmla="*/ 16376 h 67370"/>
                  <a:gd name="connsiteX16" fmla="*/ 74695 w 74763"/>
                  <a:gd name="connsiteY16" fmla="*/ 37106 h 67370"/>
                  <a:gd name="connsiteX17" fmla="*/ 74695 w 74763"/>
                  <a:gd name="connsiteY17" fmla="*/ 39869 h 67370"/>
                  <a:gd name="connsiteX18" fmla="*/ 49612 w 74763"/>
                  <a:gd name="connsiteY18" fmla="*/ 27846 h 67370"/>
                  <a:gd name="connsiteX19" fmla="*/ 45743 w 74763"/>
                  <a:gd name="connsiteY19" fmla="*/ 17551 h 67370"/>
                  <a:gd name="connsiteX20" fmla="*/ 37520 w 74763"/>
                  <a:gd name="connsiteY20" fmla="*/ 14441 h 67370"/>
                  <a:gd name="connsiteX21" fmla="*/ 28123 w 74763"/>
                  <a:gd name="connsiteY21" fmla="*/ 19140 h 67370"/>
                  <a:gd name="connsiteX22" fmla="*/ 25290 w 74763"/>
                  <a:gd name="connsiteY22" fmla="*/ 27846 h 67370"/>
                  <a:gd name="connsiteX23" fmla="*/ 49612 w 74763"/>
                  <a:gd name="connsiteY23" fmla="*/ 27846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4763" h="67370">
                    <a:moveTo>
                      <a:pt x="74764" y="39731"/>
                    </a:moveTo>
                    <a:lnTo>
                      <a:pt x="25221" y="39731"/>
                    </a:lnTo>
                    <a:cubicBezTo>
                      <a:pt x="25635" y="43670"/>
                      <a:pt x="26741" y="46641"/>
                      <a:pt x="28468" y="48576"/>
                    </a:cubicBezTo>
                    <a:cubicBezTo>
                      <a:pt x="30887" y="51340"/>
                      <a:pt x="33996" y="52791"/>
                      <a:pt x="37797" y="52791"/>
                    </a:cubicBezTo>
                    <a:cubicBezTo>
                      <a:pt x="40215" y="52791"/>
                      <a:pt x="42564" y="52169"/>
                      <a:pt x="44706" y="50994"/>
                    </a:cubicBezTo>
                    <a:cubicBezTo>
                      <a:pt x="46019" y="50234"/>
                      <a:pt x="47470" y="48852"/>
                      <a:pt x="48990" y="46918"/>
                    </a:cubicBezTo>
                    <a:lnTo>
                      <a:pt x="73313" y="49198"/>
                    </a:lnTo>
                    <a:cubicBezTo>
                      <a:pt x="69582" y="55693"/>
                      <a:pt x="65090" y="60323"/>
                      <a:pt x="59839" y="63155"/>
                    </a:cubicBezTo>
                    <a:cubicBezTo>
                      <a:pt x="54587" y="65988"/>
                      <a:pt x="47056" y="67370"/>
                      <a:pt x="37175" y="67370"/>
                    </a:cubicBezTo>
                    <a:cubicBezTo>
                      <a:pt x="28607" y="67370"/>
                      <a:pt x="21904" y="66196"/>
                      <a:pt x="16998" y="63777"/>
                    </a:cubicBezTo>
                    <a:cubicBezTo>
                      <a:pt x="12092" y="61359"/>
                      <a:pt x="8015" y="57558"/>
                      <a:pt x="4837" y="52307"/>
                    </a:cubicBezTo>
                    <a:cubicBezTo>
                      <a:pt x="1658" y="47056"/>
                      <a:pt x="0" y="40906"/>
                      <a:pt x="0" y="33789"/>
                    </a:cubicBezTo>
                    <a:cubicBezTo>
                      <a:pt x="0" y="23701"/>
                      <a:pt x="3248" y="15547"/>
                      <a:pt x="9674" y="9328"/>
                    </a:cubicBezTo>
                    <a:cubicBezTo>
                      <a:pt x="16100" y="3109"/>
                      <a:pt x="25083" y="0"/>
                      <a:pt x="36415" y="0"/>
                    </a:cubicBezTo>
                    <a:cubicBezTo>
                      <a:pt x="45674" y="0"/>
                      <a:pt x="52929" y="1382"/>
                      <a:pt x="58250" y="4215"/>
                    </a:cubicBezTo>
                    <a:cubicBezTo>
                      <a:pt x="63570" y="7048"/>
                      <a:pt x="67647" y="11056"/>
                      <a:pt x="70480" y="16376"/>
                    </a:cubicBezTo>
                    <a:cubicBezTo>
                      <a:pt x="73313" y="21697"/>
                      <a:pt x="74695" y="28606"/>
                      <a:pt x="74695" y="37106"/>
                    </a:cubicBezTo>
                    <a:lnTo>
                      <a:pt x="74695" y="39869"/>
                    </a:lnTo>
                    <a:close/>
                    <a:moveTo>
                      <a:pt x="49612" y="27846"/>
                    </a:moveTo>
                    <a:cubicBezTo>
                      <a:pt x="49129" y="23079"/>
                      <a:pt x="47816" y="19624"/>
                      <a:pt x="45743" y="17551"/>
                    </a:cubicBezTo>
                    <a:cubicBezTo>
                      <a:pt x="43670" y="15478"/>
                      <a:pt x="40906" y="14441"/>
                      <a:pt x="37520" y="14441"/>
                    </a:cubicBezTo>
                    <a:cubicBezTo>
                      <a:pt x="33582" y="14441"/>
                      <a:pt x="30472" y="16031"/>
                      <a:pt x="28123" y="19140"/>
                    </a:cubicBezTo>
                    <a:cubicBezTo>
                      <a:pt x="26603" y="21075"/>
                      <a:pt x="25704" y="23977"/>
                      <a:pt x="25290" y="27846"/>
                    </a:cubicBezTo>
                    <a:lnTo>
                      <a:pt x="49612" y="2784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3AA6D0C8-5142-AC14-40A5-6BB0A4F5C1E1}"/>
              </a:ext>
            </a:extLst>
          </p:cNvPr>
          <p:cNvGrpSpPr/>
          <p:nvPr/>
        </p:nvGrpSpPr>
        <p:grpSpPr>
          <a:xfrm>
            <a:off x="7774618" y="3265890"/>
            <a:ext cx="777739" cy="927890"/>
            <a:chOff x="6015868" y="3177602"/>
            <a:chExt cx="2123966" cy="2235469"/>
          </a:xfrm>
        </p:grpSpPr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D9D2DA7-DE08-7E08-D6D4-120910456F78}"/>
                </a:ext>
              </a:extLst>
            </p:cNvPr>
            <p:cNvSpPr/>
            <p:nvPr/>
          </p:nvSpPr>
          <p:spPr>
            <a:xfrm>
              <a:off x="7107525" y="4275492"/>
              <a:ext cx="458399" cy="436573"/>
            </a:xfrm>
            <a:custGeom>
              <a:avLst/>
              <a:gdLst>
                <a:gd name="connsiteX0" fmla="*/ 458399 w 458399"/>
                <a:gd name="connsiteY0" fmla="*/ 155507 h 436573"/>
                <a:gd name="connsiteX1" fmla="*/ 394163 w 458399"/>
                <a:gd name="connsiteY1" fmla="*/ 312007 h 436573"/>
                <a:gd name="connsiteX2" fmla="*/ 285655 w 458399"/>
                <a:gd name="connsiteY2" fmla="*/ 420887 h 436573"/>
                <a:gd name="connsiteX3" fmla="*/ 132008 w 458399"/>
                <a:gd name="connsiteY3" fmla="*/ 421631 h 436573"/>
                <a:gd name="connsiteX4" fmla="*/ 128287 w 458399"/>
                <a:gd name="connsiteY4" fmla="*/ 420143 h 436573"/>
                <a:gd name="connsiteX5" fmla="*/ 124567 w 458399"/>
                <a:gd name="connsiteY5" fmla="*/ 418654 h 436573"/>
                <a:gd name="connsiteX6" fmla="*/ 15687 w 458399"/>
                <a:gd name="connsiteY6" fmla="*/ 310146 h 436573"/>
                <a:gd name="connsiteX7" fmla="*/ 14943 w 458399"/>
                <a:gd name="connsiteY7" fmla="*/ 156499 h 436573"/>
                <a:gd name="connsiteX8" fmla="*/ 79180 w 458399"/>
                <a:gd name="connsiteY8" fmla="*/ 0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458399" y="155507"/>
                  </a:moveTo>
                  <a:lnTo>
                    <a:pt x="394163" y="312007"/>
                  </a:lnTo>
                  <a:cubicBezTo>
                    <a:pt x="373205" y="363098"/>
                    <a:pt x="333150" y="401045"/>
                    <a:pt x="285655" y="420887"/>
                  </a:cubicBezTo>
                  <a:cubicBezTo>
                    <a:pt x="238159" y="440728"/>
                    <a:pt x="183099" y="442588"/>
                    <a:pt x="132008" y="421631"/>
                  </a:cubicBezTo>
                  <a:lnTo>
                    <a:pt x="128287" y="420143"/>
                  </a:lnTo>
                  <a:lnTo>
                    <a:pt x="124567" y="418654"/>
                  </a:lnTo>
                  <a:cubicBezTo>
                    <a:pt x="73475" y="397697"/>
                    <a:pt x="35529" y="357642"/>
                    <a:pt x="15687" y="310146"/>
                  </a:cubicBezTo>
                  <a:cubicBezTo>
                    <a:pt x="-4154" y="262651"/>
                    <a:pt x="-6014" y="207591"/>
                    <a:pt x="14943" y="156499"/>
                  </a:cubicBezTo>
                  <a:lnTo>
                    <a:pt x="79180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69F3103-B072-9CF6-4E6C-4185AE3F5562}"/>
                </a:ext>
              </a:extLst>
            </p:cNvPr>
            <p:cNvSpPr/>
            <p:nvPr/>
          </p:nvSpPr>
          <p:spPr>
            <a:xfrm>
              <a:off x="7186705" y="3994302"/>
              <a:ext cx="458399" cy="436573"/>
            </a:xfrm>
            <a:custGeom>
              <a:avLst/>
              <a:gdLst>
                <a:gd name="connsiteX0" fmla="*/ 0 w 458399"/>
                <a:gd name="connsiteY0" fmla="*/ 281066 h 436573"/>
                <a:gd name="connsiteX1" fmla="*/ 64237 w 458399"/>
                <a:gd name="connsiteY1" fmla="*/ 124567 h 436573"/>
                <a:gd name="connsiteX2" fmla="*/ 172745 w 458399"/>
                <a:gd name="connsiteY2" fmla="*/ 15687 h 436573"/>
                <a:gd name="connsiteX3" fmla="*/ 326392 w 458399"/>
                <a:gd name="connsiteY3" fmla="*/ 14943 h 436573"/>
                <a:gd name="connsiteX4" fmla="*/ 330112 w 458399"/>
                <a:gd name="connsiteY4" fmla="*/ 16431 h 436573"/>
                <a:gd name="connsiteX5" fmla="*/ 333832 w 458399"/>
                <a:gd name="connsiteY5" fmla="*/ 17919 h 436573"/>
                <a:gd name="connsiteX6" fmla="*/ 442712 w 458399"/>
                <a:gd name="connsiteY6" fmla="*/ 126427 h 436573"/>
                <a:gd name="connsiteX7" fmla="*/ 443456 w 458399"/>
                <a:gd name="connsiteY7" fmla="*/ 280074 h 436573"/>
                <a:gd name="connsiteX8" fmla="*/ 379219 w 458399"/>
                <a:gd name="connsiteY8" fmla="*/ 436574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0" y="281066"/>
                  </a:moveTo>
                  <a:lnTo>
                    <a:pt x="64237" y="124567"/>
                  </a:lnTo>
                  <a:cubicBezTo>
                    <a:pt x="85194" y="73475"/>
                    <a:pt x="125249" y="35529"/>
                    <a:pt x="172745" y="15687"/>
                  </a:cubicBezTo>
                  <a:cubicBezTo>
                    <a:pt x="220240" y="-4154"/>
                    <a:pt x="275300" y="-6014"/>
                    <a:pt x="326392" y="14943"/>
                  </a:cubicBezTo>
                  <a:lnTo>
                    <a:pt x="330112" y="16431"/>
                  </a:lnTo>
                  <a:lnTo>
                    <a:pt x="333832" y="17919"/>
                  </a:lnTo>
                  <a:cubicBezTo>
                    <a:pt x="384924" y="38877"/>
                    <a:pt x="422871" y="78932"/>
                    <a:pt x="442712" y="126427"/>
                  </a:cubicBezTo>
                  <a:cubicBezTo>
                    <a:pt x="462553" y="173923"/>
                    <a:pt x="464414" y="228983"/>
                    <a:pt x="443456" y="280074"/>
                  </a:cubicBezTo>
                  <a:lnTo>
                    <a:pt x="379219" y="436574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1FFBA63C-1368-3787-DAE0-F381CD862B30}"/>
                </a:ext>
              </a:extLst>
            </p:cNvPr>
            <p:cNvSpPr/>
            <p:nvPr/>
          </p:nvSpPr>
          <p:spPr>
            <a:xfrm>
              <a:off x="7684105" y="4773885"/>
              <a:ext cx="455729" cy="432291"/>
            </a:xfrm>
            <a:custGeom>
              <a:avLst/>
              <a:gdLst>
                <a:gd name="connsiteX0" fmla="*/ 383932 w 455729"/>
                <a:gd name="connsiteY0" fmla="*/ 0 h 432291"/>
                <a:gd name="connsiteX1" fmla="*/ 443084 w 455729"/>
                <a:gd name="connsiteY1" fmla="*/ 158483 h 432291"/>
                <a:gd name="connsiteX2" fmla="*/ 437380 w 455729"/>
                <a:gd name="connsiteY2" fmla="*/ 312006 h 432291"/>
                <a:gd name="connsiteX3" fmla="*/ 325028 w 455729"/>
                <a:gd name="connsiteY3" fmla="*/ 416918 h 432291"/>
                <a:gd name="connsiteX4" fmla="*/ 321307 w 455729"/>
                <a:gd name="connsiteY4" fmla="*/ 418282 h 432291"/>
                <a:gd name="connsiteX5" fmla="*/ 317587 w 455729"/>
                <a:gd name="connsiteY5" fmla="*/ 419646 h 432291"/>
                <a:gd name="connsiteX6" fmla="*/ 164064 w 455729"/>
                <a:gd name="connsiteY6" fmla="*/ 413942 h 432291"/>
                <a:gd name="connsiteX7" fmla="*/ 59152 w 455729"/>
                <a:gd name="connsiteY7" fmla="*/ 301590 h 432291"/>
                <a:gd name="connsiteX8" fmla="*/ 0 w 455729"/>
                <a:gd name="connsiteY8" fmla="*/ 143106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383932" y="0"/>
                  </a:moveTo>
                  <a:lnTo>
                    <a:pt x="443084" y="158483"/>
                  </a:lnTo>
                  <a:cubicBezTo>
                    <a:pt x="462430" y="210195"/>
                    <a:pt x="458833" y="265255"/>
                    <a:pt x="437380" y="312006"/>
                  </a:cubicBezTo>
                  <a:cubicBezTo>
                    <a:pt x="415926" y="358758"/>
                    <a:pt x="376863" y="397573"/>
                    <a:pt x="325028" y="416918"/>
                  </a:cubicBezTo>
                  <a:lnTo>
                    <a:pt x="321307" y="418282"/>
                  </a:lnTo>
                  <a:lnTo>
                    <a:pt x="317587" y="419646"/>
                  </a:lnTo>
                  <a:cubicBezTo>
                    <a:pt x="265875" y="438992"/>
                    <a:pt x="210815" y="435396"/>
                    <a:pt x="164064" y="413942"/>
                  </a:cubicBezTo>
                  <a:cubicBezTo>
                    <a:pt x="117313" y="392488"/>
                    <a:pt x="78498" y="353426"/>
                    <a:pt x="59152" y="301590"/>
                  </a:cubicBezTo>
                  <a:lnTo>
                    <a:pt x="0" y="143106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2DFC6489-DC7A-947F-1252-09F90592C28D}"/>
                </a:ext>
              </a:extLst>
            </p:cNvPr>
            <p:cNvSpPr/>
            <p:nvPr/>
          </p:nvSpPr>
          <p:spPr>
            <a:xfrm>
              <a:off x="7612307" y="4484823"/>
              <a:ext cx="455729" cy="432291"/>
            </a:xfrm>
            <a:custGeom>
              <a:avLst/>
              <a:gdLst>
                <a:gd name="connsiteX0" fmla="*/ 71797 w 455729"/>
                <a:gd name="connsiteY0" fmla="*/ 432292 h 432291"/>
                <a:gd name="connsiteX1" fmla="*/ 12645 w 455729"/>
                <a:gd name="connsiteY1" fmla="*/ 273808 h 432291"/>
                <a:gd name="connsiteX2" fmla="*/ 18350 w 455729"/>
                <a:gd name="connsiteY2" fmla="*/ 120285 h 432291"/>
                <a:gd name="connsiteX3" fmla="*/ 130702 w 455729"/>
                <a:gd name="connsiteY3" fmla="*/ 15373 h 432291"/>
                <a:gd name="connsiteX4" fmla="*/ 134422 w 455729"/>
                <a:gd name="connsiteY4" fmla="*/ 14009 h 432291"/>
                <a:gd name="connsiteX5" fmla="*/ 138142 w 455729"/>
                <a:gd name="connsiteY5" fmla="*/ 12645 h 432291"/>
                <a:gd name="connsiteX6" fmla="*/ 291665 w 455729"/>
                <a:gd name="connsiteY6" fmla="*/ 18350 h 432291"/>
                <a:gd name="connsiteX7" fmla="*/ 396577 w 455729"/>
                <a:gd name="connsiteY7" fmla="*/ 130702 h 432291"/>
                <a:gd name="connsiteX8" fmla="*/ 455729 w 455729"/>
                <a:gd name="connsiteY8" fmla="*/ 289185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71797" y="432292"/>
                  </a:moveTo>
                  <a:lnTo>
                    <a:pt x="12645" y="273808"/>
                  </a:lnTo>
                  <a:cubicBezTo>
                    <a:pt x="-6700" y="222096"/>
                    <a:pt x="-3104" y="167036"/>
                    <a:pt x="18350" y="120285"/>
                  </a:cubicBezTo>
                  <a:cubicBezTo>
                    <a:pt x="39803" y="73534"/>
                    <a:pt x="78866" y="34719"/>
                    <a:pt x="130702" y="15373"/>
                  </a:cubicBezTo>
                  <a:lnTo>
                    <a:pt x="134422" y="14009"/>
                  </a:lnTo>
                  <a:lnTo>
                    <a:pt x="138142" y="12645"/>
                  </a:lnTo>
                  <a:cubicBezTo>
                    <a:pt x="189854" y="-6700"/>
                    <a:pt x="244914" y="-3104"/>
                    <a:pt x="291665" y="18350"/>
                  </a:cubicBezTo>
                  <a:cubicBezTo>
                    <a:pt x="338541" y="39679"/>
                    <a:pt x="377232" y="78866"/>
                    <a:pt x="396577" y="130702"/>
                  </a:cubicBezTo>
                  <a:lnTo>
                    <a:pt x="455729" y="28918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F8FBC4EC-ECD4-5D9D-3CD2-39ED1A4077F1}"/>
                </a:ext>
              </a:extLst>
            </p:cNvPr>
            <p:cNvSpPr/>
            <p:nvPr/>
          </p:nvSpPr>
          <p:spPr>
            <a:xfrm>
              <a:off x="6746924" y="4951837"/>
              <a:ext cx="442013" cy="461234"/>
            </a:xfrm>
            <a:custGeom>
              <a:avLst/>
              <a:gdLst>
                <a:gd name="connsiteX0" fmla="*/ 442013 w 442013"/>
                <a:gd name="connsiteY0" fmla="*/ 372027 h 461234"/>
                <a:gd name="connsiteX1" fmla="*/ 288366 w 442013"/>
                <a:gd name="connsiteY1" fmla="*/ 442836 h 461234"/>
                <a:gd name="connsiteX2" fmla="*/ 134843 w 442013"/>
                <a:gd name="connsiteY2" fmla="*/ 448665 h 461234"/>
                <a:gd name="connsiteX3" fmla="*/ 21871 w 442013"/>
                <a:gd name="connsiteY3" fmla="*/ 344497 h 461234"/>
                <a:gd name="connsiteX4" fmla="*/ 20134 w 442013"/>
                <a:gd name="connsiteY4" fmla="*/ 340901 h 461234"/>
                <a:gd name="connsiteX5" fmla="*/ 18398 w 442013"/>
                <a:gd name="connsiteY5" fmla="*/ 337304 h 461234"/>
                <a:gd name="connsiteX6" fmla="*/ 12570 w 442013"/>
                <a:gd name="connsiteY6" fmla="*/ 183781 h 461234"/>
                <a:gd name="connsiteX7" fmla="*/ 116738 w 442013"/>
                <a:gd name="connsiteY7" fmla="*/ 70809 h 461234"/>
                <a:gd name="connsiteX8" fmla="*/ 270385 w 442013"/>
                <a:gd name="connsiteY8" fmla="*/ 0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442013" y="372027"/>
                  </a:moveTo>
                  <a:lnTo>
                    <a:pt x="288366" y="442836"/>
                  </a:lnTo>
                  <a:cubicBezTo>
                    <a:pt x="238142" y="466026"/>
                    <a:pt x="183082" y="466522"/>
                    <a:pt x="134843" y="448665"/>
                  </a:cubicBezTo>
                  <a:cubicBezTo>
                    <a:pt x="86603" y="430807"/>
                    <a:pt x="44936" y="394721"/>
                    <a:pt x="21871" y="344497"/>
                  </a:cubicBezTo>
                  <a:lnTo>
                    <a:pt x="20134" y="340901"/>
                  </a:lnTo>
                  <a:lnTo>
                    <a:pt x="18398" y="337304"/>
                  </a:lnTo>
                  <a:cubicBezTo>
                    <a:pt x="-4791" y="287081"/>
                    <a:pt x="-5287" y="232021"/>
                    <a:pt x="12570" y="183781"/>
                  </a:cubicBezTo>
                  <a:cubicBezTo>
                    <a:pt x="30427" y="135542"/>
                    <a:pt x="66514" y="93875"/>
                    <a:pt x="116738" y="70809"/>
                  </a:cubicBezTo>
                  <a:lnTo>
                    <a:pt x="270385" y="0"/>
                  </a:lnTo>
                </a:path>
              </a:pathLst>
            </a:custGeom>
            <a:solidFill>
              <a:srgbClr val="005EB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B3CC671-B1AE-6AD6-1150-207FCD7C764B}"/>
                </a:ext>
              </a:extLst>
            </p:cNvPr>
            <p:cNvSpPr/>
            <p:nvPr/>
          </p:nvSpPr>
          <p:spPr>
            <a:xfrm>
              <a:off x="7017308" y="4862506"/>
              <a:ext cx="442013" cy="461234"/>
            </a:xfrm>
            <a:custGeom>
              <a:avLst/>
              <a:gdLst>
                <a:gd name="connsiteX0" fmla="*/ 0 w 442013"/>
                <a:gd name="connsiteY0" fmla="*/ 89208 h 461234"/>
                <a:gd name="connsiteX1" fmla="*/ 153647 w 442013"/>
                <a:gd name="connsiteY1" fmla="*/ 18398 h 461234"/>
                <a:gd name="connsiteX2" fmla="*/ 307170 w 442013"/>
                <a:gd name="connsiteY2" fmla="*/ 12570 h 461234"/>
                <a:gd name="connsiteX3" fmla="*/ 420142 w 442013"/>
                <a:gd name="connsiteY3" fmla="*/ 116738 h 461234"/>
                <a:gd name="connsiteX4" fmla="*/ 421879 w 442013"/>
                <a:gd name="connsiteY4" fmla="*/ 120334 h 461234"/>
                <a:gd name="connsiteX5" fmla="*/ 423615 w 442013"/>
                <a:gd name="connsiteY5" fmla="*/ 123930 h 461234"/>
                <a:gd name="connsiteX6" fmla="*/ 429443 w 442013"/>
                <a:gd name="connsiteY6" fmla="*/ 277453 h 461234"/>
                <a:gd name="connsiteX7" fmla="*/ 325276 w 442013"/>
                <a:gd name="connsiteY7" fmla="*/ 390425 h 461234"/>
                <a:gd name="connsiteX8" fmla="*/ 171628 w 442013"/>
                <a:gd name="connsiteY8" fmla="*/ 461235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0" y="89208"/>
                  </a:moveTo>
                  <a:lnTo>
                    <a:pt x="153647" y="18398"/>
                  </a:lnTo>
                  <a:cubicBezTo>
                    <a:pt x="203871" y="-4791"/>
                    <a:pt x="258931" y="-5287"/>
                    <a:pt x="307170" y="12570"/>
                  </a:cubicBezTo>
                  <a:cubicBezTo>
                    <a:pt x="355410" y="30427"/>
                    <a:pt x="397077" y="66514"/>
                    <a:pt x="420142" y="116738"/>
                  </a:cubicBezTo>
                  <a:lnTo>
                    <a:pt x="421879" y="120334"/>
                  </a:lnTo>
                  <a:lnTo>
                    <a:pt x="423615" y="123930"/>
                  </a:lnTo>
                  <a:cubicBezTo>
                    <a:pt x="446804" y="174154"/>
                    <a:pt x="447300" y="229214"/>
                    <a:pt x="429443" y="277453"/>
                  </a:cubicBezTo>
                  <a:cubicBezTo>
                    <a:pt x="411586" y="325693"/>
                    <a:pt x="375499" y="367360"/>
                    <a:pt x="325276" y="390425"/>
                  </a:cubicBezTo>
                  <a:lnTo>
                    <a:pt x="171628" y="461235"/>
                  </a:lnTo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894B4DA-742F-4741-6453-9AB17081992E}"/>
                </a:ext>
              </a:extLst>
            </p:cNvPr>
            <p:cNvSpPr/>
            <p:nvPr/>
          </p:nvSpPr>
          <p:spPr>
            <a:xfrm rot="1027801">
              <a:off x="6024761" y="3177602"/>
              <a:ext cx="1082350" cy="1635306"/>
            </a:xfrm>
            <a:custGeom>
              <a:avLst/>
              <a:gdLst>
                <a:gd name="connsiteX0" fmla="*/ 945073 w 1082350"/>
                <a:gd name="connsiteY0" fmla="*/ 0 h 1635306"/>
                <a:gd name="connsiteX1" fmla="*/ 1082351 w 1082350"/>
                <a:gd name="connsiteY1" fmla="*/ 137278 h 1635306"/>
                <a:gd name="connsiteX2" fmla="*/ 1082351 w 1082350"/>
                <a:gd name="connsiteY2" fmla="*/ 1498029 h 1635306"/>
                <a:gd name="connsiteX3" fmla="*/ 945073 w 1082350"/>
                <a:gd name="connsiteY3" fmla="*/ 1635307 h 1635306"/>
                <a:gd name="connsiteX4" fmla="*/ 137278 w 1082350"/>
                <a:gd name="connsiteY4" fmla="*/ 1635307 h 1635306"/>
                <a:gd name="connsiteX5" fmla="*/ 0 w 1082350"/>
                <a:gd name="connsiteY5" fmla="*/ 1498029 h 1635306"/>
                <a:gd name="connsiteX6" fmla="*/ 0 w 1082350"/>
                <a:gd name="connsiteY6" fmla="*/ 137278 h 1635306"/>
                <a:gd name="connsiteX7" fmla="*/ 137278 w 1082350"/>
                <a:gd name="connsiteY7" fmla="*/ 0 h 16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350" h="1635306">
                  <a:moveTo>
                    <a:pt x="945073" y="0"/>
                  </a:moveTo>
                  <a:cubicBezTo>
                    <a:pt x="1020889" y="0"/>
                    <a:pt x="1082351" y="61461"/>
                    <a:pt x="1082351" y="137278"/>
                  </a:cubicBezTo>
                  <a:lnTo>
                    <a:pt x="1082351" y="1498029"/>
                  </a:lnTo>
                  <a:cubicBezTo>
                    <a:pt x="1082351" y="1573845"/>
                    <a:pt x="1020889" y="1635307"/>
                    <a:pt x="945073" y="1635307"/>
                  </a:cubicBezTo>
                  <a:lnTo>
                    <a:pt x="137278" y="1635307"/>
                  </a:lnTo>
                  <a:cubicBezTo>
                    <a:pt x="61461" y="1635307"/>
                    <a:pt x="0" y="1573845"/>
                    <a:pt x="0" y="1498029"/>
                  </a:cubicBezTo>
                  <a:lnTo>
                    <a:pt x="0" y="137278"/>
                  </a:lnTo>
                  <a:cubicBezTo>
                    <a:pt x="0" y="61461"/>
                    <a:pt x="61461" y="0"/>
                    <a:pt x="137278" y="0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BB4799E-6209-61C9-87C4-F45EE23D1B93}"/>
                </a:ext>
              </a:extLst>
            </p:cNvPr>
            <p:cNvSpPr/>
            <p:nvPr/>
          </p:nvSpPr>
          <p:spPr>
            <a:xfrm>
              <a:off x="6360309" y="3323227"/>
              <a:ext cx="412701" cy="1338552"/>
            </a:xfrm>
            <a:custGeom>
              <a:avLst/>
              <a:gdLst>
                <a:gd name="connsiteX0" fmla="*/ 412702 w 412701"/>
                <a:gd name="connsiteY0" fmla="*/ 0 h 1338552"/>
                <a:gd name="connsiteX1" fmla="*/ 0 w 412701"/>
                <a:gd name="connsiteY1" fmla="*/ 1338553 h 133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2701" h="1338552">
                  <a:moveTo>
                    <a:pt x="412702" y="0"/>
                  </a:moveTo>
                  <a:lnTo>
                    <a:pt x="0" y="1338553"/>
                  </a:lnTo>
                </a:path>
              </a:pathLst>
            </a:custGeom>
            <a:ln w="28173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58" name="Graphic 2">
              <a:extLst>
                <a:ext uri="{FF2B5EF4-FFF2-40B4-BE49-F238E27FC236}">
                  <a16:creationId xmlns:a16="http://schemas.microsoft.com/office/drawing/2014/main" id="{F7D9C683-3F82-55B4-61FC-F2056DD1465A}"/>
                </a:ext>
              </a:extLst>
            </p:cNvPr>
            <p:cNvGrpSpPr/>
            <p:nvPr/>
          </p:nvGrpSpPr>
          <p:grpSpPr>
            <a:xfrm>
              <a:off x="6015868" y="3229905"/>
              <a:ext cx="592526" cy="1354810"/>
              <a:chOff x="953880" y="552407"/>
              <a:chExt cx="592526" cy="1354810"/>
            </a:xfrm>
            <a:solidFill>
              <a:srgbClr val="FFFFFF"/>
            </a:solidFill>
          </p:grpSpPr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0B8934DA-06ED-5403-41B3-F784DF36DFB2}"/>
                  </a:ext>
                </a:extLst>
              </p:cNvPr>
              <p:cNvSpPr/>
              <p:nvPr/>
            </p:nvSpPr>
            <p:spPr>
              <a:xfrm>
                <a:off x="1293541" y="552407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596 w 252866"/>
                  <a:gd name="connsiteY5" fmla="*/ 165868 h 252866"/>
                  <a:gd name="connsiteX6" fmla="*/ 30698 w 252866"/>
                  <a:gd name="connsiteY6" fmla="*/ 108824 h 252866"/>
                  <a:gd name="connsiteX7" fmla="*/ 23134 w 252866"/>
                  <a:gd name="connsiteY7" fmla="*/ 94439 h 252866"/>
                  <a:gd name="connsiteX8" fmla="*/ 37519 w 252866"/>
                  <a:gd name="connsiteY8" fmla="*/ 86874 h 252866"/>
                  <a:gd name="connsiteX9" fmla="*/ 222416 w 252866"/>
                  <a:gd name="connsiteY9" fmla="*/ 143918 h 252866"/>
                  <a:gd name="connsiteX10" fmla="*/ 229981 w 252866"/>
                  <a:gd name="connsiteY10" fmla="*/ 158303 h 252866"/>
                  <a:gd name="connsiteX11" fmla="*/ 215596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596" y="165868"/>
                    </a:moveTo>
                    <a:lnTo>
                      <a:pt x="30698" y="108824"/>
                    </a:lnTo>
                    <a:cubicBezTo>
                      <a:pt x="24622" y="106964"/>
                      <a:pt x="21273" y="100515"/>
                      <a:pt x="23134" y="94439"/>
                    </a:cubicBezTo>
                    <a:cubicBezTo>
                      <a:pt x="24994" y="88362"/>
                      <a:pt x="31442" y="85014"/>
                      <a:pt x="37519" y="86874"/>
                    </a:cubicBezTo>
                    <a:lnTo>
                      <a:pt x="222416" y="143918"/>
                    </a:lnTo>
                    <a:cubicBezTo>
                      <a:pt x="228493" y="145779"/>
                      <a:pt x="231841" y="152227"/>
                      <a:pt x="229981" y="158303"/>
                    </a:cubicBezTo>
                    <a:cubicBezTo>
                      <a:pt x="228120" y="164380"/>
                      <a:pt x="221672" y="167728"/>
                      <a:pt x="215596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273425CC-B27E-4B97-561D-8819AA73636B}"/>
                  </a:ext>
                </a:extLst>
              </p:cNvPr>
              <p:cNvSpPr/>
              <p:nvPr/>
            </p:nvSpPr>
            <p:spPr>
              <a:xfrm>
                <a:off x="1180320" y="91972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6A78E88A-2208-8BEC-9174-91BEABCC195C}"/>
                  </a:ext>
                </a:extLst>
              </p:cNvPr>
              <p:cNvSpPr/>
              <p:nvPr/>
            </p:nvSpPr>
            <p:spPr>
              <a:xfrm>
                <a:off x="1067100" y="1287036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4D584942-38E3-36AE-49B4-F33EA522DC27}"/>
                  </a:ext>
                </a:extLst>
              </p:cNvPr>
              <p:cNvSpPr/>
              <p:nvPr/>
            </p:nvSpPr>
            <p:spPr>
              <a:xfrm>
                <a:off x="953880" y="165435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59" name="Graphic 2">
              <a:extLst>
                <a:ext uri="{FF2B5EF4-FFF2-40B4-BE49-F238E27FC236}">
                  <a16:creationId xmlns:a16="http://schemas.microsoft.com/office/drawing/2014/main" id="{B1C53512-4C65-4A11-92CF-472A7FAD9CAA}"/>
                </a:ext>
              </a:extLst>
            </p:cNvPr>
            <p:cNvGrpSpPr/>
            <p:nvPr/>
          </p:nvGrpSpPr>
          <p:grpSpPr>
            <a:xfrm>
              <a:off x="6541914" y="3392109"/>
              <a:ext cx="592526" cy="1354810"/>
              <a:chOff x="1479926" y="714611"/>
              <a:chExt cx="592526" cy="1354810"/>
            </a:xfrm>
            <a:solidFill>
              <a:srgbClr val="FFFFFF"/>
            </a:solidFill>
          </p:grpSpPr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E4EBCF85-E96E-395B-6BC2-6DFE4157C223}"/>
                  </a:ext>
                </a:extLst>
              </p:cNvPr>
              <p:cNvSpPr/>
              <p:nvPr/>
            </p:nvSpPr>
            <p:spPr>
              <a:xfrm>
                <a:off x="1819587" y="71461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B56A76D-D029-9917-230D-FC99F039133D}"/>
                  </a:ext>
                </a:extLst>
              </p:cNvPr>
              <p:cNvSpPr/>
              <p:nvPr/>
            </p:nvSpPr>
            <p:spPr>
              <a:xfrm>
                <a:off x="1706367" y="1081925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50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A296D3C7-CFD7-D721-FEED-5EDAAD7A8E2C}"/>
                  </a:ext>
                </a:extLst>
              </p:cNvPr>
              <p:cNvSpPr/>
              <p:nvPr/>
            </p:nvSpPr>
            <p:spPr>
              <a:xfrm>
                <a:off x="1593146" y="1449240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3AFC37DA-04DF-F71F-72AC-C543253817C5}"/>
                  </a:ext>
                </a:extLst>
              </p:cNvPr>
              <p:cNvSpPr/>
              <p:nvPr/>
            </p:nvSpPr>
            <p:spPr>
              <a:xfrm>
                <a:off x="1479926" y="1816554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AE342AD4-DF78-CC8C-4004-38714F516D5C}"/>
              </a:ext>
            </a:extLst>
          </p:cNvPr>
          <p:cNvSpPr txBox="1"/>
          <p:nvPr/>
        </p:nvSpPr>
        <p:spPr>
          <a:xfrm>
            <a:off x="3681" y="6224571"/>
            <a:ext cx="9153255" cy="632874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423" b="1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452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</a:p>
          <a:p>
            <a:pPr algn="ctr"/>
            <a:r>
              <a:rPr lang="en-GB" sz="1452" b="1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210">
              <a:solidFill>
                <a:schemeClr val="bg1"/>
              </a:solidFill>
            </a:endParaRPr>
          </a:p>
          <a:p>
            <a:pPr algn="ctr"/>
            <a:endParaRPr lang="en-GB" sz="423" b="1">
              <a:solidFill>
                <a:schemeClr val="bg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3280328" y="4318463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44B9E87-8579-FB3C-531E-7F3B58C87E96}"/>
              </a:ext>
            </a:extLst>
          </p:cNvPr>
          <p:cNvSpPr/>
          <p:nvPr/>
        </p:nvSpPr>
        <p:spPr>
          <a:xfrm>
            <a:off x="3125469" y="4253547"/>
            <a:ext cx="1540783" cy="1973573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819585-62CA-CDFB-B803-C6F58ED94C0F}"/>
              </a:ext>
            </a:extLst>
          </p:cNvPr>
          <p:cNvSpPr txBox="1"/>
          <p:nvPr/>
        </p:nvSpPr>
        <p:spPr>
          <a:xfrm>
            <a:off x="3522607" y="4341438"/>
            <a:ext cx="1060654" cy="656006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0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Using phones or computers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4D3D5CDB-3228-9CEE-A701-4767F3E038B2}"/>
              </a:ext>
            </a:extLst>
          </p:cNvPr>
          <p:cNvGrpSpPr/>
          <p:nvPr/>
        </p:nvGrpSpPr>
        <p:grpSpPr>
          <a:xfrm>
            <a:off x="3667499" y="5027072"/>
            <a:ext cx="728977" cy="677962"/>
            <a:chOff x="3061494" y="417985"/>
            <a:chExt cx="2711207" cy="2043180"/>
          </a:xfrm>
        </p:grpSpPr>
        <p:sp>
          <p:nvSpPr>
            <p:cNvPr id="168" name="Freeform: Shape 49">
              <a:extLst>
                <a:ext uri="{FF2B5EF4-FFF2-40B4-BE49-F238E27FC236}">
                  <a16:creationId xmlns:a16="http://schemas.microsoft.com/office/drawing/2014/main" id="{4893F8BF-5B10-7802-56E2-D7BB7E719B80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9" name="Freeform: Shape 50">
              <a:extLst>
                <a:ext uri="{FF2B5EF4-FFF2-40B4-BE49-F238E27FC236}">
                  <a16:creationId xmlns:a16="http://schemas.microsoft.com/office/drawing/2014/main" id="{6939C937-017E-D4B4-EF0B-92E80D2AEAC4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CB0E1E7B-272F-487F-7F55-1A037BC6038D}"/>
              </a:ext>
            </a:extLst>
          </p:cNvPr>
          <p:cNvGrpSpPr/>
          <p:nvPr/>
        </p:nvGrpSpPr>
        <p:grpSpPr>
          <a:xfrm>
            <a:off x="3248253" y="5118250"/>
            <a:ext cx="762162" cy="1076499"/>
            <a:chOff x="8452112" y="3353450"/>
            <a:chExt cx="1934908" cy="2722340"/>
          </a:xfrm>
        </p:grpSpPr>
        <p:sp>
          <p:nvSpPr>
            <p:cNvPr id="172" name="Freeform: Shape 383">
              <a:extLst>
                <a:ext uri="{FF2B5EF4-FFF2-40B4-BE49-F238E27FC236}">
                  <a16:creationId xmlns:a16="http://schemas.microsoft.com/office/drawing/2014/main" id="{0D8FBD78-F549-9E8A-5759-08493C2A64DB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73" name="Freeform: Shape 384">
              <a:extLst>
                <a:ext uri="{FF2B5EF4-FFF2-40B4-BE49-F238E27FC236}">
                  <a16:creationId xmlns:a16="http://schemas.microsoft.com/office/drawing/2014/main" id="{140BA065-1DD9-925B-ED2F-E8BF3675CBE2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55743B8-929E-2169-DA24-C222BF14A24D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175" name="Freeform: Shape 386">
                <a:extLst>
                  <a:ext uri="{FF2B5EF4-FFF2-40B4-BE49-F238E27FC236}">
                    <a16:creationId xmlns:a16="http://schemas.microsoft.com/office/drawing/2014/main" id="{71674B32-1FD4-37AD-9C14-85FBCBE2CF39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176" name="Graphic 5">
                <a:extLst>
                  <a:ext uri="{FF2B5EF4-FFF2-40B4-BE49-F238E27FC236}">
                    <a16:creationId xmlns:a16="http://schemas.microsoft.com/office/drawing/2014/main" id="{0C6D8AB6-844E-4BBD-F39F-593A6E2F33F4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190" name="Freeform: Shape 401">
                  <a:extLst>
                    <a:ext uri="{FF2B5EF4-FFF2-40B4-BE49-F238E27FC236}">
                      <a16:creationId xmlns:a16="http://schemas.microsoft.com/office/drawing/2014/main" id="{9349EDBC-D780-BF61-0584-B0B34FC85A5F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1" name="Freeform: Shape 402">
                  <a:extLst>
                    <a:ext uri="{FF2B5EF4-FFF2-40B4-BE49-F238E27FC236}">
                      <a16:creationId xmlns:a16="http://schemas.microsoft.com/office/drawing/2014/main" id="{1E7B3452-45D1-A5D1-4768-7A9528439043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92" name="Freeform: Shape 403">
                  <a:extLst>
                    <a:ext uri="{FF2B5EF4-FFF2-40B4-BE49-F238E27FC236}">
                      <a16:creationId xmlns:a16="http://schemas.microsoft.com/office/drawing/2014/main" id="{4AD05586-1501-2987-0AAA-22A70A780BC1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7" name="Graphic 5">
                <a:extLst>
                  <a:ext uri="{FF2B5EF4-FFF2-40B4-BE49-F238E27FC236}">
                    <a16:creationId xmlns:a16="http://schemas.microsoft.com/office/drawing/2014/main" id="{C1A50739-F5AB-7332-E657-B250A2C5CB59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187" name="Freeform: Shape 398">
                  <a:extLst>
                    <a:ext uri="{FF2B5EF4-FFF2-40B4-BE49-F238E27FC236}">
                      <a16:creationId xmlns:a16="http://schemas.microsoft.com/office/drawing/2014/main" id="{2D279420-B705-4D79-CFC7-74C63CBBBC2B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8" name="Freeform: Shape 399">
                  <a:extLst>
                    <a:ext uri="{FF2B5EF4-FFF2-40B4-BE49-F238E27FC236}">
                      <a16:creationId xmlns:a16="http://schemas.microsoft.com/office/drawing/2014/main" id="{8D0F10E8-B308-A521-390D-A20AB1B3D930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9" name="Freeform: Shape 400">
                  <a:extLst>
                    <a:ext uri="{FF2B5EF4-FFF2-40B4-BE49-F238E27FC236}">
                      <a16:creationId xmlns:a16="http://schemas.microsoft.com/office/drawing/2014/main" id="{1D3D7406-DC6A-624C-ABAB-9A9F56506724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8" name="Graphic 5">
                <a:extLst>
                  <a:ext uri="{FF2B5EF4-FFF2-40B4-BE49-F238E27FC236}">
                    <a16:creationId xmlns:a16="http://schemas.microsoft.com/office/drawing/2014/main" id="{C0F56B96-49F9-B9A7-3CAB-E88C9B7CF52D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184" name="Freeform: Shape 395">
                  <a:extLst>
                    <a:ext uri="{FF2B5EF4-FFF2-40B4-BE49-F238E27FC236}">
                      <a16:creationId xmlns:a16="http://schemas.microsoft.com/office/drawing/2014/main" id="{D3DF1E93-E7BF-BF5D-787C-C33BA11A4D09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5" name="Freeform: Shape 396">
                  <a:extLst>
                    <a:ext uri="{FF2B5EF4-FFF2-40B4-BE49-F238E27FC236}">
                      <a16:creationId xmlns:a16="http://schemas.microsoft.com/office/drawing/2014/main" id="{47AC8015-BEA2-6C9E-99F2-16DF84B005BE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6" name="Freeform: Shape 397">
                  <a:extLst>
                    <a:ext uri="{FF2B5EF4-FFF2-40B4-BE49-F238E27FC236}">
                      <a16:creationId xmlns:a16="http://schemas.microsoft.com/office/drawing/2014/main" id="{3162FCCA-24D5-B473-6309-4134181A4C89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79" name="Graphic 5">
                <a:extLst>
                  <a:ext uri="{FF2B5EF4-FFF2-40B4-BE49-F238E27FC236}">
                    <a16:creationId xmlns:a16="http://schemas.microsoft.com/office/drawing/2014/main" id="{D4C0D8B1-77BC-82DE-B058-F0972AB22F11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181" name="Freeform: Shape 392">
                  <a:extLst>
                    <a:ext uri="{FF2B5EF4-FFF2-40B4-BE49-F238E27FC236}">
                      <a16:creationId xmlns:a16="http://schemas.microsoft.com/office/drawing/2014/main" id="{2EBAFD72-C998-02A4-9B83-FCAF9035F6AC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2" name="Freeform: Shape 393">
                  <a:extLst>
                    <a:ext uri="{FF2B5EF4-FFF2-40B4-BE49-F238E27FC236}">
                      <a16:creationId xmlns:a16="http://schemas.microsoft.com/office/drawing/2014/main" id="{D06F1ED0-E7E4-FCE7-AAC3-345C03BC5CC8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83" name="Freeform: Shape 394">
                  <a:extLst>
                    <a:ext uri="{FF2B5EF4-FFF2-40B4-BE49-F238E27FC236}">
                      <a16:creationId xmlns:a16="http://schemas.microsoft.com/office/drawing/2014/main" id="{CA13C7F6-B277-8D9D-E877-AF03A721B5F9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180" name="Freeform: Shape 391">
                <a:extLst>
                  <a:ext uri="{FF2B5EF4-FFF2-40B4-BE49-F238E27FC236}">
                    <a16:creationId xmlns:a16="http://schemas.microsoft.com/office/drawing/2014/main" id="{BB1D4D05-DA4A-3DFF-7DB1-DE2844D79D4C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16D2E542-F6D2-B0DD-3923-1683535B819E}"/>
              </a:ext>
            </a:extLst>
          </p:cNvPr>
          <p:cNvSpPr/>
          <p:nvPr/>
        </p:nvSpPr>
        <p:spPr>
          <a:xfrm>
            <a:off x="3049958" y="4298225"/>
            <a:ext cx="464081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175B586-6BC3-E4D5-9CA6-8A6262197173}"/>
              </a:ext>
            </a:extLst>
          </p:cNvPr>
          <p:cNvSpPr txBox="1"/>
          <p:nvPr/>
        </p:nvSpPr>
        <p:spPr>
          <a:xfrm>
            <a:off x="5848830" y="2406074"/>
            <a:ext cx="1481893" cy="986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up </a:t>
            </a:r>
            <a:b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meds &amp; giving IM injections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E773389-20E3-E90C-85B9-FA9FF031CBDD}"/>
              </a:ext>
            </a:extLst>
          </p:cNvPr>
          <p:cNvSpPr/>
          <p:nvPr/>
        </p:nvSpPr>
        <p:spPr>
          <a:xfrm>
            <a:off x="4585957" y="4245500"/>
            <a:ext cx="1653649" cy="1122865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8124873-7512-295A-E94E-27B2291C5623}"/>
              </a:ext>
            </a:extLst>
          </p:cNvPr>
          <p:cNvSpPr/>
          <p:nvPr/>
        </p:nvSpPr>
        <p:spPr>
          <a:xfrm>
            <a:off x="4658450" y="4510226"/>
            <a:ext cx="430379" cy="527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FBFB9DF-DBCC-4014-6516-97C9B9158E51}"/>
              </a:ext>
            </a:extLst>
          </p:cNvPr>
          <p:cNvSpPr txBox="1"/>
          <p:nvPr/>
        </p:nvSpPr>
        <p:spPr>
          <a:xfrm>
            <a:off x="5022673" y="4419182"/>
            <a:ext cx="758667" cy="698023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91">
                <a:solidFill>
                  <a:schemeClr val="bg1"/>
                </a:solidFill>
                <a:latin typeface="Arial"/>
                <a:cs typeface="Arial"/>
              </a:rPr>
              <a:t>Testing your urine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B02FC141-3578-1FAE-77DB-94B4E2DCF672}"/>
              </a:ext>
            </a:extLst>
          </p:cNvPr>
          <p:cNvSpPr/>
          <p:nvPr/>
        </p:nvSpPr>
        <p:spPr>
          <a:xfrm>
            <a:off x="4583682" y="5248991"/>
            <a:ext cx="1656549" cy="97663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2C871A77-3091-6232-1C15-D124CDE715E7}"/>
              </a:ext>
            </a:extLst>
          </p:cNvPr>
          <p:cNvSpPr txBox="1"/>
          <p:nvPr/>
        </p:nvSpPr>
        <p:spPr>
          <a:xfrm>
            <a:off x="5129250" y="5371053"/>
            <a:ext cx="1131226" cy="493354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391">
                <a:solidFill>
                  <a:schemeClr val="bg1"/>
                </a:solidFill>
                <a:latin typeface="Arial"/>
                <a:cs typeface="Arial"/>
              </a:rPr>
              <a:t>Touching you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F14DD640-A4A9-5928-3FF0-85745FCCC76D}"/>
              </a:ext>
            </a:extLst>
          </p:cNvPr>
          <p:cNvSpPr/>
          <p:nvPr/>
        </p:nvSpPr>
        <p:spPr>
          <a:xfrm>
            <a:off x="4494770" y="5252320"/>
            <a:ext cx="764822" cy="508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199520FB-6217-4D97-7DE3-FC96D4426B81}"/>
              </a:ext>
            </a:extLst>
          </p:cNvPr>
          <p:cNvGrpSpPr/>
          <p:nvPr/>
        </p:nvGrpSpPr>
        <p:grpSpPr>
          <a:xfrm>
            <a:off x="4975831" y="5732231"/>
            <a:ext cx="1011873" cy="435455"/>
            <a:chOff x="415925" y="364354"/>
            <a:chExt cx="3343845" cy="1439010"/>
          </a:xfrm>
          <a:solidFill>
            <a:srgbClr val="FBD815"/>
          </a:solidFill>
        </p:grpSpPr>
        <p:sp>
          <p:nvSpPr>
            <p:cNvPr id="212" name="Freeform: Shape 218">
              <a:extLst>
                <a:ext uri="{FF2B5EF4-FFF2-40B4-BE49-F238E27FC236}">
                  <a16:creationId xmlns:a16="http://schemas.microsoft.com/office/drawing/2014/main" id="{041B6E06-F5A9-14D2-60AC-8CF3A104C100}"/>
                </a:ext>
              </a:extLst>
            </p:cNvPr>
            <p:cNvSpPr/>
            <p:nvPr/>
          </p:nvSpPr>
          <p:spPr>
            <a:xfrm>
              <a:off x="415925" y="1057465"/>
              <a:ext cx="1306353" cy="745899"/>
            </a:xfrm>
            <a:custGeom>
              <a:avLst/>
              <a:gdLst>
                <a:gd name="connsiteX0" fmla="*/ 0 w 1306353"/>
                <a:gd name="connsiteY0" fmla="*/ 0 h 745899"/>
                <a:gd name="connsiteX1" fmla="*/ 326517 w 1306353"/>
                <a:gd name="connsiteY1" fmla="*/ 114014 h 745899"/>
                <a:gd name="connsiteX2" fmla="*/ 614077 w 1306353"/>
                <a:gd name="connsiteY2" fmla="*/ 306896 h 745899"/>
                <a:gd name="connsiteX3" fmla="*/ 750380 w 1306353"/>
                <a:gd name="connsiteY3" fmla="*/ 414147 h 745899"/>
                <a:gd name="connsiteX4" fmla="*/ 912971 w 1306353"/>
                <a:gd name="connsiteY4" fmla="*/ 555308 h 745899"/>
                <a:gd name="connsiteX5" fmla="*/ 918591 w 1306353"/>
                <a:gd name="connsiteY5" fmla="*/ 559975 h 745899"/>
                <a:gd name="connsiteX6" fmla="*/ 923544 w 1306353"/>
                <a:gd name="connsiteY6" fmla="*/ 562928 h 745899"/>
                <a:gd name="connsiteX7" fmla="*/ 926402 w 1306353"/>
                <a:gd name="connsiteY7" fmla="*/ 565309 h 745899"/>
                <a:gd name="connsiteX8" fmla="*/ 1072515 w 1306353"/>
                <a:gd name="connsiteY8" fmla="*/ 699135 h 745899"/>
                <a:gd name="connsiteX9" fmla="*/ 1306354 w 1306353"/>
                <a:gd name="connsiteY9" fmla="*/ 693230 h 745899"/>
                <a:gd name="connsiteX10" fmla="*/ 1146715 w 1306353"/>
                <a:gd name="connsiteY10" fmla="*/ 744569 h 745899"/>
                <a:gd name="connsiteX11" fmla="*/ 1063181 w 1306353"/>
                <a:gd name="connsiteY11" fmla="*/ 713518 h 745899"/>
                <a:gd name="connsiteX12" fmla="*/ 909161 w 1306353"/>
                <a:gd name="connsiteY12" fmla="*/ 582835 h 745899"/>
                <a:gd name="connsiteX13" fmla="*/ 597599 w 1306353"/>
                <a:gd name="connsiteY13" fmla="*/ 329565 h 745899"/>
                <a:gd name="connsiteX14" fmla="*/ 316230 w 1306353"/>
                <a:gd name="connsiteY14" fmla="*/ 132112 h 745899"/>
                <a:gd name="connsiteX15" fmla="*/ 95 w 1306353"/>
                <a:gd name="connsiteY15" fmla="*/ 191 h 745899"/>
                <a:gd name="connsiteX16" fmla="*/ 95 w 1306353"/>
                <a:gd name="connsiteY16" fmla="*/ 191 h 745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06353" h="745899">
                  <a:moveTo>
                    <a:pt x="0" y="0"/>
                  </a:moveTo>
                  <a:cubicBezTo>
                    <a:pt x="112681" y="24575"/>
                    <a:pt x="225076" y="57341"/>
                    <a:pt x="326517" y="114014"/>
                  </a:cubicBezTo>
                  <a:cubicBezTo>
                    <a:pt x="427196" y="171069"/>
                    <a:pt x="521018" y="238697"/>
                    <a:pt x="614077" y="306896"/>
                  </a:cubicBezTo>
                  <a:cubicBezTo>
                    <a:pt x="660845" y="339947"/>
                    <a:pt x="707327" y="376809"/>
                    <a:pt x="750380" y="414147"/>
                  </a:cubicBezTo>
                  <a:cubicBezTo>
                    <a:pt x="805339" y="460439"/>
                    <a:pt x="858393" y="509016"/>
                    <a:pt x="912971" y="555308"/>
                  </a:cubicBezTo>
                  <a:cubicBezTo>
                    <a:pt x="915353" y="557403"/>
                    <a:pt x="919258" y="559975"/>
                    <a:pt x="918591" y="559975"/>
                  </a:cubicBezTo>
                  <a:cubicBezTo>
                    <a:pt x="917162" y="559594"/>
                    <a:pt x="922401" y="561785"/>
                    <a:pt x="923544" y="562928"/>
                  </a:cubicBezTo>
                  <a:lnTo>
                    <a:pt x="926402" y="565309"/>
                  </a:lnTo>
                  <a:cubicBezTo>
                    <a:pt x="973265" y="611886"/>
                    <a:pt x="1018127" y="661321"/>
                    <a:pt x="1072515" y="699135"/>
                  </a:cubicBezTo>
                  <a:cubicBezTo>
                    <a:pt x="1139285" y="749713"/>
                    <a:pt x="1243108" y="748189"/>
                    <a:pt x="1306354" y="693230"/>
                  </a:cubicBezTo>
                  <a:cubicBezTo>
                    <a:pt x="1267397" y="736759"/>
                    <a:pt x="1199579" y="750570"/>
                    <a:pt x="1146715" y="744569"/>
                  </a:cubicBezTo>
                  <a:cubicBezTo>
                    <a:pt x="1115949" y="743522"/>
                    <a:pt x="1088517" y="729044"/>
                    <a:pt x="1063181" y="713518"/>
                  </a:cubicBezTo>
                  <a:cubicBezTo>
                    <a:pt x="1005554" y="677609"/>
                    <a:pt x="958310" y="628650"/>
                    <a:pt x="909161" y="582835"/>
                  </a:cubicBezTo>
                  <a:cubicBezTo>
                    <a:pt x="809339" y="507111"/>
                    <a:pt x="705136" y="405003"/>
                    <a:pt x="597599" y="329565"/>
                  </a:cubicBezTo>
                  <a:cubicBezTo>
                    <a:pt x="505111" y="261366"/>
                    <a:pt x="413480" y="192024"/>
                    <a:pt x="316230" y="132112"/>
                  </a:cubicBezTo>
                  <a:cubicBezTo>
                    <a:pt x="218123" y="72581"/>
                    <a:pt x="109347" y="34290"/>
                    <a:pt x="95" y="191"/>
                  </a:cubicBezTo>
                  <a:lnTo>
                    <a:pt x="95" y="191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3" name="Freeform: Shape 219">
              <a:extLst>
                <a:ext uri="{FF2B5EF4-FFF2-40B4-BE49-F238E27FC236}">
                  <a16:creationId xmlns:a16="http://schemas.microsoft.com/office/drawing/2014/main" id="{5C238898-0E20-E5AC-6289-83360C654552}"/>
                </a:ext>
              </a:extLst>
            </p:cNvPr>
            <p:cNvSpPr/>
            <p:nvPr/>
          </p:nvSpPr>
          <p:spPr>
            <a:xfrm>
              <a:off x="1479677" y="1622107"/>
              <a:ext cx="661892" cy="145341"/>
            </a:xfrm>
            <a:custGeom>
              <a:avLst/>
              <a:gdLst>
                <a:gd name="connsiteX0" fmla="*/ 0 w 661892"/>
                <a:gd name="connsiteY0" fmla="*/ 95 h 145341"/>
                <a:gd name="connsiteX1" fmla="*/ 265271 w 661892"/>
                <a:gd name="connsiteY1" fmla="*/ 114681 h 145341"/>
                <a:gd name="connsiteX2" fmla="*/ 284131 w 661892"/>
                <a:gd name="connsiteY2" fmla="*/ 117729 h 145341"/>
                <a:gd name="connsiteX3" fmla="*/ 327565 w 661892"/>
                <a:gd name="connsiteY3" fmla="*/ 115062 h 145341"/>
                <a:gd name="connsiteX4" fmla="*/ 661892 w 661892"/>
                <a:gd name="connsiteY4" fmla="*/ 0 h 145341"/>
                <a:gd name="connsiteX5" fmla="*/ 420815 w 661892"/>
                <a:gd name="connsiteY5" fmla="*/ 124873 h 145341"/>
                <a:gd name="connsiteX6" fmla="*/ 270796 w 661892"/>
                <a:gd name="connsiteY6" fmla="*/ 144113 h 145341"/>
                <a:gd name="connsiteX7" fmla="*/ 153257 w 661892"/>
                <a:gd name="connsiteY7" fmla="*/ 95631 h 145341"/>
                <a:gd name="connsiteX8" fmla="*/ 95 w 661892"/>
                <a:gd name="connsiteY8" fmla="*/ 0 h 145341"/>
                <a:gd name="connsiteX9" fmla="*/ 95 w 661892"/>
                <a:gd name="connsiteY9" fmla="*/ 0 h 14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61892" h="145341">
                  <a:moveTo>
                    <a:pt x="0" y="95"/>
                  </a:moveTo>
                  <a:cubicBezTo>
                    <a:pt x="88297" y="39052"/>
                    <a:pt x="173165" y="87439"/>
                    <a:pt x="265271" y="114681"/>
                  </a:cubicBezTo>
                  <a:cubicBezTo>
                    <a:pt x="270986" y="116396"/>
                    <a:pt x="278320" y="117253"/>
                    <a:pt x="284131" y="117729"/>
                  </a:cubicBezTo>
                  <a:cubicBezTo>
                    <a:pt x="296990" y="117348"/>
                    <a:pt x="314992" y="116586"/>
                    <a:pt x="327565" y="115062"/>
                  </a:cubicBezTo>
                  <a:cubicBezTo>
                    <a:pt x="446818" y="103632"/>
                    <a:pt x="552355" y="45148"/>
                    <a:pt x="661892" y="0"/>
                  </a:cubicBezTo>
                  <a:cubicBezTo>
                    <a:pt x="586645" y="49816"/>
                    <a:pt x="508064" y="97822"/>
                    <a:pt x="420815" y="124873"/>
                  </a:cubicBezTo>
                  <a:cubicBezTo>
                    <a:pt x="372904" y="138779"/>
                    <a:pt x="320993" y="148971"/>
                    <a:pt x="270796" y="144113"/>
                  </a:cubicBezTo>
                  <a:cubicBezTo>
                    <a:pt x="228981" y="135350"/>
                    <a:pt x="190405" y="114871"/>
                    <a:pt x="153257" y="95631"/>
                  </a:cubicBezTo>
                  <a:cubicBezTo>
                    <a:pt x="100013" y="67151"/>
                    <a:pt x="48863" y="35338"/>
                    <a:pt x="95" y="0"/>
                  </a:cubicBezTo>
                  <a:lnTo>
                    <a:pt x="95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4" name="Freeform: Shape 220">
              <a:extLst>
                <a:ext uri="{FF2B5EF4-FFF2-40B4-BE49-F238E27FC236}">
                  <a16:creationId xmlns:a16="http://schemas.microsoft.com/office/drawing/2014/main" id="{BCFE14EC-63C0-BC28-9F28-68887A535DBB}"/>
                </a:ext>
              </a:extLst>
            </p:cNvPr>
            <p:cNvSpPr/>
            <p:nvPr/>
          </p:nvSpPr>
          <p:spPr>
            <a:xfrm>
              <a:off x="1618170" y="1466278"/>
              <a:ext cx="800480" cy="193545"/>
            </a:xfrm>
            <a:custGeom>
              <a:avLst/>
              <a:gdLst>
                <a:gd name="connsiteX0" fmla="*/ 95 w 800480"/>
                <a:gd name="connsiteY0" fmla="*/ 3524 h 193545"/>
                <a:gd name="connsiteX1" fmla="*/ 185261 w 800480"/>
                <a:gd name="connsiteY1" fmla="*/ 133255 h 193545"/>
                <a:gd name="connsiteX2" fmla="*/ 242792 w 800480"/>
                <a:gd name="connsiteY2" fmla="*/ 164116 h 193545"/>
                <a:gd name="connsiteX3" fmla="*/ 393954 w 800480"/>
                <a:gd name="connsiteY3" fmla="*/ 158687 h 193545"/>
                <a:gd name="connsiteX4" fmla="*/ 613505 w 800480"/>
                <a:gd name="connsiteY4" fmla="*/ 118777 h 193545"/>
                <a:gd name="connsiteX5" fmla="*/ 711899 w 800480"/>
                <a:gd name="connsiteY5" fmla="*/ 70294 h 193545"/>
                <a:gd name="connsiteX6" fmla="*/ 800481 w 800480"/>
                <a:gd name="connsiteY6" fmla="*/ 0 h 193545"/>
                <a:gd name="connsiteX7" fmla="*/ 720757 w 800480"/>
                <a:gd name="connsiteY7" fmla="*/ 81153 h 193545"/>
                <a:gd name="connsiteX8" fmla="*/ 621030 w 800480"/>
                <a:gd name="connsiteY8" fmla="*/ 139732 h 193545"/>
                <a:gd name="connsiteX9" fmla="*/ 397002 w 800480"/>
                <a:gd name="connsiteY9" fmla="*/ 187071 h 193545"/>
                <a:gd name="connsiteX10" fmla="*/ 237744 w 800480"/>
                <a:gd name="connsiteY10" fmla="*/ 189071 h 193545"/>
                <a:gd name="connsiteX11" fmla="*/ 172403 w 800480"/>
                <a:gd name="connsiteY11" fmla="*/ 151447 h 193545"/>
                <a:gd name="connsiteX12" fmla="*/ 0 w 800480"/>
                <a:gd name="connsiteY12" fmla="*/ 3524 h 193545"/>
                <a:gd name="connsiteX13" fmla="*/ 0 w 800480"/>
                <a:gd name="connsiteY13" fmla="*/ 3524 h 19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00480" h="193545">
                  <a:moveTo>
                    <a:pt x="95" y="3524"/>
                  </a:moveTo>
                  <a:cubicBezTo>
                    <a:pt x="62198" y="46672"/>
                    <a:pt x="123063" y="91630"/>
                    <a:pt x="185261" y="133255"/>
                  </a:cubicBezTo>
                  <a:cubicBezTo>
                    <a:pt x="204597" y="145161"/>
                    <a:pt x="222123" y="159067"/>
                    <a:pt x="242792" y="164116"/>
                  </a:cubicBezTo>
                  <a:cubicBezTo>
                    <a:pt x="292894" y="169831"/>
                    <a:pt x="343471" y="163830"/>
                    <a:pt x="393954" y="158687"/>
                  </a:cubicBezTo>
                  <a:cubicBezTo>
                    <a:pt x="467487" y="150209"/>
                    <a:pt x="542830" y="139637"/>
                    <a:pt x="613505" y="118777"/>
                  </a:cubicBezTo>
                  <a:cubicBezTo>
                    <a:pt x="648653" y="107156"/>
                    <a:pt x="682466" y="92583"/>
                    <a:pt x="711899" y="70294"/>
                  </a:cubicBezTo>
                  <a:cubicBezTo>
                    <a:pt x="741617" y="48101"/>
                    <a:pt x="769620" y="21907"/>
                    <a:pt x="800481" y="0"/>
                  </a:cubicBezTo>
                  <a:cubicBezTo>
                    <a:pt x="773430" y="26956"/>
                    <a:pt x="748951" y="55150"/>
                    <a:pt x="720757" y="81153"/>
                  </a:cubicBezTo>
                  <a:cubicBezTo>
                    <a:pt x="691991" y="107061"/>
                    <a:pt x="656939" y="125825"/>
                    <a:pt x="621030" y="139732"/>
                  </a:cubicBezTo>
                  <a:cubicBezTo>
                    <a:pt x="548354" y="166116"/>
                    <a:pt x="473107" y="177451"/>
                    <a:pt x="397002" y="187071"/>
                  </a:cubicBezTo>
                  <a:cubicBezTo>
                    <a:pt x="344614" y="191834"/>
                    <a:pt x="290417" y="197834"/>
                    <a:pt x="237744" y="189071"/>
                  </a:cubicBezTo>
                  <a:cubicBezTo>
                    <a:pt x="212598" y="182785"/>
                    <a:pt x="191929" y="165354"/>
                    <a:pt x="172403" y="151447"/>
                  </a:cubicBezTo>
                  <a:cubicBezTo>
                    <a:pt x="111633" y="105727"/>
                    <a:pt x="54864" y="55912"/>
                    <a:pt x="0" y="3524"/>
                  </a:cubicBezTo>
                  <a:lnTo>
                    <a:pt x="0" y="352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5" name="Freeform: Shape 221">
              <a:extLst>
                <a:ext uri="{FF2B5EF4-FFF2-40B4-BE49-F238E27FC236}">
                  <a16:creationId xmlns:a16="http://schemas.microsoft.com/office/drawing/2014/main" id="{385090C4-B7C0-B833-936A-0EAB658A05E8}"/>
                </a:ext>
              </a:extLst>
            </p:cNvPr>
            <p:cNvSpPr/>
            <p:nvPr/>
          </p:nvSpPr>
          <p:spPr>
            <a:xfrm>
              <a:off x="1847056" y="364354"/>
              <a:ext cx="1909286" cy="443651"/>
            </a:xfrm>
            <a:custGeom>
              <a:avLst/>
              <a:gdLst>
                <a:gd name="connsiteX0" fmla="*/ 0 w 1909286"/>
                <a:gd name="connsiteY0" fmla="*/ 336209 h 443651"/>
                <a:gd name="connsiteX1" fmla="*/ 528257 w 1909286"/>
                <a:gd name="connsiteY1" fmla="*/ 128183 h 443651"/>
                <a:gd name="connsiteX2" fmla="*/ 793051 w 1909286"/>
                <a:gd name="connsiteY2" fmla="*/ 10645 h 443651"/>
                <a:gd name="connsiteX3" fmla="*/ 840010 w 1909286"/>
                <a:gd name="connsiteY3" fmla="*/ 167 h 443651"/>
                <a:gd name="connsiteX4" fmla="*/ 940975 w 1909286"/>
                <a:gd name="connsiteY4" fmla="*/ 30933 h 443651"/>
                <a:gd name="connsiteX5" fmla="*/ 1031748 w 1909286"/>
                <a:gd name="connsiteY5" fmla="*/ 85321 h 443651"/>
                <a:gd name="connsiteX6" fmla="*/ 1197578 w 1909286"/>
                <a:gd name="connsiteY6" fmla="*/ 156377 h 443651"/>
                <a:gd name="connsiteX7" fmla="*/ 1397318 w 1909286"/>
                <a:gd name="connsiteY7" fmla="*/ 234387 h 443651"/>
                <a:gd name="connsiteX8" fmla="*/ 1603057 w 1909286"/>
                <a:gd name="connsiteY8" fmla="*/ 296776 h 443651"/>
                <a:gd name="connsiteX9" fmla="*/ 1797272 w 1909286"/>
                <a:gd name="connsiteY9" fmla="*/ 383644 h 443651"/>
                <a:gd name="connsiteX10" fmla="*/ 1909286 w 1909286"/>
                <a:gd name="connsiteY10" fmla="*/ 443651 h 443651"/>
                <a:gd name="connsiteX11" fmla="*/ 1794224 w 1909286"/>
                <a:gd name="connsiteY11" fmla="*/ 390502 h 443651"/>
                <a:gd name="connsiteX12" fmla="*/ 1598771 w 1909286"/>
                <a:gd name="connsiteY12" fmla="*/ 313254 h 443651"/>
                <a:gd name="connsiteX13" fmla="*/ 1423988 w 1909286"/>
                <a:gd name="connsiteY13" fmla="*/ 268105 h 443651"/>
                <a:gd name="connsiteX14" fmla="*/ 1253395 w 1909286"/>
                <a:gd name="connsiteY14" fmla="*/ 209241 h 443651"/>
                <a:gd name="connsiteX15" fmla="*/ 1021556 w 1909286"/>
                <a:gd name="connsiteY15" fmla="*/ 111514 h 443651"/>
                <a:gd name="connsiteX16" fmla="*/ 865061 w 1909286"/>
                <a:gd name="connsiteY16" fmla="*/ 29790 h 443651"/>
                <a:gd name="connsiteX17" fmla="*/ 834104 w 1909286"/>
                <a:gd name="connsiteY17" fmla="*/ 28933 h 443651"/>
                <a:gd name="connsiteX18" fmla="*/ 734759 w 1909286"/>
                <a:gd name="connsiteY18" fmla="*/ 61032 h 443651"/>
                <a:gd name="connsiteX19" fmla="*/ 538258 w 1909286"/>
                <a:gd name="connsiteY19" fmla="*/ 149424 h 443651"/>
                <a:gd name="connsiteX20" fmla="*/ 95 w 1909286"/>
                <a:gd name="connsiteY20" fmla="*/ 336019 h 443651"/>
                <a:gd name="connsiteX21" fmla="*/ 95 w 1909286"/>
                <a:gd name="connsiteY21" fmla="*/ 336019 h 44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9286" h="443651">
                  <a:moveTo>
                    <a:pt x="0" y="336209"/>
                  </a:moveTo>
                  <a:cubicBezTo>
                    <a:pt x="170783" y="266486"/>
                    <a:pt x="360902" y="192096"/>
                    <a:pt x="528257" y="128183"/>
                  </a:cubicBezTo>
                  <a:cubicBezTo>
                    <a:pt x="614934" y="84749"/>
                    <a:pt x="700373" y="41410"/>
                    <a:pt x="793051" y="10645"/>
                  </a:cubicBezTo>
                  <a:cubicBezTo>
                    <a:pt x="807530" y="5882"/>
                    <a:pt x="824103" y="1882"/>
                    <a:pt x="840010" y="167"/>
                  </a:cubicBezTo>
                  <a:cubicBezTo>
                    <a:pt x="876014" y="-1833"/>
                    <a:pt x="911257" y="14455"/>
                    <a:pt x="940975" y="30933"/>
                  </a:cubicBezTo>
                  <a:cubicBezTo>
                    <a:pt x="972217" y="47697"/>
                    <a:pt x="1000601" y="70938"/>
                    <a:pt x="1031748" y="85321"/>
                  </a:cubicBezTo>
                  <a:cubicBezTo>
                    <a:pt x="1088803" y="104656"/>
                    <a:pt x="1143095" y="132279"/>
                    <a:pt x="1197578" y="156377"/>
                  </a:cubicBezTo>
                  <a:cubicBezTo>
                    <a:pt x="1259872" y="186571"/>
                    <a:pt x="1332166" y="210193"/>
                    <a:pt x="1397318" y="234387"/>
                  </a:cubicBezTo>
                  <a:cubicBezTo>
                    <a:pt x="1442942" y="253151"/>
                    <a:pt x="1554766" y="282107"/>
                    <a:pt x="1603057" y="296776"/>
                  </a:cubicBezTo>
                  <a:cubicBezTo>
                    <a:pt x="1667732" y="324779"/>
                    <a:pt x="1732883" y="354783"/>
                    <a:pt x="1797272" y="383644"/>
                  </a:cubicBezTo>
                  <a:cubicBezTo>
                    <a:pt x="1825943" y="398026"/>
                    <a:pt x="1880997" y="428602"/>
                    <a:pt x="1909286" y="443651"/>
                  </a:cubicBezTo>
                  <a:cubicBezTo>
                    <a:pt x="1880426" y="430411"/>
                    <a:pt x="1821656" y="403075"/>
                    <a:pt x="1794224" y="390502"/>
                  </a:cubicBezTo>
                  <a:cubicBezTo>
                    <a:pt x="1730883" y="365641"/>
                    <a:pt x="1657445" y="337162"/>
                    <a:pt x="1598771" y="313254"/>
                  </a:cubicBezTo>
                  <a:cubicBezTo>
                    <a:pt x="1570673" y="305634"/>
                    <a:pt x="1448848" y="276011"/>
                    <a:pt x="1423988" y="268105"/>
                  </a:cubicBezTo>
                  <a:cubicBezTo>
                    <a:pt x="1370552" y="249913"/>
                    <a:pt x="1306449" y="228291"/>
                    <a:pt x="1253395" y="209241"/>
                  </a:cubicBezTo>
                  <a:cubicBezTo>
                    <a:pt x="1174623" y="178666"/>
                    <a:pt x="1101185" y="138756"/>
                    <a:pt x="1021556" y="111514"/>
                  </a:cubicBezTo>
                  <a:cubicBezTo>
                    <a:pt x="967550" y="86845"/>
                    <a:pt x="922877" y="42649"/>
                    <a:pt x="865061" y="29790"/>
                  </a:cubicBezTo>
                  <a:cubicBezTo>
                    <a:pt x="854774" y="27885"/>
                    <a:pt x="844391" y="27028"/>
                    <a:pt x="834104" y="28933"/>
                  </a:cubicBezTo>
                  <a:cubicBezTo>
                    <a:pt x="800386" y="34933"/>
                    <a:pt x="767143" y="48459"/>
                    <a:pt x="734759" y="61032"/>
                  </a:cubicBezTo>
                  <a:cubicBezTo>
                    <a:pt x="668084" y="87511"/>
                    <a:pt x="602742" y="118182"/>
                    <a:pt x="538258" y="149424"/>
                  </a:cubicBezTo>
                  <a:cubicBezTo>
                    <a:pt x="362331" y="212194"/>
                    <a:pt x="177451" y="276964"/>
                    <a:pt x="95" y="336019"/>
                  </a:cubicBezTo>
                  <a:lnTo>
                    <a:pt x="95" y="336019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6" name="Freeform: Shape 222">
              <a:extLst>
                <a:ext uri="{FF2B5EF4-FFF2-40B4-BE49-F238E27FC236}">
                  <a16:creationId xmlns:a16="http://schemas.microsoft.com/office/drawing/2014/main" id="{DC6BA072-8241-9D52-EA81-F37EDF3EA9B1}"/>
                </a:ext>
              </a:extLst>
            </p:cNvPr>
            <p:cNvSpPr/>
            <p:nvPr/>
          </p:nvSpPr>
          <p:spPr>
            <a:xfrm>
              <a:off x="2696019" y="1242146"/>
              <a:ext cx="1063751" cy="210416"/>
            </a:xfrm>
            <a:custGeom>
              <a:avLst/>
              <a:gdLst>
                <a:gd name="connsiteX0" fmla="*/ 1063752 w 1063751"/>
                <a:gd name="connsiteY0" fmla="*/ 210321 h 210416"/>
                <a:gd name="connsiteX1" fmla="*/ 875252 w 1063751"/>
                <a:gd name="connsiteY1" fmla="*/ 116976 h 210416"/>
                <a:gd name="connsiteX2" fmla="*/ 554069 w 1063751"/>
                <a:gd name="connsiteY2" fmla="*/ 49539 h 210416"/>
                <a:gd name="connsiteX3" fmla="*/ 348710 w 1063751"/>
                <a:gd name="connsiteY3" fmla="*/ 79733 h 210416"/>
                <a:gd name="connsiteX4" fmla="*/ 137255 w 1063751"/>
                <a:gd name="connsiteY4" fmla="*/ 18964 h 210416"/>
                <a:gd name="connsiteX5" fmla="*/ 104870 w 1063751"/>
                <a:gd name="connsiteY5" fmla="*/ 11058 h 210416"/>
                <a:gd name="connsiteX6" fmla="*/ 0 w 1063751"/>
                <a:gd name="connsiteY6" fmla="*/ 15535 h 210416"/>
                <a:gd name="connsiteX7" fmla="*/ 114490 w 1063751"/>
                <a:gd name="connsiteY7" fmla="*/ 9 h 210416"/>
                <a:gd name="connsiteX8" fmla="*/ 345662 w 1063751"/>
                <a:gd name="connsiteY8" fmla="*/ 53254 h 210416"/>
                <a:gd name="connsiteX9" fmla="*/ 360902 w 1063751"/>
                <a:gd name="connsiteY9" fmla="*/ 55730 h 210416"/>
                <a:gd name="connsiteX10" fmla="*/ 549783 w 1063751"/>
                <a:gd name="connsiteY10" fmla="*/ 20202 h 210416"/>
                <a:gd name="connsiteX11" fmla="*/ 821627 w 1063751"/>
                <a:gd name="connsiteY11" fmla="*/ 66779 h 210416"/>
                <a:gd name="connsiteX12" fmla="*/ 1063752 w 1063751"/>
                <a:gd name="connsiteY12" fmla="*/ 210416 h 210416"/>
                <a:gd name="connsiteX13" fmla="*/ 1063752 w 1063751"/>
                <a:gd name="connsiteY13" fmla="*/ 210416 h 21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3751" h="210416">
                  <a:moveTo>
                    <a:pt x="1063752" y="210321"/>
                  </a:moveTo>
                  <a:cubicBezTo>
                    <a:pt x="1002697" y="181651"/>
                    <a:pt x="935546" y="147837"/>
                    <a:pt x="875252" y="116976"/>
                  </a:cubicBezTo>
                  <a:cubicBezTo>
                    <a:pt x="792956" y="76304"/>
                    <a:pt x="640747" y="4009"/>
                    <a:pt x="554069" y="49539"/>
                  </a:cubicBezTo>
                  <a:cubicBezTo>
                    <a:pt x="490442" y="79447"/>
                    <a:pt x="417862" y="89830"/>
                    <a:pt x="348710" y="79733"/>
                  </a:cubicBezTo>
                  <a:cubicBezTo>
                    <a:pt x="277463" y="61921"/>
                    <a:pt x="207550" y="39823"/>
                    <a:pt x="137255" y="18964"/>
                  </a:cubicBezTo>
                  <a:cubicBezTo>
                    <a:pt x="128683" y="16678"/>
                    <a:pt x="114014" y="10677"/>
                    <a:pt x="104870" y="11058"/>
                  </a:cubicBezTo>
                  <a:cubicBezTo>
                    <a:pt x="70199" y="11725"/>
                    <a:pt x="34766" y="14773"/>
                    <a:pt x="0" y="15535"/>
                  </a:cubicBezTo>
                  <a:cubicBezTo>
                    <a:pt x="30861" y="11629"/>
                    <a:pt x="84106" y="-372"/>
                    <a:pt x="114490" y="9"/>
                  </a:cubicBezTo>
                  <a:cubicBezTo>
                    <a:pt x="190024" y="15344"/>
                    <a:pt x="270224" y="36109"/>
                    <a:pt x="345662" y="53254"/>
                  </a:cubicBezTo>
                  <a:cubicBezTo>
                    <a:pt x="350806" y="54206"/>
                    <a:pt x="355759" y="55825"/>
                    <a:pt x="360902" y="55730"/>
                  </a:cubicBezTo>
                  <a:cubicBezTo>
                    <a:pt x="425577" y="60778"/>
                    <a:pt x="491871" y="49348"/>
                    <a:pt x="549783" y="20202"/>
                  </a:cubicBezTo>
                  <a:cubicBezTo>
                    <a:pt x="635508" y="-16088"/>
                    <a:pt x="743331" y="30108"/>
                    <a:pt x="821627" y="66779"/>
                  </a:cubicBezTo>
                  <a:cubicBezTo>
                    <a:pt x="905447" y="109832"/>
                    <a:pt x="983932" y="160791"/>
                    <a:pt x="1063752" y="210416"/>
                  </a:cubicBezTo>
                  <a:lnTo>
                    <a:pt x="1063752" y="210416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7" name="Freeform: Shape 223">
              <a:extLst>
                <a:ext uri="{FF2B5EF4-FFF2-40B4-BE49-F238E27FC236}">
                  <a16:creationId xmlns:a16="http://schemas.microsoft.com/office/drawing/2014/main" id="{B8876FAC-182C-E3FD-D72E-E75E749F939A}"/>
                </a:ext>
              </a:extLst>
            </p:cNvPr>
            <p:cNvSpPr/>
            <p:nvPr/>
          </p:nvSpPr>
          <p:spPr>
            <a:xfrm>
              <a:off x="2525234" y="869058"/>
              <a:ext cx="154686" cy="85726"/>
            </a:xfrm>
            <a:custGeom>
              <a:avLst/>
              <a:gdLst>
                <a:gd name="connsiteX0" fmla="*/ 154117 w 154686"/>
                <a:gd name="connsiteY0" fmla="*/ 2478 h 85726"/>
                <a:gd name="connsiteX1" fmla="*/ 82679 w 154686"/>
                <a:gd name="connsiteY1" fmla="*/ 52866 h 85726"/>
                <a:gd name="connsiteX2" fmla="*/ 45913 w 154686"/>
                <a:gd name="connsiteY2" fmla="*/ 76202 h 85726"/>
                <a:gd name="connsiteX3" fmla="*/ 1621 w 154686"/>
                <a:gd name="connsiteY3" fmla="*/ 85727 h 85726"/>
                <a:gd name="connsiteX4" fmla="*/ 288 w 154686"/>
                <a:gd name="connsiteY4" fmla="*/ 83250 h 85726"/>
                <a:gd name="connsiteX5" fmla="*/ 71725 w 154686"/>
                <a:gd name="connsiteY5" fmla="*/ 32863 h 85726"/>
                <a:gd name="connsiteX6" fmla="*/ 152783 w 154686"/>
                <a:gd name="connsiteY6" fmla="*/ 97 h 85726"/>
                <a:gd name="connsiteX7" fmla="*/ 154117 w 154686"/>
                <a:gd name="connsiteY7" fmla="*/ 2574 h 85726"/>
                <a:gd name="connsiteX8" fmla="*/ 154117 w 154686"/>
                <a:gd name="connsiteY8" fmla="*/ 2574 h 85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686" h="85726">
                  <a:moveTo>
                    <a:pt x="154117" y="2478"/>
                  </a:moveTo>
                  <a:cubicBezTo>
                    <a:pt x="130780" y="20004"/>
                    <a:pt x="106968" y="36864"/>
                    <a:pt x="82679" y="52866"/>
                  </a:cubicBezTo>
                  <a:cubicBezTo>
                    <a:pt x="70582" y="60867"/>
                    <a:pt x="59629" y="71058"/>
                    <a:pt x="45913" y="76202"/>
                  </a:cubicBezTo>
                  <a:cubicBezTo>
                    <a:pt x="31720" y="81726"/>
                    <a:pt x="17433" y="85727"/>
                    <a:pt x="1621" y="85727"/>
                  </a:cubicBezTo>
                  <a:cubicBezTo>
                    <a:pt x="383" y="85727"/>
                    <a:pt x="-474" y="84298"/>
                    <a:pt x="288" y="83250"/>
                  </a:cubicBezTo>
                  <a:cubicBezTo>
                    <a:pt x="16861" y="57057"/>
                    <a:pt x="43341" y="42579"/>
                    <a:pt x="71725" y="32863"/>
                  </a:cubicBezTo>
                  <a:cubicBezTo>
                    <a:pt x="98395" y="21052"/>
                    <a:pt x="125351" y="10194"/>
                    <a:pt x="152783" y="97"/>
                  </a:cubicBezTo>
                  <a:cubicBezTo>
                    <a:pt x="154212" y="-474"/>
                    <a:pt x="155450" y="1621"/>
                    <a:pt x="154117" y="2574"/>
                  </a:cubicBezTo>
                  <a:lnTo>
                    <a:pt x="154117" y="257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8" name="Freeform: Shape 224">
              <a:extLst>
                <a:ext uri="{FF2B5EF4-FFF2-40B4-BE49-F238E27FC236}">
                  <a16:creationId xmlns:a16="http://schemas.microsoft.com/office/drawing/2014/main" id="{D61A8657-540C-8FDD-C040-82374C22B883}"/>
                </a:ext>
              </a:extLst>
            </p:cNvPr>
            <p:cNvSpPr/>
            <p:nvPr/>
          </p:nvSpPr>
          <p:spPr>
            <a:xfrm>
              <a:off x="2279118" y="730312"/>
              <a:ext cx="251790" cy="110081"/>
            </a:xfrm>
            <a:custGeom>
              <a:avLst/>
              <a:gdLst>
                <a:gd name="connsiteX0" fmla="*/ 251071 w 251790"/>
                <a:gd name="connsiteY0" fmla="*/ 2732 h 110081"/>
                <a:gd name="connsiteX1" fmla="*/ 130293 w 251790"/>
                <a:gd name="connsiteY1" fmla="*/ 65597 h 110081"/>
                <a:gd name="connsiteX2" fmla="*/ 1611 w 251790"/>
                <a:gd name="connsiteY2" fmla="*/ 110078 h 110081"/>
                <a:gd name="connsiteX3" fmla="*/ 468 w 251790"/>
                <a:gd name="connsiteY3" fmla="*/ 107411 h 110081"/>
                <a:gd name="connsiteX4" fmla="*/ 121245 w 251790"/>
                <a:gd name="connsiteY4" fmla="*/ 44546 h 110081"/>
                <a:gd name="connsiteX5" fmla="*/ 249928 w 251790"/>
                <a:gd name="connsiteY5" fmla="*/ 65 h 110081"/>
                <a:gd name="connsiteX6" fmla="*/ 251071 w 251790"/>
                <a:gd name="connsiteY6" fmla="*/ 2732 h 110081"/>
                <a:gd name="connsiteX7" fmla="*/ 251071 w 251790"/>
                <a:gd name="connsiteY7" fmla="*/ 2732 h 110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790" h="110081">
                  <a:moveTo>
                    <a:pt x="251071" y="2732"/>
                  </a:moveTo>
                  <a:cubicBezTo>
                    <a:pt x="211256" y="24449"/>
                    <a:pt x="170965" y="45499"/>
                    <a:pt x="130293" y="65597"/>
                  </a:cubicBezTo>
                  <a:cubicBezTo>
                    <a:pt x="90003" y="88171"/>
                    <a:pt x="48855" y="106649"/>
                    <a:pt x="1611" y="110078"/>
                  </a:cubicBezTo>
                  <a:cubicBezTo>
                    <a:pt x="277" y="110174"/>
                    <a:pt x="-580" y="108364"/>
                    <a:pt x="468" y="107411"/>
                  </a:cubicBezTo>
                  <a:cubicBezTo>
                    <a:pt x="35425" y="75503"/>
                    <a:pt x="77144" y="58262"/>
                    <a:pt x="121245" y="44546"/>
                  </a:cubicBezTo>
                  <a:cubicBezTo>
                    <a:pt x="163821" y="28830"/>
                    <a:pt x="206779" y="14066"/>
                    <a:pt x="249928" y="65"/>
                  </a:cubicBezTo>
                  <a:cubicBezTo>
                    <a:pt x="251451" y="-412"/>
                    <a:pt x="252595" y="1874"/>
                    <a:pt x="251071" y="2732"/>
                  </a:cubicBezTo>
                  <a:lnTo>
                    <a:pt x="251071" y="273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9" name="Freeform: Shape 225">
              <a:extLst>
                <a:ext uri="{FF2B5EF4-FFF2-40B4-BE49-F238E27FC236}">
                  <a16:creationId xmlns:a16="http://schemas.microsoft.com/office/drawing/2014/main" id="{6E60C8F0-48F8-1470-FC84-EC3FABA37A17}"/>
                </a:ext>
              </a:extLst>
            </p:cNvPr>
            <p:cNvSpPr/>
            <p:nvPr/>
          </p:nvSpPr>
          <p:spPr>
            <a:xfrm>
              <a:off x="2019081" y="525857"/>
              <a:ext cx="532610" cy="228057"/>
            </a:xfrm>
            <a:custGeom>
              <a:avLst/>
              <a:gdLst>
                <a:gd name="connsiteX0" fmla="*/ 531968 w 532610"/>
                <a:gd name="connsiteY0" fmla="*/ 2684 h 228057"/>
                <a:gd name="connsiteX1" fmla="*/ 235359 w 532610"/>
                <a:gd name="connsiteY1" fmla="*/ 153465 h 228057"/>
                <a:gd name="connsiteX2" fmla="*/ 133632 w 532610"/>
                <a:gd name="connsiteY2" fmla="*/ 201662 h 228057"/>
                <a:gd name="connsiteX3" fmla="*/ 68005 w 532610"/>
                <a:gd name="connsiteY3" fmla="*/ 216807 h 228057"/>
                <a:gd name="connsiteX4" fmla="*/ 1616 w 532610"/>
                <a:gd name="connsiteY4" fmla="*/ 228046 h 228057"/>
                <a:gd name="connsiteX5" fmla="*/ 759 w 532610"/>
                <a:gd name="connsiteY5" fmla="*/ 225284 h 228057"/>
                <a:gd name="connsiteX6" fmla="*/ 125441 w 532610"/>
                <a:gd name="connsiteY6" fmla="*/ 175277 h 228057"/>
                <a:gd name="connsiteX7" fmla="*/ 326323 w 532610"/>
                <a:gd name="connsiteY7" fmla="*/ 86409 h 228057"/>
                <a:gd name="connsiteX8" fmla="*/ 530634 w 532610"/>
                <a:gd name="connsiteY8" fmla="*/ 113 h 228057"/>
                <a:gd name="connsiteX9" fmla="*/ 531872 w 532610"/>
                <a:gd name="connsiteY9" fmla="*/ 2684 h 228057"/>
                <a:gd name="connsiteX10" fmla="*/ 531872 w 532610"/>
                <a:gd name="connsiteY10" fmla="*/ 2684 h 22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2610" h="228057">
                  <a:moveTo>
                    <a:pt x="531968" y="2684"/>
                  </a:moveTo>
                  <a:cubicBezTo>
                    <a:pt x="440242" y="50405"/>
                    <a:pt x="327657" y="106983"/>
                    <a:pt x="235359" y="153465"/>
                  </a:cubicBezTo>
                  <a:cubicBezTo>
                    <a:pt x="202117" y="170991"/>
                    <a:pt x="168494" y="187565"/>
                    <a:pt x="133632" y="201662"/>
                  </a:cubicBezTo>
                  <a:cubicBezTo>
                    <a:pt x="111915" y="207186"/>
                    <a:pt x="90103" y="212330"/>
                    <a:pt x="68005" y="216807"/>
                  </a:cubicBezTo>
                  <a:cubicBezTo>
                    <a:pt x="46097" y="221283"/>
                    <a:pt x="24000" y="225379"/>
                    <a:pt x="1616" y="228046"/>
                  </a:cubicBezTo>
                  <a:cubicBezTo>
                    <a:pt x="92" y="228236"/>
                    <a:pt x="-670" y="225950"/>
                    <a:pt x="759" y="225284"/>
                  </a:cubicBezTo>
                  <a:cubicBezTo>
                    <a:pt x="41240" y="205567"/>
                    <a:pt x="83055" y="189946"/>
                    <a:pt x="125441" y="175277"/>
                  </a:cubicBezTo>
                  <a:cubicBezTo>
                    <a:pt x="172018" y="149369"/>
                    <a:pt x="269935" y="111555"/>
                    <a:pt x="326323" y="86409"/>
                  </a:cubicBezTo>
                  <a:cubicBezTo>
                    <a:pt x="385473" y="60596"/>
                    <a:pt x="470341" y="25259"/>
                    <a:pt x="530634" y="113"/>
                  </a:cubicBezTo>
                  <a:cubicBezTo>
                    <a:pt x="532158" y="-554"/>
                    <a:pt x="533492" y="1922"/>
                    <a:pt x="531872" y="2684"/>
                  </a:cubicBezTo>
                  <a:lnTo>
                    <a:pt x="531872" y="268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20" name="Freeform: Shape 226">
              <a:extLst>
                <a:ext uri="{FF2B5EF4-FFF2-40B4-BE49-F238E27FC236}">
                  <a16:creationId xmlns:a16="http://schemas.microsoft.com/office/drawing/2014/main" id="{0A98BC43-8826-8ED2-1DD2-94E9CD175302}"/>
                </a:ext>
              </a:extLst>
            </p:cNvPr>
            <p:cNvSpPr/>
            <p:nvPr/>
          </p:nvSpPr>
          <p:spPr>
            <a:xfrm>
              <a:off x="776255" y="405955"/>
              <a:ext cx="1960976" cy="1067748"/>
            </a:xfrm>
            <a:custGeom>
              <a:avLst/>
              <a:gdLst>
                <a:gd name="connsiteX0" fmla="*/ 1959864 w 1960976"/>
                <a:gd name="connsiteY0" fmla="*/ 883349 h 1067748"/>
                <a:gd name="connsiteX1" fmla="*/ 1877473 w 1960976"/>
                <a:gd name="connsiteY1" fmla="*/ 842486 h 1067748"/>
                <a:gd name="connsiteX2" fmla="*/ 1819180 w 1960976"/>
                <a:gd name="connsiteY2" fmla="*/ 843439 h 1067748"/>
                <a:gd name="connsiteX3" fmla="*/ 1672209 w 1960976"/>
                <a:gd name="connsiteY3" fmla="*/ 840391 h 1067748"/>
                <a:gd name="connsiteX4" fmla="*/ 1652111 w 1960976"/>
                <a:gd name="connsiteY4" fmla="*/ 839343 h 1067748"/>
                <a:gd name="connsiteX5" fmla="*/ 1477137 w 1960976"/>
                <a:gd name="connsiteY5" fmla="*/ 787718 h 1067748"/>
                <a:gd name="connsiteX6" fmla="*/ 1370838 w 1960976"/>
                <a:gd name="connsiteY6" fmla="*/ 746093 h 1067748"/>
                <a:gd name="connsiteX7" fmla="*/ 1288923 w 1960976"/>
                <a:gd name="connsiteY7" fmla="*/ 667036 h 1067748"/>
                <a:gd name="connsiteX8" fmla="*/ 1287113 w 1960976"/>
                <a:gd name="connsiteY8" fmla="*/ 665321 h 1067748"/>
                <a:gd name="connsiteX9" fmla="*/ 1262063 w 1960976"/>
                <a:gd name="connsiteY9" fmla="*/ 644747 h 1067748"/>
                <a:gd name="connsiteX10" fmla="*/ 1276922 w 1960976"/>
                <a:gd name="connsiteY10" fmla="*/ 650653 h 1067748"/>
                <a:gd name="connsiteX11" fmla="*/ 1278541 w 1960976"/>
                <a:gd name="connsiteY11" fmla="*/ 651129 h 1067748"/>
                <a:gd name="connsiteX12" fmla="*/ 1387602 w 1960976"/>
                <a:gd name="connsiteY12" fmla="*/ 679799 h 1067748"/>
                <a:gd name="connsiteX13" fmla="*/ 1580388 w 1960976"/>
                <a:gd name="connsiteY13" fmla="*/ 675799 h 1067748"/>
                <a:gd name="connsiteX14" fmla="*/ 1729550 w 1960976"/>
                <a:gd name="connsiteY14" fmla="*/ 630365 h 1067748"/>
                <a:gd name="connsiteX15" fmla="*/ 1758887 w 1960976"/>
                <a:gd name="connsiteY15" fmla="*/ 530924 h 1067748"/>
                <a:gd name="connsiteX16" fmla="*/ 1646110 w 1960976"/>
                <a:gd name="connsiteY16" fmla="*/ 449485 h 1067748"/>
                <a:gd name="connsiteX17" fmla="*/ 1570101 w 1960976"/>
                <a:gd name="connsiteY17" fmla="*/ 431482 h 1067748"/>
                <a:gd name="connsiteX18" fmla="*/ 1497044 w 1960976"/>
                <a:gd name="connsiteY18" fmla="*/ 421481 h 1067748"/>
                <a:gd name="connsiteX19" fmla="*/ 1383506 w 1960976"/>
                <a:gd name="connsiteY19" fmla="*/ 387763 h 1067748"/>
                <a:gd name="connsiteX20" fmla="*/ 1229582 w 1960976"/>
                <a:gd name="connsiteY20" fmla="*/ 334804 h 1067748"/>
                <a:gd name="connsiteX21" fmla="*/ 1070801 w 1960976"/>
                <a:gd name="connsiteY21" fmla="*/ 280988 h 1067748"/>
                <a:gd name="connsiteX22" fmla="*/ 968121 w 1960976"/>
                <a:gd name="connsiteY22" fmla="*/ 236792 h 1067748"/>
                <a:gd name="connsiteX23" fmla="*/ 858488 w 1960976"/>
                <a:gd name="connsiteY23" fmla="*/ 202502 h 1067748"/>
                <a:gd name="connsiteX24" fmla="*/ 632555 w 1960976"/>
                <a:gd name="connsiteY24" fmla="*/ 180594 h 1067748"/>
                <a:gd name="connsiteX25" fmla="*/ 482441 w 1960976"/>
                <a:gd name="connsiteY25" fmla="*/ 194215 h 1067748"/>
                <a:gd name="connsiteX26" fmla="*/ 452057 w 1960976"/>
                <a:gd name="connsiteY26" fmla="*/ 195072 h 1067748"/>
                <a:gd name="connsiteX27" fmla="*/ 304895 w 1960976"/>
                <a:gd name="connsiteY27" fmla="*/ 145733 h 1067748"/>
                <a:gd name="connsiteX28" fmla="*/ 135160 w 1960976"/>
                <a:gd name="connsiteY28" fmla="*/ 66294 h 1067748"/>
                <a:gd name="connsiteX29" fmla="*/ 0 w 1960976"/>
                <a:gd name="connsiteY29" fmla="*/ 0 h 1067748"/>
                <a:gd name="connsiteX30" fmla="*/ 267081 w 1960976"/>
                <a:gd name="connsiteY30" fmla="*/ 138970 h 1067748"/>
                <a:gd name="connsiteX31" fmla="*/ 337566 w 1960976"/>
                <a:gd name="connsiteY31" fmla="*/ 166688 h 1067748"/>
                <a:gd name="connsiteX32" fmla="*/ 443770 w 1960976"/>
                <a:gd name="connsiteY32" fmla="*/ 204978 h 1067748"/>
                <a:gd name="connsiteX33" fmla="*/ 483394 w 1960976"/>
                <a:gd name="connsiteY33" fmla="*/ 207074 h 1067748"/>
                <a:gd name="connsiteX34" fmla="*/ 558451 w 1960976"/>
                <a:gd name="connsiteY34" fmla="*/ 200787 h 1067748"/>
                <a:gd name="connsiteX35" fmla="*/ 726091 w 1960976"/>
                <a:gd name="connsiteY35" fmla="*/ 197834 h 1067748"/>
                <a:gd name="connsiteX36" fmla="*/ 854678 w 1960976"/>
                <a:gd name="connsiteY36" fmla="*/ 220790 h 1067748"/>
                <a:gd name="connsiteX37" fmla="*/ 959453 w 1960976"/>
                <a:gd name="connsiteY37" fmla="*/ 255080 h 1067748"/>
                <a:gd name="connsiteX38" fmla="*/ 1063276 w 1960976"/>
                <a:gd name="connsiteY38" fmla="*/ 301466 h 1067748"/>
                <a:gd name="connsiteX39" fmla="*/ 1214342 w 1960976"/>
                <a:gd name="connsiteY39" fmla="*/ 355092 h 1067748"/>
                <a:gd name="connsiteX40" fmla="*/ 1278731 w 1960976"/>
                <a:gd name="connsiteY40" fmla="*/ 371475 h 1067748"/>
                <a:gd name="connsiteX41" fmla="*/ 1363409 w 1960976"/>
                <a:gd name="connsiteY41" fmla="*/ 405098 h 1067748"/>
                <a:gd name="connsiteX42" fmla="*/ 1417892 w 1960976"/>
                <a:gd name="connsiteY42" fmla="*/ 427101 h 1067748"/>
                <a:gd name="connsiteX43" fmla="*/ 1529334 w 1960976"/>
                <a:gd name="connsiteY43" fmla="*/ 453676 h 1067748"/>
                <a:gd name="connsiteX44" fmla="*/ 1567434 w 1960976"/>
                <a:gd name="connsiteY44" fmla="*/ 457200 h 1067748"/>
                <a:gd name="connsiteX45" fmla="*/ 1637538 w 1960976"/>
                <a:gd name="connsiteY45" fmla="*/ 474155 h 1067748"/>
                <a:gd name="connsiteX46" fmla="*/ 1737455 w 1960976"/>
                <a:gd name="connsiteY46" fmla="*/ 555593 h 1067748"/>
                <a:gd name="connsiteX47" fmla="*/ 1712976 w 1960976"/>
                <a:gd name="connsiteY47" fmla="*/ 609219 h 1067748"/>
                <a:gd name="connsiteX48" fmla="*/ 1576864 w 1960976"/>
                <a:gd name="connsiteY48" fmla="*/ 648462 h 1067748"/>
                <a:gd name="connsiteX49" fmla="*/ 1395031 w 1960976"/>
                <a:gd name="connsiteY49" fmla="*/ 652367 h 1067748"/>
                <a:gd name="connsiteX50" fmla="*/ 1287209 w 1960976"/>
                <a:gd name="connsiteY50" fmla="*/ 624650 h 1067748"/>
                <a:gd name="connsiteX51" fmla="*/ 1235107 w 1960976"/>
                <a:gd name="connsiteY51" fmla="*/ 604361 h 1067748"/>
                <a:gd name="connsiteX52" fmla="*/ 1170718 w 1960976"/>
                <a:gd name="connsiteY52" fmla="*/ 570167 h 1067748"/>
                <a:gd name="connsiteX53" fmla="*/ 1155573 w 1960976"/>
                <a:gd name="connsiteY53" fmla="*/ 592931 h 1067748"/>
                <a:gd name="connsiteX54" fmla="*/ 1270159 w 1960976"/>
                <a:gd name="connsiteY54" fmla="*/ 686181 h 1067748"/>
                <a:gd name="connsiteX55" fmla="*/ 1384840 w 1960976"/>
                <a:gd name="connsiteY55" fmla="*/ 782479 h 1067748"/>
                <a:gd name="connsiteX56" fmla="*/ 1639919 w 1960976"/>
                <a:gd name="connsiteY56" fmla="*/ 862394 h 1067748"/>
                <a:gd name="connsiteX57" fmla="*/ 1671542 w 1960976"/>
                <a:gd name="connsiteY57" fmla="*/ 865346 h 1067748"/>
                <a:gd name="connsiteX58" fmla="*/ 1878806 w 1960976"/>
                <a:gd name="connsiteY58" fmla="*/ 865918 h 1067748"/>
                <a:gd name="connsiteX59" fmla="*/ 1938814 w 1960976"/>
                <a:gd name="connsiteY59" fmla="*/ 913733 h 1067748"/>
                <a:gd name="connsiteX60" fmla="*/ 1914239 w 1960976"/>
                <a:gd name="connsiteY60" fmla="*/ 994315 h 1067748"/>
                <a:gd name="connsiteX61" fmla="*/ 1855184 w 1960976"/>
                <a:gd name="connsiteY61" fmla="*/ 1041178 h 1067748"/>
                <a:gd name="connsiteX62" fmla="*/ 1739170 w 1960976"/>
                <a:gd name="connsiteY62" fmla="*/ 1046131 h 1067748"/>
                <a:gd name="connsiteX63" fmla="*/ 1621250 w 1960976"/>
                <a:gd name="connsiteY63" fmla="*/ 1050322 h 1067748"/>
                <a:gd name="connsiteX64" fmla="*/ 1503712 w 1960976"/>
                <a:gd name="connsiteY64" fmla="*/ 1052036 h 1067748"/>
                <a:gd name="connsiteX65" fmla="*/ 1255490 w 1960976"/>
                <a:gd name="connsiteY65" fmla="*/ 1031939 h 1067748"/>
                <a:gd name="connsiteX66" fmla="*/ 1241870 w 1960976"/>
                <a:gd name="connsiteY66" fmla="*/ 1027557 h 1067748"/>
                <a:gd name="connsiteX67" fmla="*/ 1228439 w 1960976"/>
                <a:gd name="connsiteY67" fmla="*/ 1022318 h 1067748"/>
                <a:gd name="connsiteX68" fmla="*/ 1215390 w 1960976"/>
                <a:gd name="connsiteY68" fmla="*/ 1015841 h 1067748"/>
                <a:gd name="connsiteX69" fmla="*/ 987552 w 1960976"/>
                <a:gd name="connsiteY69" fmla="*/ 831914 h 1067748"/>
                <a:gd name="connsiteX70" fmla="*/ 1225010 w 1960976"/>
                <a:gd name="connsiteY70" fmla="*/ 1029748 h 1067748"/>
                <a:gd name="connsiteX71" fmla="*/ 1253109 w 1960976"/>
                <a:gd name="connsiteY71" fmla="*/ 1040511 h 1067748"/>
                <a:gd name="connsiteX72" fmla="*/ 1503140 w 1960976"/>
                <a:gd name="connsiteY72" fmla="*/ 1066514 h 1067748"/>
                <a:gd name="connsiteX73" fmla="*/ 1621250 w 1960976"/>
                <a:gd name="connsiteY73" fmla="*/ 1066514 h 1067748"/>
                <a:gd name="connsiteX74" fmla="*/ 1739075 w 1960976"/>
                <a:gd name="connsiteY74" fmla="*/ 1063943 h 1067748"/>
                <a:gd name="connsiteX75" fmla="*/ 1889189 w 1960976"/>
                <a:gd name="connsiteY75" fmla="*/ 1050893 h 1067748"/>
                <a:gd name="connsiteX76" fmla="*/ 1959769 w 1960976"/>
                <a:gd name="connsiteY76" fmla="*/ 883634 h 106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960976" h="1067748">
                  <a:moveTo>
                    <a:pt x="1959864" y="883349"/>
                  </a:moveTo>
                  <a:cubicBezTo>
                    <a:pt x="1950910" y="837343"/>
                    <a:pt x="1913954" y="838486"/>
                    <a:pt x="1877473" y="842486"/>
                  </a:cubicBezTo>
                  <a:cubicBezTo>
                    <a:pt x="1858232" y="843439"/>
                    <a:pt x="1838706" y="843534"/>
                    <a:pt x="1819180" y="843439"/>
                  </a:cubicBezTo>
                  <a:cubicBezTo>
                    <a:pt x="1770698" y="843439"/>
                    <a:pt x="1720787" y="841820"/>
                    <a:pt x="1672209" y="840391"/>
                  </a:cubicBezTo>
                  <a:cubicBezTo>
                    <a:pt x="1664399" y="839915"/>
                    <a:pt x="1661255" y="840772"/>
                    <a:pt x="1652111" y="839343"/>
                  </a:cubicBezTo>
                  <a:cubicBezTo>
                    <a:pt x="1593247" y="825627"/>
                    <a:pt x="1534859" y="806291"/>
                    <a:pt x="1477137" y="787718"/>
                  </a:cubicBezTo>
                  <a:cubicBezTo>
                    <a:pt x="1442371" y="775240"/>
                    <a:pt x="1401604" y="764286"/>
                    <a:pt x="1370838" y="746093"/>
                  </a:cubicBezTo>
                  <a:cubicBezTo>
                    <a:pt x="1340549" y="724853"/>
                    <a:pt x="1313402" y="695230"/>
                    <a:pt x="1288923" y="667036"/>
                  </a:cubicBezTo>
                  <a:cubicBezTo>
                    <a:pt x="1288542" y="666560"/>
                    <a:pt x="1287685" y="665607"/>
                    <a:pt x="1287113" y="665321"/>
                  </a:cubicBezTo>
                  <a:lnTo>
                    <a:pt x="1262063" y="644747"/>
                  </a:lnTo>
                  <a:cubicBezTo>
                    <a:pt x="1270445" y="648081"/>
                    <a:pt x="1276922" y="650653"/>
                    <a:pt x="1276922" y="650653"/>
                  </a:cubicBezTo>
                  <a:cubicBezTo>
                    <a:pt x="1277302" y="650843"/>
                    <a:pt x="1278064" y="651034"/>
                    <a:pt x="1278541" y="651129"/>
                  </a:cubicBezTo>
                  <a:cubicBezTo>
                    <a:pt x="1302258" y="657416"/>
                    <a:pt x="1364742" y="673799"/>
                    <a:pt x="1387602" y="679799"/>
                  </a:cubicBezTo>
                  <a:cubicBezTo>
                    <a:pt x="1451896" y="692468"/>
                    <a:pt x="1517047" y="682466"/>
                    <a:pt x="1580388" y="675799"/>
                  </a:cubicBezTo>
                  <a:cubicBezTo>
                    <a:pt x="1631823" y="668084"/>
                    <a:pt x="1685544" y="663226"/>
                    <a:pt x="1729550" y="630365"/>
                  </a:cubicBezTo>
                  <a:cubicBezTo>
                    <a:pt x="1759934" y="608743"/>
                    <a:pt x="1773079" y="565785"/>
                    <a:pt x="1758887" y="530924"/>
                  </a:cubicBezTo>
                  <a:cubicBezTo>
                    <a:pt x="1738122" y="486442"/>
                    <a:pt x="1688878" y="465392"/>
                    <a:pt x="1646110" y="449485"/>
                  </a:cubicBezTo>
                  <a:cubicBezTo>
                    <a:pt x="1621536" y="441103"/>
                    <a:pt x="1596676" y="434531"/>
                    <a:pt x="1570101" y="431482"/>
                  </a:cubicBezTo>
                  <a:cubicBezTo>
                    <a:pt x="1544574" y="430530"/>
                    <a:pt x="1521809" y="427101"/>
                    <a:pt x="1497044" y="421481"/>
                  </a:cubicBezTo>
                  <a:cubicBezTo>
                    <a:pt x="1458849" y="412528"/>
                    <a:pt x="1419130" y="403860"/>
                    <a:pt x="1383506" y="387763"/>
                  </a:cubicBezTo>
                  <a:cubicBezTo>
                    <a:pt x="1336072" y="360331"/>
                    <a:pt x="1282732" y="345567"/>
                    <a:pt x="1229582" y="334804"/>
                  </a:cubicBezTo>
                  <a:cubicBezTo>
                    <a:pt x="1181386" y="319183"/>
                    <a:pt x="1118140" y="297942"/>
                    <a:pt x="1070801" y="280988"/>
                  </a:cubicBezTo>
                  <a:cubicBezTo>
                    <a:pt x="1034796" y="268510"/>
                    <a:pt x="1001363" y="254318"/>
                    <a:pt x="968121" y="236792"/>
                  </a:cubicBezTo>
                  <a:cubicBezTo>
                    <a:pt x="933545" y="220313"/>
                    <a:pt x="895731" y="209550"/>
                    <a:pt x="858488" y="202502"/>
                  </a:cubicBezTo>
                  <a:cubicBezTo>
                    <a:pt x="784003" y="187738"/>
                    <a:pt x="708755" y="174022"/>
                    <a:pt x="632555" y="180594"/>
                  </a:cubicBezTo>
                  <a:cubicBezTo>
                    <a:pt x="587788" y="182690"/>
                    <a:pt x="527876" y="189357"/>
                    <a:pt x="482441" y="194215"/>
                  </a:cubicBezTo>
                  <a:cubicBezTo>
                    <a:pt x="472345" y="194977"/>
                    <a:pt x="461963" y="196406"/>
                    <a:pt x="452057" y="195072"/>
                  </a:cubicBezTo>
                  <a:cubicBezTo>
                    <a:pt x="410146" y="180975"/>
                    <a:pt x="346805" y="159830"/>
                    <a:pt x="304895" y="145733"/>
                  </a:cubicBezTo>
                  <a:cubicBezTo>
                    <a:pt x="246316" y="124015"/>
                    <a:pt x="191738" y="92774"/>
                    <a:pt x="135160" y="66294"/>
                  </a:cubicBezTo>
                  <a:lnTo>
                    <a:pt x="0" y="0"/>
                  </a:lnTo>
                  <a:cubicBezTo>
                    <a:pt x="88678" y="47054"/>
                    <a:pt x="177260" y="94107"/>
                    <a:pt x="267081" y="138970"/>
                  </a:cubicBezTo>
                  <a:cubicBezTo>
                    <a:pt x="283655" y="148304"/>
                    <a:pt x="320707" y="160592"/>
                    <a:pt x="337566" y="166688"/>
                  </a:cubicBezTo>
                  <a:cubicBezTo>
                    <a:pt x="363474" y="176022"/>
                    <a:pt x="417671" y="195548"/>
                    <a:pt x="443770" y="204978"/>
                  </a:cubicBezTo>
                  <a:cubicBezTo>
                    <a:pt x="456438" y="210026"/>
                    <a:pt x="470344" y="207455"/>
                    <a:pt x="483394" y="207074"/>
                  </a:cubicBezTo>
                  <a:cubicBezTo>
                    <a:pt x="483394" y="207074"/>
                    <a:pt x="558451" y="200787"/>
                    <a:pt x="558451" y="200787"/>
                  </a:cubicBezTo>
                  <a:cubicBezTo>
                    <a:pt x="614172" y="196310"/>
                    <a:pt x="670465" y="192691"/>
                    <a:pt x="726091" y="197834"/>
                  </a:cubicBezTo>
                  <a:cubicBezTo>
                    <a:pt x="769049" y="202406"/>
                    <a:pt x="812292" y="212693"/>
                    <a:pt x="854678" y="220790"/>
                  </a:cubicBezTo>
                  <a:cubicBezTo>
                    <a:pt x="891254" y="228219"/>
                    <a:pt x="926116" y="238697"/>
                    <a:pt x="959453" y="255080"/>
                  </a:cubicBezTo>
                  <a:cubicBezTo>
                    <a:pt x="992600" y="273177"/>
                    <a:pt x="1028224" y="288703"/>
                    <a:pt x="1063276" y="301466"/>
                  </a:cubicBezTo>
                  <a:cubicBezTo>
                    <a:pt x="1107758" y="318135"/>
                    <a:pt x="1168908" y="339757"/>
                    <a:pt x="1214342" y="355092"/>
                  </a:cubicBezTo>
                  <a:cubicBezTo>
                    <a:pt x="1234154" y="361855"/>
                    <a:pt x="1258538" y="365189"/>
                    <a:pt x="1278731" y="371475"/>
                  </a:cubicBezTo>
                  <a:cubicBezTo>
                    <a:pt x="1308354" y="379667"/>
                    <a:pt x="1336643" y="390430"/>
                    <a:pt x="1363409" y="405098"/>
                  </a:cubicBezTo>
                  <a:cubicBezTo>
                    <a:pt x="1380268" y="415195"/>
                    <a:pt x="1399699" y="421481"/>
                    <a:pt x="1417892" y="427101"/>
                  </a:cubicBezTo>
                  <a:cubicBezTo>
                    <a:pt x="1454658" y="438055"/>
                    <a:pt x="1491425" y="447294"/>
                    <a:pt x="1529334" y="453676"/>
                  </a:cubicBezTo>
                  <a:cubicBezTo>
                    <a:pt x="1541050" y="455962"/>
                    <a:pt x="1556195" y="456248"/>
                    <a:pt x="1567434" y="457200"/>
                  </a:cubicBezTo>
                  <a:cubicBezTo>
                    <a:pt x="1590770" y="459867"/>
                    <a:pt x="1614678" y="466249"/>
                    <a:pt x="1637538" y="474155"/>
                  </a:cubicBezTo>
                  <a:cubicBezTo>
                    <a:pt x="1675448" y="488918"/>
                    <a:pt x="1732788" y="511683"/>
                    <a:pt x="1737455" y="555593"/>
                  </a:cubicBezTo>
                  <a:cubicBezTo>
                    <a:pt x="1739646" y="577310"/>
                    <a:pt x="1730407" y="596170"/>
                    <a:pt x="1712976" y="609219"/>
                  </a:cubicBezTo>
                  <a:cubicBezTo>
                    <a:pt x="1675162" y="637127"/>
                    <a:pt x="1623251" y="641795"/>
                    <a:pt x="1576864" y="648462"/>
                  </a:cubicBezTo>
                  <a:cubicBezTo>
                    <a:pt x="1516475" y="654653"/>
                    <a:pt x="1454182" y="663512"/>
                    <a:pt x="1395031" y="652367"/>
                  </a:cubicBezTo>
                  <a:cubicBezTo>
                    <a:pt x="1375029" y="647319"/>
                    <a:pt x="1301496" y="627983"/>
                    <a:pt x="1287209" y="624650"/>
                  </a:cubicBezTo>
                  <a:lnTo>
                    <a:pt x="1235107" y="604361"/>
                  </a:lnTo>
                  <a:lnTo>
                    <a:pt x="1170718" y="570167"/>
                  </a:lnTo>
                  <a:lnTo>
                    <a:pt x="1155573" y="592931"/>
                  </a:lnTo>
                  <a:cubicBezTo>
                    <a:pt x="1155573" y="592931"/>
                    <a:pt x="1270159" y="686181"/>
                    <a:pt x="1270159" y="686181"/>
                  </a:cubicBezTo>
                  <a:cubicBezTo>
                    <a:pt x="1294543" y="713899"/>
                    <a:pt x="1339596" y="766096"/>
                    <a:pt x="1384840" y="782479"/>
                  </a:cubicBezTo>
                  <a:cubicBezTo>
                    <a:pt x="1468469" y="814007"/>
                    <a:pt x="1553242" y="840295"/>
                    <a:pt x="1639919" y="862394"/>
                  </a:cubicBezTo>
                  <a:cubicBezTo>
                    <a:pt x="1649539" y="865061"/>
                    <a:pt x="1661541" y="865251"/>
                    <a:pt x="1671542" y="865346"/>
                  </a:cubicBezTo>
                  <a:cubicBezTo>
                    <a:pt x="1740503" y="866870"/>
                    <a:pt x="1809845" y="869728"/>
                    <a:pt x="1878806" y="865918"/>
                  </a:cubicBezTo>
                  <a:cubicBezTo>
                    <a:pt x="1922335" y="861060"/>
                    <a:pt x="1942624" y="860108"/>
                    <a:pt x="1938814" y="913733"/>
                  </a:cubicBezTo>
                  <a:cubicBezTo>
                    <a:pt x="1935861" y="941165"/>
                    <a:pt x="1926336" y="969169"/>
                    <a:pt x="1914239" y="994315"/>
                  </a:cubicBezTo>
                  <a:cubicBezTo>
                    <a:pt x="1903285" y="1020128"/>
                    <a:pt x="1883855" y="1036892"/>
                    <a:pt x="1855184" y="1041178"/>
                  </a:cubicBezTo>
                  <a:cubicBezTo>
                    <a:pt x="1817942" y="1046702"/>
                    <a:pt x="1777270" y="1043559"/>
                    <a:pt x="1739170" y="1046131"/>
                  </a:cubicBezTo>
                  <a:cubicBezTo>
                    <a:pt x="1739170" y="1046131"/>
                    <a:pt x="1621250" y="1050322"/>
                    <a:pt x="1621250" y="1050322"/>
                  </a:cubicBezTo>
                  <a:cubicBezTo>
                    <a:pt x="1587246" y="1051560"/>
                    <a:pt x="1537526" y="1053941"/>
                    <a:pt x="1503712" y="1052036"/>
                  </a:cubicBezTo>
                  <a:cubicBezTo>
                    <a:pt x="1420939" y="1048512"/>
                    <a:pt x="1336834" y="1048036"/>
                    <a:pt x="1255490" y="1031939"/>
                  </a:cubicBezTo>
                  <a:cubicBezTo>
                    <a:pt x="1251490" y="1031272"/>
                    <a:pt x="1245584" y="1028986"/>
                    <a:pt x="1241870" y="1027557"/>
                  </a:cubicBezTo>
                  <a:lnTo>
                    <a:pt x="1228439" y="1022318"/>
                  </a:lnTo>
                  <a:cubicBezTo>
                    <a:pt x="1228439" y="1022318"/>
                    <a:pt x="1215390" y="1015841"/>
                    <a:pt x="1215390" y="1015841"/>
                  </a:cubicBezTo>
                  <a:cubicBezTo>
                    <a:pt x="1129189" y="969264"/>
                    <a:pt x="1056704" y="900589"/>
                    <a:pt x="987552" y="831914"/>
                  </a:cubicBezTo>
                  <a:cubicBezTo>
                    <a:pt x="1058132" y="906399"/>
                    <a:pt x="1132999" y="981647"/>
                    <a:pt x="1225010" y="1029748"/>
                  </a:cubicBezTo>
                  <a:cubicBezTo>
                    <a:pt x="1233011" y="1032891"/>
                    <a:pt x="1244822" y="1038701"/>
                    <a:pt x="1253109" y="1040511"/>
                  </a:cubicBezTo>
                  <a:cubicBezTo>
                    <a:pt x="1334262" y="1058704"/>
                    <a:pt x="1420273" y="1061276"/>
                    <a:pt x="1503140" y="1066514"/>
                  </a:cubicBezTo>
                  <a:cubicBezTo>
                    <a:pt x="1537145" y="1068800"/>
                    <a:pt x="1586675" y="1067372"/>
                    <a:pt x="1621250" y="1066514"/>
                  </a:cubicBezTo>
                  <a:cubicBezTo>
                    <a:pt x="1621250" y="1066514"/>
                    <a:pt x="1739075" y="1063943"/>
                    <a:pt x="1739075" y="1063943"/>
                  </a:cubicBezTo>
                  <a:cubicBezTo>
                    <a:pt x="1789081" y="1059847"/>
                    <a:pt x="1841278" y="1071372"/>
                    <a:pt x="1889189" y="1050893"/>
                  </a:cubicBezTo>
                  <a:cubicBezTo>
                    <a:pt x="1935099" y="1030891"/>
                    <a:pt x="1967770" y="931259"/>
                    <a:pt x="1959769" y="88363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02C06075-1DC6-5A7C-35FE-E542BF13B745}"/>
              </a:ext>
            </a:extLst>
          </p:cNvPr>
          <p:cNvGrpSpPr/>
          <p:nvPr/>
        </p:nvGrpSpPr>
        <p:grpSpPr>
          <a:xfrm>
            <a:off x="5688650" y="4515913"/>
            <a:ext cx="417500" cy="507511"/>
            <a:chOff x="9776631" y="641701"/>
            <a:chExt cx="2276475" cy="2967037"/>
          </a:xfrm>
        </p:grpSpPr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2DC49B20-39CA-24A4-6E03-3B2A35B9B279}"/>
                </a:ext>
              </a:extLst>
            </p:cNvPr>
            <p:cNvSpPr/>
            <p:nvPr/>
          </p:nvSpPr>
          <p:spPr>
            <a:xfrm>
              <a:off x="10176299" y="2032351"/>
              <a:ext cx="1451038" cy="1295400"/>
            </a:xfrm>
            <a:custGeom>
              <a:avLst/>
              <a:gdLst>
                <a:gd name="connsiteX0" fmla="*/ 145161 w 1451038"/>
                <a:gd name="connsiteY0" fmla="*/ 1295400 h 1295400"/>
                <a:gd name="connsiteX1" fmla="*/ 1305973 w 1451038"/>
                <a:gd name="connsiteY1" fmla="*/ 1295400 h 1295400"/>
                <a:gd name="connsiteX2" fmla="*/ 1451039 w 1451038"/>
                <a:gd name="connsiteY2" fmla="*/ 0 h 1295400"/>
                <a:gd name="connsiteX3" fmla="*/ 0 w 1451038"/>
                <a:gd name="connsiteY3" fmla="*/ 0 h 1295400"/>
                <a:gd name="connsiteX4" fmla="*/ 145161 w 1451038"/>
                <a:gd name="connsiteY4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1038" h="1295400">
                  <a:moveTo>
                    <a:pt x="145161" y="1295400"/>
                  </a:moveTo>
                  <a:lnTo>
                    <a:pt x="1305973" y="1295400"/>
                  </a:lnTo>
                  <a:lnTo>
                    <a:pt x="1451039" y="0"/>
                  </a:lnTo>
                  <a:lnTo>
                    <a:pt x="0" y="0"/>
                  </a:lnTo>
                  <a:lnTo>
                    <a:pt x="145161" y="1295400"/>
                  </a:ln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D814C92E-F8BA-084C-D0DD-769D966DDED7}"/>
                </a:ext>
              </a:extLst>
            </p:cNvPr>
            <p:cNvSpPr/>
            <p:nvPr/>
          </p:nvSpPr>
          <p:spPr>
            <a:xfrm>
              <a:off x="9776631" y="641701"/>
              <a:ext cx="2276475" cy="2967037"/>
            </a:xfrm>
            <a:custGeom>
              <a:avLst/>
              <a:gdLst>
                <a:gd name="connsiteX0" fmla="*/ 0 w 2276475"/>
                <a:gd name="connsiteY0" fmla="*/ 733425 h 2967037"/>
                <a:gd name="connsiteX1" fmla="*/ 141637 w 2276475"/>
                <a:gd name="connsiteY1" fmla="*/ 733425 h 2967037"/>
                <a:gd name="connsiteX2" fmla="*/ 294227 w 2276475"/>
                <a:gd name="connsiteY2" fmla="*/ 2740819 h 2967037"/>
                <a:gd name="connsiteX3" fmla="*/ 518541 w 2276475"/>
                <a:gd name="connsiteY3" fmla="*/ 2967038 h 2967037"/>
                <a:gd name="connsiteX4" fmla="*/ 1766697 w 2276475"/>
                <a:gd name="connsiteY4" fmla="*/ 2967038 h 2967037"/>
                <a:gd name="connsiteX5" fmla="*/ 1991011 w 2276475"/>
                <a:gd name="connsiteY5" fmla="*/ 2740819 h 2967037"/>
                <a:gd name="connsiteX6" fmla="*/ 2143601 w 2276475"/>
                <a:gd name="connsiteY6" fmla="*/ 733425 h 2967037"/>
                <a:gd name="connsiteX7" fmla="*/ 2276475 w 2276475"/>
                <a:gd name="connsiteY7" fmla="*/ 733425 h 2967037"/>
                <a:gd name="connsiteX8" fmla="*/ 2276475 w 2276475"/>
                <a:gd name="connsiteY8" fmla="*/ 170307 h 2967037"/>
                <a:gd name="connsiteX9" fmla="*/ 2153317 w 2276475"/>
                <a:gd name="connsiteY9" fmla="*/ 0 h 2967037"/>
                <a:gd name="connsiteX10" fmla="*/ 123158 w 2276475"/>
                <a:gd name="connsiteY10" fmla="*/ 0 h 2967037"/>
                <a:gd name="connsiteX11" fmla="*/ 0 w 2276475"/>
                <a:gd name="connsiteY11" fmla="*/ 170402 h 2967037"/>
                <a:gd name="connsiteX12" fmla="*/ 0 w 2276475"/>
                <a:gd name="connsiteY12" fmla="*/ 733520 h 2967037"/>
                <a:gd name="connsiteX13" fmla="*/ 263652 w 2276475"/>
                <a:gd name="connsiteY13" fmla="*/ 733425 h 2967037"/>
                <a:gd name="connsiteX14" fmla="*/ 2021491 w 2276475"/>
                <a:gd name="connsiteY14" fmla="*/ 733425 h 2967037"/>
                <a:gd name="connsiteX15" fmla="*/ 1988153 w 2276475"/>
                <a:gd name="connsiteY15" fmla="*/ 1171575 h 2967037"/>
                <a:gd name="connsiteX16" fmla="*/ 1676876 w 2276475"/>
                <a:gd name="connsiteY16" fmla="*/ 1171575 h 2967037"/>
                <a:gd name="connsiteX17" fmla="*/ 1616012 w 2276475"/>
                <a:gd name="connsiteY17" fmla="*/ 1238250 h 2967037"/>
                <a:gd name="connsiteX18" fmla="*/ 1676876 w 2276475"/>
                <a:gd name="connsiteY18" fmla="*/ 1304925 h 2967037"/>
                <a:gd name="connsiteX19" fmla="*/ 1977962 w 2276475"/>
                <a:gd name="connsiteY19" fmla="*/ 1304925 h 2967037"/>
                <a:gd name="connsiteX20" fmla="*/ 1957007 w 2276475"/>
                <a:gd name="connsiteY20" fmla="*/ 1581150 h 2967037"/>
                <a:gd name="connsiteX21" fmla="*/ 1676876 w 2276475"/>
                <a:gd name="connsiteY21" fmla="*/ 1581150 h 2967037"/>
                <a:gd name="connsiteX22" fmla="*/ 1616012 w 2276475"/>
                <a:gd name="connsiteY22" fmla="*/ 1647825 h 2967037"/>
                <a:gd name="connsiteX23" fmla="*/ 1676876 w 2276475"/>
                <a:gd name="connsiteY23" fmla="*/ 1714500 h 2967037"/>
                <a:gd name="connsiteX24" fmla="*/ 1946815 w 2276475"/>
                <a:gd name="connsiteY24" fmla="*/ 1714500 h 2967037"/>
                <a:gd name="connsiteX25" fmla="*/ 1921478 w 2276475"/>
                <a:gd name="connsiteY25" fmla="*/ 2047875 h 2967037"/>
                <a:gd name="connsiteX26" fmla="*/ 1676876 w 2276475"/>
                <a:gd name="connsiteY26" fmla="*/ 2047875 h 2967037"/>
                <a:gd name="connsiteX27" fmla="*/ 1616012 w 2276475"/>
                <a:gd name="connsiteY27" fmla="*/ 2114550 h 2967037"/>
                <a:gd name="connsiteX28" fmla="*/ 1676876 w 2276475"/>
                <a:gd name="connsiteY28" fmla="*/ 2181225 h 2967037"/>
                <a:gd name="connsiteX29" fmla="*/ 1911382 w 2276475"/>
                <a:gd name="connsiteY29" fmla="*/ 2181225 h 2967037"/>
                <a:gd name="connsiteX30" fmla="*/ 1869662 w 2276475"/>
                <a:gd name="connsiteY30" fmla="*/ 2729770 h 2967037"/>
                <a:gd name="connsiteX31" fmla="*/ 1766602 w 2276475"/>
                <a:gd name="connsiteY31" fmla="*/ 2833688 h 2967037"/>
                <a:gd name="connsiteX32" fmla="*/ 518446 w 2276475"/>
                <a:gd name="connsiteY32" fmla="*/ 2833688 h 2967037"/>
                <a:gd name="connsiteX33" fmla="*/ 415385 w 2276475"/>
                <a:gd name="connsiteY33" fmla="*/ 2729674 h 2967037"/>
                <a:gd name="connsiteX34" fmla="*/ 263652 w 2276475"/>
                <a:gd name="connsiteY34" fmla="*/ 733425 h 2967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276475" h="2967037">
                  <a:moveTo>
                    <a:pt x="0" y="733425"/>
                  </a:moveTo>
                  <a:lnTo>
                    <a:pt x="141637" y="733425"/>
                  </a:lnTo>
                  <a:cubicBezTo>
                    <a:pt x="141637" y="733425"/>
                    <a:pt x="294227" y="2740819"/>
                    <a:pt x="294227" y="2740819"/>
                  </a:cubicBezTo>
                  <a:cubicBezTo>
                    <a:pt x="303752" y="2865596"/>
                    <a:pt x="404336" y="2967038"/>
                    <a:pt x="518541" y="2967038"/>
                  </a:cubicBezTo>
                  <a:lnTo>
                    <a:pt x="1766697" y="2967038"/>
                  </a:lnTo>
                  <a:cubicBezTo>
                    <a:pt x="1880902" y="2967038"/>
                    <a:pt x="1981486" y="2865501"/>
                    <a:pt x="1991011" y="2740819"/>
                  </a:cubicBezTo>
                  <a:lnTo>
                    <a:pt x="2143601" y="733425"/>
                  </a:lnTo>
                  <a:lnTo>
                    <a:pt x="2276475" y="733425"/>
                  </a:lnTo>
                  <a:cubicBezTo>
                    <a:pt x="2276475" y="733425"/>
                    <a:pt x="2276475" y="170307"/>
                    <a:pt x="2276475" y="170307"/>
                  </a:cubicBezTo>
                  <a:cubicBezTo>
                    <a:pt x="2276475" y="76676"/>
                    <a:pt x="2221040" y="0"/>
                    <a:pt x="2153317" y="0"/>
                  </a:cubicBezTo>
                  <a:lnTo>
                    <a:pt x="123158" y="0"/>
                  </a:lnTo>
                  <a:cubicBezTo>
                    <a:pt x="55436" y="0"/>
                    <a:pt x="0" y="76676"/>
                    <a:pt x="0" y="170402"/>
                  </a:cubicBezTo>
                  <a:lnTo>
                    <a:pt x="0" y="733520"/>
                  </a:lnTo>
                  <a:close/>
                  <a:moveTo>
                    <a:pt x="263652" y="733425"/>
                  </a:moveTo>
                  <a:lnTo>
                    <a:pt x="2021491" y="733425"/>
                  </a:lnTo>
                  <a:cubicBezTo>
                    <a:pt x="2021491" y="733425"/>
                    <a:pt x="1988153" y="1171575"/>
                    <a:pt x="1988153" y="1171575"/>
                  </a:cubicBezTo>
                  <a:lnTo>
                    <a:pt x="1676876" y="1171575"/>
                  </a:lnTo>
                  <a:cubicBezTo>
                    <a:pt x="1643253" y="1171575"/>
                    <a:pt x="1616012" y="1201388"/>
                    <a:pt x="1616012" y="1238250"/>
                  </a:cubicBezTo>
                  <a:cubicBezTo>
                    <a:pt x="1616012" y="1275112"/>
                    <a:pt x="1643253" y="1304925"/>
                    <a:pt x="1676876" y="1304925"/>
                  </a:cubicBezTo>
                  <a:lnTo>
                    <a:pt x="1977962" y="1304925"/>
                  </a:lnTo>
                  <a:cubicBezTo>
                    <a:pt x="1977962" y="1304925"/>
                    <a:pt x="1957007" y="1581150"/>
                    <a:pt x="1957007" y="1581150"/>
                  </a:cubicBezTo>
                  <a:lnTo>
                    <a:pt x="1676876" y="1581150"/>
                  </a:lnTo>
                  <a:cubicBezTo>
                    <a:pt x="1643253" y="1581150"/>
                    <a:pt x="1616012" y="1610963"/>
                    <a:pt x="1616012" y="1647825"/>
                  </a:cubicBezTo>
                  <a:cubicBezTo>
                    <a:pt x="1616012" y="1684687"/>
                    <a:pt x="1643253" y="1714500"/>
                    <a:pt x="1676876" y="1714500"/>
                  </a:cubicBezTo>
                  <a:lnTo>
                    <a:pt x="1946815" y="1714500"/>
                  </a:lnTo>
                  <a:cubicBezTo>
                    <a:pt x="1946815" y="1714500"/>
                    <a:pt x="1921478" y="2047875"/>
                    <a:pt x="1921478" y="2047875"/>
                  </a:cubicBezTo>
                  <a:lnTo>
                    <a:pt x="1676876" y="2047875"/>
                  </a:lnTo>
                  <a:cubicBezTo>
                    <a:pt x="1643253" y="2047875"/>
                    <a:pt x="1616012" y="2077688"/>
                    <a:pt x="1616012" y="2114550"/>
                  </a:cubicBezTo>
                  <a:cubicBezTo>
                    <a:pt x="1616012" y="2151412"/>
                    <a:pt x="1643253" y="2181225"/>
                    <a:pt x="1676876" y="2181225"/>
                  </a:cubicBezTo>
                  <a:lnTo>
                    <a:pt x="1911382" y="2181225"/>
                  </a:lnTo>
                  <a:cubicBezTo>
                    <a:pt x="1911382" y="2181225"/>
                    <a:pt x="1869662" y="2729770"/>
                    <a:pt x="1869662" y="2729770"/>
                  </a:cubicBezTo>
                  <a:cubicBezTo>
                    <a:pt x="1865376" y="2786158"/>
                    <a:pt x="1818132" y="2833688"/>
                    <a:pt x="1766602" y="2833688"/>
                  </a:cubicBezTo>
                  <a:lnTo>
                    <a:pt x="518446" y="2833688"/>
                  </a:lnTo>
                  <a:cubicBezTo>
                    <a:pt x="466820" y="2833688"/>
                    <a:pt x="419672" y="2786063"/>
                    <a:pt x="415385" y="2729674"/>
                  </a:cubicBezTo>
                  <a:lnTo>
                    <a:pt x="263652" y="733425"/>
                  </a:ln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</p:spTree>
    <p:extLst>
      <p:ext uri="{BB962C8B-B14F-4D97-AF65-F5344CB8AC3E}">
        <p14:creationId xmlns:p14="http://schemas.microsoft.com/office/powerpoint/2010/main" val="219052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269">
            <a:extLst>
              <a:ext uri="{FF2B5EF4-FFF2-40B4-BE49-F238E27FC236}">
                <a16:creationId xmlns:a16="http://schemas.microsoft.com/office/drawing/2014/main" id="{25534901-8F51-EA34-3317-47610906BC7D}"/>
              </a:ext>
            </a:extLst>
          </p:cNvPr>
          <p:cNvGrpSpPr/>
          <p:nvPr/>
        </p:nvGrpSpPr>
        <p:grpSpPr>
          <a:xfrm>
            <a:off x="7286458" y="5224845"/>
            <a:ext cx="440621" cy="823313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FD53351D-B407-0208-D805-0857908175C1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91" name="Graphic 11">
              <a:extLst>
                <a:ext uri="{FF2B5EF4-FFF2-40B4-BE49-F238E27FC236}">
                  <a16:creationId xmlns:a16="http://schemas.microsoft.com/office/drawing/2014/main" id="{855880EB-7FB3-B5D5-DC0E-5C347C6152EA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266" name="Freeform: Shape 265">
                <a:extLst>
                  <a:ext uri="{FF2B5EF4-FFF2-40B4-BE49-F238E27FC236}">
                    <a16:creationId xmlns:a16="http://schemas.microsoft.com/office/drawing/2014/main" id="{816B7EB1-8D27-C629-C0E8-504B504202F0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CD9774F4-1C58-45DA-7F47-1CBA171DDAEC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3FCDDE56-EF3A-3BCD-E775-5FE0E0CEA6C7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0A78BC32-319D-4AFA-D6FA-1F77BFBEE563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FB010669-A508-C3B8-04F3-E0F25703B161}"/>
              </a:ext>
            </a:extLst>
          </p:cNvPr>
          <p:cNvSpPr/>
          <p:nvPr/>
        </p:nvSpPr>
        <p:spPr>
          <a:xfrm>
            <a:off x="1699667" y="2251278"/>
            <a:ext cx="1965036" cy="2000636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3670522" y="2246333"/>
            <a:ext cx="1662567" cy="2012524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5341396" y="2246430"/>
            <a:ext cx="1763236" cy="20033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7099955" y="2244551"/>
            <a:ext cx="2039435" cy="2005373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-10576" y="2251280"/>
            <a:ext cx="1721293" cy="2001636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7260A4C5-397F-2ED6-50AD-7541BDBAF6CF}"/>
              </a:ext>
            </a:extLst>
          </p:cNvPr>
          <p:cNvSpPr/>
          <p:nvPr/>
        </p:nvSpPr>
        <p:spPr>
          <a:xfrm>
            <a:off x="4839825" y="4249923"/>
            <a:ext cx="1933831" cy="1975305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2813309" y="4262051"/>
            <a:ext cx="2019506" cy="1965656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224" y="257618"/>
            <a:ext cx="2683986" cy="882987"/>
          </a:xfrm>
          <a:prstGeom prst="rect">
            <a:avLst/>
          </a:prstGeom>
        </p:spPr>
      </p:pic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-13122" y="6114"/>
            <a:ext cx="1361940" cy="2140756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401204"/>
            <a:ext cx="416218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400640" y="2409995"/>
            <a:ext cx="1067362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latin typeface="Arial" panose="020B0604020202020204" pitchFamily="34" charset="0"/>
                <a:cs typeface="Arial" panose="020B0604020202020204" pitchFamily="34" charset="0"/>
              </a:rPr>
              <a:t>Taking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772880" y="2318145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3672028" y="2318171"/>
            <a:ext cx="586995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4137778" y="2354437"/>
            <a:ext cx="1197618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Dispensing medications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5370220" y="2331437"/>
            <a:ext cx="399471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91BFA3-48F5-A80C-5A63-14B9EBFF009C}"/>
              </a:ext>
            </a:extLst>
          </p:cNvPr>
          <p:cNvSpPr txBox="1"/>
          <p:nvPr/>
        </p:nvSpPr>
        <p:spPr>
          <a:xfrm>
            <a:off x="5731502" y="2312232"/>
            <a:ext cx="1481893" cy="986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up </a:t>
            </a:r>
            <a:b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meds &amp; giving IM injections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7040505" y="2374452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2754880" y="4370949"/>
            <a:ext cx="438330" cy="516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3178306" y="4316149"/>
            <a:ext cx="1650317" cy="725944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/>
                <a:cs typeface="Arial"/>
              </a:rPr>
              <a:t>Handing out hot drinks &amp; meal trays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-28973" y="438669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493227" y="4433530"/>
            <a:ext cx="1209309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Chaperoning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-48378" y="444148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1EC47F-6615-79BA-CF02-207BDAE5E57F}"/>
              </a:ext>
            </a:extLst>
          </p:cNvPr>
          <p:cNvSpPr txBox="1"/>
          <p:nvPr/>
        </p:nvSpPr>
        <p:spPr>
          <a:xfrm>
            <a:off x="369210" y="4451181"/>
            <a:ext cx="230154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Pushing a chair, trolley or bed &amp; mobilising a patient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B7F14E-71BE-063B-3028-23ADDD1393FF}"/>
              </a:ext>
            </a:extLst>
          </p:cNvPr>
          <p:cNvSpPr/>
          <p:nvPr/>
        </p:nvSpPr>
        <p:spPr>
          <a:xfrm>
            <a:off x="4919448" y="4374362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5C6EC1-F7A7-067B-70E9-C88060FF47F2}"/>
              </a:ext>
            </a:extLst>
          </p:cNvPr>
          <p:cNvSpPr txBox="1"/>
          <p:nvPr/>
        </p:nvSpPr>
        <p:spPr>
          <a:xfrm>
            <a:off x="5340543" y="4305996"/>
            <a:ext cx="1297384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Bathing &amp; </a:t>
            </a:r>
            <a:b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dressing </a:t>
            </a:r>
            <a:b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inpatients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314565" y="2843171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7377C6F9-81BF-2E0B-E50D-1D48AAA81300}"/>
              </a:ext>
            </a:extLst>
          </p:cNvPr>
          <p:cNvGrpSpPr/>
          <p:nvPr/>
        </p:nvGrpSpPr>
        <p:grpSpPr>
          <a:xfrm>
            <a:off x="5009310" y="5065978"/>
            <a:ext cx="1078086" cy="1084217"/>
            <a:chOff x="9176398" y="8070162"/>
            <a:chExt cx="1720183" cy="1729907"/>
          </a:xfrm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CC85924-F5FA-D033-B8A9-AAE741D16E48}"/>
                </a:ext>
              </a:extLst>
            </p:cNvPr>
            <p:cNvSpPr/>
            <p:nvPr/>
          </p:nvSpPr>
          <p:spPr>
            <a:xfrm rot="-600000">
              <a:off x="9176398" y="8070162"/>
              <a:ext cx="1449532" cy="905881"/>
            </a:xfrm>
            <a:custGeom>
              <a:avLst/>
              <a:gdLst>
                <a:gd name="connsiteX0" fmla="*/ 1292009 w 2140930"/>
                <a:gd name="connsiteY0" fmla="*/ 0 h 1337969"/>
                <a:gd name="connsiteX1" fmla="*/ 1437488 w 2140930"/>
                <a:gd name="connsiteY1" fmla="*/ 58830 h 1337969"/>
                <a:gd name="connsiteX2" fmla="*/ 2100695 w 2140930"/>
                <a:gd name="connsiteY2" fmla="*/ 471531 h 1337969"/>
                <a:gd name="connsiteX3" fmla="*/ 2125580 w 2140930"/>
                <a:gd name="connsiteY3" fmla="*/ 559840 h 1337969"/>
                <a:gd name="connsiteX4" fmla="*/ 2059859 w 2140930"/>
                <a:gd name="connsiteY4" fmla="*/ 689112 h 1337969"/>
                <a:gd name="connsiteX5" fmla="*/ 1971806 w 2140930"/>
                <a:gd name="connsiteY5" fmla="*/ 722675 h 1337969"/>
                <a:gd name="connsiteX6" fmla="*/ 1550043 w 2140930"/>
                <a:gd name="connsiteY6" fmla="*/ 550779 h 1337969"/>
                <a:gd name="connsiteX7" fmla="*/ 1517247 w 2140930"/>
                <a:gd name="connsiteY7" fmla="*/ 539039 h 1337969"/>
                <a:gd name="connsiteX8" fmla="*/ 1578374 w 2140930"/>
                <a:gd name="connsiteY8" fmla="*/ 719484 h 1337969"/>
                <a:gd name="connsiteX9" fmla="*/ 1689397 w 2140930"/>
                <a:gd name="connsiteY9" fmla="*/ 1040815 h 1337969"/>
                <a:gd name="connsiteX10" fmla="*/ 1654431 w 2140930"/>
                <a:gd name="connsiteY10" fmla="*/ 1105259 h 1337969"/>
                <a:gd name="connsiteX11" fmla="*/ 705498 w 2140930"/>
                <a:gd name="connsiteY11" fmla="*/ 1335474 h 1337969"/>
                <a:gd name="connsiteX12" fmla="*/ 643478 w 2140930"/>
                <a:gd name="connsiteY12" fmla="*/ 1285450 h 1337969"/>
                <a:gd name="connsiteX13" fmla="*/ 575333 w 2140930"/>
                <a:gd name="connsiteY13" fmla="*/ 814301 h 1337969"/>
                <a:gd name="connsiteX14" fmla="*/ 567165 w 2140930"/>
                <a:gd name="connsiteY14" fmla="*/ 770147 h 1337969"/>
                <a:gd name="connsiteX15" fmla="*/ 544195 w 2140930"/>
                <a:gd name="connsiteY15" fmla="*/ 794776 h 1337969"/>
                <a:gd name="connsiteX16" fmla="*/ 246090 w 2140930"/>
                <a:gd name="connsiteY16" fmla="*/ 1143033 h 1337969"/>
                <a:gd name="connsiteX17" fmla="*/ 159313 w 2140930"/>
                <a:gd name="connsiteY17" fmla="*/ 1154773 h 1337969"/>
                <a:gd name="connsiteX18" fmla="*/ 27233 w 2140930"/>
                <a:gd name="connsiteY18" fmla="*/ 1059701 h 1337969"/>
                <a:gd name="connsiteX19" fmla="*/ 12558 w 2140930"/>
                <a:gd name="connsiteY19" fmla="*/ 986962 h 1337969"/>
                <a:gd name="connsiteX20" fmla="*/ 445933 w 2140930"/>
                <a:gd name="connsiteY20" fmla="*/ 263649 h 1337969"/>
                <a:gd name="connsiteX21" fmla="*/ 521225 w 2140930"/>
                <a:gd name="connsiteY21" fmla="*/ 187081 h 1337969"/>
                <a:gd name="connsiteX22" fmla="*/ 693758 w 2140930"/>
                <a:gd name="connsiteY22" fmla="*/ 145224 h 1337969"/>
                <a:gd name="connsiteX23" fmla="*/ 704094 w 2140930"/>
                <a:gd name="connsiteY23" fmla="*/ 166153 h 1337969"/>
                <a:gd name="connsiteX24" fmla="*/ 913508 w 2140930"/>
                <a:gd name="connsiteY24" fmla="*/ 309718 h 1337969"/>
                <a:gd name="connsiteX25" fmla="*/ 1113351 w 2140930"/>
                <a:gd name="connsiteY25" fmla="*/ 149690 h 1337969"/>
                <a:gd name="connsiteX26" fmla="*/ 1119221 w 2140930"/>
                <a:gd name="connsiteY26" fmla="*/ 41985 h 1337969"/>
                <a:gd name="connsiteX27" fmla="*/ 1291754 w 2140930"/>
                <a:gd name="connsiteY27" fmla="*/ 128 h 133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40930" h="1337969">
                  <a:moveTo>
                    <a:pt x="1292009" y="0"/>
                  </a:moveTo>
                  <a:cubicBezTo>
                    <a:pt x="1347138" y="3190"/>
                    <a:pt x="1392186" y="30500"/>
                    <a:pt x="1437488" y="58830"/>
                  </a:cubicBezTo>
                  <a:cubicBezTo>
                    <a:pt x="1658132" y="196907"/>
                    <a:pt x="1879541" y="334092"/>
                    <a:pt x="2100695" y="471531"/>
                  </a:cubicBezTo>
                  <a:cubicBezTo>
                    <a:pt x="2147274" y="500500"/>
                    <a:pt x="2150337" y="511219"/>
                    <a:pt x="2125580" y="559840"/>
                  </a:cubicBezTo>
                  <a:cubicBezTo>
                    <a:pt x="2103758" y="602973"/>
                    <a:pt x="2081936" y="646107"/>
                    <a:pt x="2059859" y="689112"/>
                  </a:cubicBezTo>
                  <a:cubicBezTo>
                    <a:pt x="2034209" y="739264"/>
                    <a:pt x="2022851" y="743475"/>
                    <a:pt x="1971806" y="722675"/>
                  </a:cubicBezTo>
                  <a:cubicBezTo>
                    <a:pt x="1831176" y="665376"/>
                    <a:pt x="1690673" y="608078"/>
                    <a:pt x="1550043" y="550779"/>
                  </a:cubicBezTo>
                  <a:cubicBezTo>
                    <a:pt x="1541238" y="547206"/>
                    <a:pt x="1532178" y="544399"/>
                    <a:pt x="1517247" y="539039"/>
                  </a:cubicBezTo>
                  <a:cubicBezTo>
                    <a:pt x="1538814" y="602718"/>
                    <a:pt x="1558338" y="661165"/>
                    <a:pt x="1578374" y="719484"/>
                  </a:cubicBezTo>
                  <a:cubicBezTo>
                    <a:pt x="1615254" y="826679"/>
                    <a:pt x="1652772" y="933619"/>
                    <a:pt x="1689397" y="1040815"/>
                  </a:cubicBezTo>
                  <a:cubicBezTo>
                    <a:pt x="1701138" y="1075143"/>
                    <a:pt x="1689780" y="1096582"/>
                    <a:pt x="1654431" y="1105259"/>
                  </a:cubicBezTo>
                  <a:cubicBezTo>
                    <a:pt x="1338205" y="1182338"/>
                    <a:pt x="1021979" y="1259034"/>
                    <a:pt x="705498" y="1335474"/>
                  </a:cubicBezTo>
                  <a:cubicBezTo>
                    <a:pt x="667597" y="1344662"/>
                    <a:pt x="649604" y="1328583"/>
                    <a:pt x="643478" y="1285450"/>
                  </a:cubicBezTo>
                  <a:cubicBezTo>
                    <a:pt x="621018" y="1128357"/>
                    <a:pt x="598175" y="971393"/>
                    <a:pt x="575333" y="814301"/>
                  </a:cubicBezTo>
                  <a:cubicBezTo>
                    <a:pt x="573418" y="801157"/>
                    <a:pt x="570483" y="788013"/>
                    <a:pt x="567165" y="770147"/>
                  </a:cubicBezTo>
                  <a:cubicBezTo>
                    <a:pt x="557084" y="780994"/>
                    <a:pt x="550320" y="787630"/>
                    <a:pt x="544195" y="794776"/>
                  </a:cubicBezTo>
                  <a:cubicBezTo>
                    <a:pt x="444784" y="910777"/>
                    <a:pt x="345501" y="1026905"/>
                    <a:pt x="246090" y="1143033"/>
                  </a:cubicBezTo>
                  <a:cubicBezTo>
                    <a:pt x="213166" y="1181445"/>
                    <a:pt x="199511" y="1183486"/>
                    <a:pt x="159313" y="1154773"/>
                  </a:cubicBezTo>
                  <a:cubicBezTo>
                    <a:pt x="115159" y="1123253"/>
                    <a:pt x="71132" y="1091605"/>
                    <a:pt x="27233" y="1059701"/>
                  </a:cubicBezTo>
                  <a:cubicBezTo>
                    <a:pt x="-4032" y="1036986"/>
                    <a:pt x="-7605" y="1020524"/>
                    <a:pt x="12558" y="986962"/>
                  </a:cubicBezTo>
                  <a:cubicBezTo>
                    <a:pt x="156506" y="745517"/>
                    <a:pt x="299943" y="503818"/>
                    <a:pt x="445933" y="263649"/>
                  </a:cubicBezTo>
                  <a:cubicBezTo>
                    <a:pt x="464054" y="233915"/>
                    <a:pt x="495829" y="212349"/>
                    <a:pt x="521225" y="187081"/>
                  </a:cubicBezTo>
                  <a:cubicBezTo>
                    <a:pt x="578778" y="173171"/>
                    <a:pt x="636204" y="159134"/>
                    <a:pt x="693758" y="145224"/>
                  </a:cubicBezTo>
                  <a:cubicBezTo>
                    <a:pt x="697203" y="152115"/>
                    <a:pt x="701542" y="158879"/>
                    <a:pt x="704094" y="166153"/>
                  </a:cubicBezTo>
                  <a:cubicBezTo>
                    <a:pt x="735105" y="254078"/>
                    <a:pt x="820350" y="312653"/>
                    <a:pt x="913508" y="309718"/>
                  </a:cubicBezTo>
                  <a:cubicBezTo>
                    <a:pt x="1007049" y="306783"/>
                    <a:pt x="1092167" y="241189"/>
                    <a:pt x="1113351" y="149690"/>
                  </a:cubicBezTo>
                  <a:cubicBezTo>
                    <a:pt x="1121390" y="115235"/>
                    <a:pt x="1117689" y="77972"/>
                    <a:pt x="1119221" y="41985"/>
                  </a:cubicBezTo>
                  <a:cubicBezTo>
                    <a:pt x="1176774" y="28075"/>
                    <a:pt x="1234200" y="14037"/>
                    <a:pt x="1291754" y="128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0CEC314-F287-D637-0885-E8E111E382C9}"/>
                </a:ext>
              </a:extLst>
            </p:cNvPr>
            <p:cNvSpPr/>
            <p:nvPr/>
          </p:nvSpPr>
          <p:spPr>
            <a:xfrm rot="600000">
              <a:off x="10034899" y="8520426"/>
              <a:ext cx="861682" cy="1279643"/>
            </a:xfrm>
            <a:custGeom>
              <a:avLst/>
              <a:gdLst>
                <a:gd name="connsiteX0" fmla="*/ 361839 w 1272688"/>
                <a:gd name="connsiteY0" fmla="*/ 130558 h 1890008"/>
                <a:gd name="connsiteX1" fmla="*/ 390169 w 1272688"/>
                <a:gd name="connsiteY1" fmla="*/ 43398 h 1890008"/>
                <a:gd name="connsiteX2" fmla="*/ 468779 w 1272688"/>
                <a:gd name="connsiteY2" fmla="*/ 4093 h 1890008"/>
                <a:gd name="connsiteX3" fmla="*/ 949244 w 1272688"/>
                <a:gd name="connsiteY3" fmla="*/ 131069 h 1890008"/>
                <a:gd name="connsiteX4" fmla="*/ 1218125 w 1272688"/>
                <a:gd name="connsiteY4" fmla="*/ 202277 h 1890008"/>
                <a:gd name="connsiteX5" fmla="*/ 1268022 w 1272688"/>
                <a:gd name="connsiteY5" fmla="*/ 284460 h 1890008"/>
                <a:gd name="connsiteX6" fmla="*/ 821120 w 1272688"/>
                <a:gd name="connsiteY6" fmla="*/ 1832793 h 1890008"/>
                <a:gd name="connsiteX7" fmla="*/ 728728 w 1272688"/>
                <a:gd name="connsiteY7" fmla="*/ 1886135 h 1890008"/>
                <a:gd name="connsiteX8" fmla="*/ 548538 w 1272688"/>
                <a:gd name="connsiteY8" fmla="*/ 1838408 h 1890008"/>
                <a:gd name="connsiteX9" fmla="*/ 514210 w 1272688"/>
                <a:gd name="connsiteY9" fmla="*/ 1786980 h 1890008"/>
                <a:gd name="connsiteX10" fmla="*/ 609537 w 1272688"/>
                <a:gd name="connsiteY10" fmla="*/ 1272443 h 1890008"/>
                <a:gd name="connsiteX11" fmla="*/ 742510 w 1272688"/>
                <a:gd name="connsiteY11" fmla="*/ 557297 h 1890008"/>
                <a:gd name="connsiteX12" fmla="*/ 732811 w 1272688"/>
                <a:gd name="connsiteY12" fmla="*/ 527691 h 1890008"/>
                <a:gd name="connsiteX13" fmla="*/ 709586 w 1272688"/>
                <a:gd name="connsiteY13" fmla="*/ 548365 h 1890008"/>
                <a:gd name="connsiteX14" fmla="*/ 499407 w 1272688"/>
                <a:gd name="connsiteY14" fmla="*/ 1154528 h 1890008"/>
                <a:gd name="connsiteX15" fmla="*/ 299436 w 1272688"/>
                <a:gd name="connsiteY15" fmla="*/ 1732999 h 1890008"/>
                <a:gd name="connsiteX16" fmla="*/ 247625 w 1272688"/>
                <a:gd name="connsiteY16" fmla="*/ 1759288 h 1890008"/>
                <a:gd name="connsiteX17" fmla="*/ 36042 w 1272688"/>
                <a:gd name="connsiteY17" fmla="*/ 1703010 h 1890008"/>
                <a:gd name="connsiteX18" fmla="*/ 3756 w 1272688"/>
                <a:gd name="connsiteY18" fmla="*/ 1647754 h 1890008"/>
                <a:gd name="connsiteX19" fmla="*/ 361712 w 1272688"/>
                <a:gd name="connsiteY19" fmla="*/ 130686 h 189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72688" h="1890008">
                  <a:moveTo>
                    <a:pt x="361839" y="130558"/>
                  </a:moveTo>
                  <a:cubicBezTo>
                    <a:pt x="368986" y="100952"/>
                    <a:pt x="380088" y="72239"/>
                    <a:pt x="390169" y="43398"/>
                  </a:cubicBezTo>
                  <a:cubicBezTo>
                    <a:pt x="403824" y="4349"/>
                    <a:pt x="426284" y="-7137"/>
                    <a:pt x="468779" y="4093"/>
                  </a:cubicBezTo>
                  <a:cubicBezTo>
                    <a:pt x="629062" y="46206"/>
                    <a:pt x="789089" y="88701"/>
                    <a:pt x="949244" y="131069"/>
                  </a:cubicBezTo>
                  <a:cubicBezTo>
                    <a:pt x="1038828" y="154805"/>
                    <a:pt x="1128540" y="178286"/>
                    <a:pt x="1218125" y="202277"/>
                  </a:cubicBezTo>
                  <a:cubicBezTo>
                    <a:pt x="1266746" y="215294"/>
                    <a:pt x="1281294" y="235967"/>
                    <a:pt x="1268022" y="284460"/>
                  </a:cubicBezTo>
                  <a:cubicBezTo>
                    <a:pt x="1215573" y="476518"/>
                    <a:pt x="916702" y="1508400"/>
                    <a:pt x="821120" y="1832793"/>
                  </a:cubicBezTo>
                  <a:cubicBezTo>
                    <a:pt x="806993" y="1880865"/>
                    <a:pt x="776200" y="1898641"/>
                    <a:pt x="728728" y="1886135"/>
                  </a:cubicBezTo>
                  <a:cubicBezTo>
                    <a:pt x="668622" y="1870184"/>
                    <a:pt x="608644" y="1854487"/>
                    <a:pt x="548538" y="1838408"/>
                  </a:cubicBezTo>
                  <a:cubicBezTo>
                    <a:pt x="512040" y="1828709"/>
                    <a:pt x="507574" y="1823094"/>
                    <a:pt x="514210" y="1786980"/>
                  </a:cubicBezTo>
                  <a:cubicBezTo>
                    <a:pt x="545603" y="1615340"/>
                    <a:pt x="577506" y="1443827"/>
                    <a:pt x="609537" y="1272443"/>
                  </a:cubicBezTo>
                  <a:cubicBezTo>
                    <a:pt x="653946" y="1034061"/>
                    <a:pt x="698739" y="795807"/>
                    <a:pt x="742510" y="557297"/>
                  </a:cubicBezTo>
                  <a:cubicBezTo>
                    <a:pt x="744169" y="548365"/>
                    <a:pt x="736257" y="537645"/>
                    <a:pt x="732811" y="527691"/>
                  </a:cubicBezTo>
                  <a:cubicBezTo>
                    <a:pt x="724899" y="534455"/>
                    <a:pt x="712648" y="539814"/>
                    <a:pt x="709586" y="548365"/>
                  </a:cubicBezTo>
                  <a:cubicBezTo>
                    <a:pt x="638888" y="750249"/>
                    <a:pt x="569339" y="952516"/>
                    <a:pt x="499407" y="1154528"/>
                  </a:cubicBezTo>
                  <a:cubicBezTo>
                    <a:pt x="432665" y="1347352"/>
                    <a:pt x="365413" y="1539920"/>
                    <a:pt x="299436" y="1732999"/>
                  </a:cubicBezTo>
                  <a:cubicBezTo>
                    <a:pt x="289865" y="1760947"/>
                    <a:pt x="274552" y="1766689"/>
                    <a:pt x="247625" y="1759288"/>
                  </a:cubicBezTo>
                  <a:cubicBezTo>
                    <a:pt x="177310" y="1739763"/>
                    <a:pt x="106613" y="1721769"/>
                    <a:pt x="36042" y="1703010"/>
                  </a:cubicBezTo>
                  <a:cubicBezTo>
                    <a:pt x="56" y="1693439"/>
                    <a:pt x="-5049" y="1685400"/>
                    <a:pt x="3756" y="1647754"/>
                  </a:cubicBezTo>
                  <a:cubicBezTo>
                    <a:pt x="40764" y="1489385"/>
                    <a:pt x="302499" y="378128"/>
                    <a:pt x="361712" y="130686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967F9C23-E1C1-7483-6F43-18CAA5A6663A}"/>
              </a:ext>
            </a:extLst>
          </p:cNvPr>
          <p:cNvGrpSpPr>
            <a:grpSpLocks noChangeAspect="1"/>
          </p:cNvGrpSpPr>
          <p:nvPr/>
        </p:nvGrpSpPr>
        <p:grpSpPr>
          <a:xfrm rot="1440000">
            <a:off x="6107948" y="5098655"/>
            <a:ext cx="535771" cy="426574"/>
            <a:chOff x="10278598" y="7922685"/>
            <a:chExt cx="1013975" cy="807315"/>
          </a:xfrm>
        </p:grpSpPr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D0D3E1D-1DDD-222D-E9F1-75A8B7B2F49E}"/>
                </a:ext>
              </a:extLst>
            </p:cNvPr>
            <p:cNvSpPr/>
            <p:nvPr/>
          </p:nvSpPr>
          <p:spPr>
            <a:xfrm>
              <a:off x="10333444" y="8119583"/>
              <a:ext cx="853408" cy="537033"/>
            </a:xfrm>
            <a:custGeom>
              <a:avLst/>
              <a:gdLst>
                <a:gd name="connsiteX0" fmla="*/ 2742161 w 2742160"/>
                <a:gd name="connsiteY0" fmla="*/ 1154598 h 1725587"/>
                <a:gd name="connsiteX1" fmla="*/ 2190909 w 2742160"/>
                <a:gd name="connsiteY1" fmla="*/ 1725587 h 1725587"/>
                <a:gd name="connsiteX2" fmla="*/ 551252 w 2742160"/>
                <a:gd name="connsiteY2" fmla="*/ 1725587 h 1725587"/>
                <a:gd name="connsiteX3" fmla="*/ 0 w 2742160"/>
                <a:gd name="connsiteY3" fmla="*/ 1154598 h 1725587"/>
                <a:gd name="connsiteX4" fmla="*/ 0 w 2742160"/>
                <a:gd name="connsiteY4" fmla="*/ 570990 h 1725587"/>
                <a:gd name="connsiteX5" fmla="*/ 551252 w 2742160"/>
                <a:gd name="connsiteY5" fmla="*/ 0 h 1725587"/>
                <a:gd name="connsiteX6" fmla="*/ 2190839 w 2742160"/>
                <a:gd name="connsiteY6" fmla="*/ 0 h 1725587"/>
                <a:gd name="connsiteX7" fmla="*/ 2742090 w 2742160"/>
                <a:gd name="connsiteY7" fmla="*/ 570990 h 1725587"/>
                <a:gd name="connsiteX8" fmla="*/ 2742090 w 2742160"/>
                <a:gd name="connsiteY8" fmla="*/ 1154598 h 172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2160" h="1725587">
                  <a:moveTo>
                    <a:pt x="2742161" y="1154598"/>
                  </a:moveTo>
                  <a:cubicBezTo>
                    <a:pt x="2742161" y="1468642"/>
                    <a:pt x="2494097" y="1725587"/>
                    <a:pt x="2190909" y="1725587"/>
                  </a:cubicBezTo>
                  <a:lnTo>
                    <a:pt x="551252" y="1725587"/>
                  </a:lnTo>
                  <a:cubicBezTo>
                    <a:pt x="248063" y="1725587"/>
                    <a:pt x="0" y="1468642"/>
                    <a:pt x="0" y="1154598"/>
                  </a:cubicBezTo>
                  <a:lnTo>
                    <a:pt x="0" y="570990"/>
                  </a:lnTo>
                  <a:cubicBezTo>
                    <a:pt x="0" y="256945"/>
                    <a:pt x="248063" y="0"/>
                    <a:pt x="551252" y="0"/>
                  </a:cubicBezTo>
                  <a:lnTo>
                    <a:pt x="2190839" y="0"/>
                  </a:lnTo>
                  <a:cubicBezTo>
                    <a:pt x="2494027" y="0"/>
                    <a:pt x="2742090" y="256945"/>
                    <a:pt x="2742090" y="570990"/>
                  </a:cubicBezTo>
                  <a:lnTo>
                    <a:pt x="2742090" y="1154598"/>
                  </a:ln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63" name="Graphic 17">
              <a:extLst>
                <a:ext uri="{FF2B5EF4-FFF2-40B4-BE49-F238E27FC236}">
                  <a16:creationId xmlns:a16="http://schemas.microsoft.com/office/drawing/2014/main" id="{CEEC628A-AC37-0180-E893-ED42A8D1C294}"/>
                </a:ext>
              </a:extLst>
            </p:cNvPr>
            <p:cNvGrpSpPr/>
            <p:nvPr/>
          </p:nvGrpSpPr>
          <p:grpSpPr>
            <a:xfrm>
              <a:off x="10445748" y="8214445"/>
              <a:ext cx="639266" cy="348822"/>
              <a:chOff x="1312104" y="1470478"/>
              <a:chExt cx="2054082" cy="1120831"/>
            </a:xfrm>
            <a:solidFill>
              <a:srgbClr val="FBD815"/>
            </a:solidFill>
          </p:grpSpPr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629A309-5B11-3A60-6388-AE0745F6533D}"/>
                  </a:ext>
                </a:extLst>
              </p:cNvPr>
              <p:cNvSpPr/>
              <p:nvPr/>
            </p:nvSpPr>
            <p:spPr>
              <a:xfrm>
                <a:off x="1312104" y="1470478"/>
                <a:ext cx="2054082" cy="1120831"/>
              </a:xfrm>
              <a:custGeom>
                <a:avLst/>
                <a:gdLst>
                  <a:gd name="connsiteX0" fmla="*/ 2054083 w 2054082"/>
                  <a:gd name="connsiteY0" fmla="*/ 726990 h 1120831"/>
                  <a:gd name="connsiteX1" fmla="*/ 1665175 w 2054082"/>
                  <a:gd name="connsiteY1" fmla="*/ 1120832 h 1120831"/>
                  <a:gd name="connsiteX2" fmla="*/ 388907 w 2054082"/>
                  <a:gd name="connsiteY2" fmla="*/ 1120832 h 1120831"/>
                  <a:gd name="connsiteX3" fmla="*/ 0 w 2054082"/>
                  <a:gd name="connsiteY3" fmla="*/ 726990 h 1120831"/>
                  <a:gd name="connsiteX4" fmla="*/ 0 w 2054082"/>
                  <a:gd name="connsiteY4" fmla="*/ 393842 h 1120831"/>
                  <a:gd name="connsiteX5" fmla="*/ 388907 w 2054082"/>
                  <a:gd name="connsiteY5" fmla="*/ 0 h 1120831"/>
                  <a:gd name="connsiteX6" fmla="*/ 1665175 w 2054082"/>
                  <a:gd name="connsiteY6" fmla="*/ 0 h 1120831"/>
                  <a:gd name="connsiteX7" fmla="*/ 2054083 w 2054082"/>
                  <a:gd name="connsiteY7" fmla="*/ 393842 h 1120831"/>
                  <a:gd name="connsiteX8" fmla="*/ 2054083 w 2054082"/>
                  <a:gd name="connsiteY8" fmla="*/ 726990 h 1120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082" h="1120831">
                    <a:moveTo>
                      <a:pt x="2054083" y="726990"/>
                    </a:moveTo>
                    <a:cubicBezTo>
                      <a:pt x="2054083" y="943613"/>
                      <a:pt x="1879120" y="1120832"/>
                      <a:pt x="1665175" y="1120832"/>
                    </a:cubicBezTo>
                    <a:lnTo>
                      <a:pt x="388907" y="1120832"/>
                    </a:lnTo>
                    <a:cubicBezTo>
                      <a:pt x="175033" y="1120832"/>
                      <a:pt x="0" y="943613"/>
                      <a:pt x="0" y="726990"/>
                    </a:cubicBezTo>
                    <a:lnTo>
                      <a:pt x="0" y="393842"/>
                    </a:lnTo>
                    <a:cubicBezTo>
                      <a:pt x="0" y="177218"/>
                      <a:pt x="174963" y="0"/>
                      <a:pt x="388907" y="0"/>
                    </a:cubicBezTo>
                    <a:lnTo>
                      <a:pt x="1665175" y="0"/>
                    </a:lnTo>
                    <a:cubicBezTo>
                      <a:pt x="1879050" y="0"/>
                      <a:pt x="2054083" y="177218"/>
                      <a:pt x="2054083" y="393842"/>
                    </a:cubicBezTo>
                    <a:lnTo>
                      <a:pt x="2054083" y="726990"/>
                    </a:lnTo>
                    <a:close/>
                  </a:path>
                </a:pathLst>
              </a:custGeom>
              <a:grpFill/>
              <a:ln w="28575" cap="flat">
                <a:solidFill>
                  <a:schemeClr val="tx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E01A2527-8C66-A6A9-E764-41BD0CB1B4FC}"/>
                  </a:ext>
                </a:extLst>
              </p:cNvPr>
              <p:cNvSpPr/>
              <p:nvPr/>
            </p:nvSpPr>
            <p:spPr>
              <a:xfrm>
                <a:off x="1312104" y="1470478"/>
                <a:ext cx="2054082" cy="1120831"/>
              </a:xfrm>
              <a:custGeom>
                <a:avLst/>
                <a:gdLst>
                  <a:gd name="connsiteX0" fmla="*/ 2054083 w 2054082"/>
                  <a:gd name="connsiteY0" fmla="*/ 726990 h 1120831"/>
                  <a:gd name="connsiteX1" fmla="*/ 1665175 w 2054082"/>
                  <a:gd name="connsiteY1" fmla="*/ 1120832 h 1120831"/>
                  <a:gd name="connsiteX2" fmla="*/ 388907 w 2054082"/>
                  <a:gd name="connsiteY2" fmla="*/ 1120832 h 1120831"/>
                  <a:gd name="connsiteX3" fmla="*/ 0 w 2054082"/>
                  <a:gd name="connsiteY3" fmla="*/ 726990 h 1120831"/>
                  <a:gd name="connsiteX4" fmla="*/ 0 w 2054082"/>
                  <a:gd name="connsiteY4" fmla="*/ 393842 h 1120831"/>
                  <a:gd name="connsiteX5" fmla="*/ 388907 w 2054082"/>
                  <a:gd name="connsiteY5" fmla="*/ 0 h 1120831"/>
                  <a:gd name="connsiteX6" fmla="*/ 1665175 w 2054082"/>
                  <a:gd name="connsiteY6" fmla="*/ 0 h 1120831"/>
                  <a:gd name="connsiteX7" fmla="*/ 2054083 w 2054082"/>
                  <a:gd name="connsiteY7" fmla="*/ 393842 h 1120831"/>
                  <a:gd name="connsiteX8" fmla="*/ 2054083 w 2054082"/>
                  <a:gd name="connsiteY8" fmla="*/ 726990 h 1120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082" h="1120831">
                    <a:moveTo>
                      <a:pt x="2054083" y="726990"/>
                    </a:moveTo>
                    <a:cubicBezTo>
                      <a:pt x="2054083" y="943613"/>
                      <a:pt x="1879120" y="1120832"/>
                      <a:pt x="1665175" y="1120832"/>
                    </a:cubicBezTo>
                    <a:lnTo>
                      <a:pt x="388907" y="1120832"/>
                    </a:lnTo>
                    <a:cubicBezTo>
                      <a:pt x="175033" y="1120832"/>
                      <a:pt x="0" y="943613"/>
                      <a:pt x="0" y="726990"/>
                    </a:cubicBezTo>
                    <a:lnTo>
                      <a:pt x="0" y="393842"/>
                    </a:lnTo>
                    <a:cubicBezTo>
                      <a:pt x="0" y="177218"/>
                      <a:pt x="174963" y="0"/>
                      <a:pt x="388907" y="0"/>
                    </a:cubicBezTo>
                    <a:lnTo>
                      <a:pt x="1665175" y="0"/>
                    </a:lnTo>
                    <a:cubicBezTo>
                      <a:pt x="1879050" y="0"/>
                      <a:pt x="2054083" y="177218"/>
                      <a:pt x="2054083" y="393842"/>
                    </a:cubicBezTo>
                    <a:lnTo>
                      <a:pt x="2054083" y="726990"/>
                    </a:lnTo>
                    <a:close/>
                  </a:path>
                </a:pathLst>
              </a:custGeom>
              <a:grp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64" name="Graphic 17">
              <a:extLst>
                <a:ext uri="{FF2B5EF4-FFF2-40B4-BE49-F238E27FC236}">
                  <a16:creationId xmlns:a16="http://schemas.microsoft.com/office/drawing/2014/main" id="{B8F72DD4-7ECC-4063-8C37-878F5467863B}"/>
                </a:ext>
              </a:extLst>
            </p:cNvPr>
            <p:cNvGrpSpPr/>
            <p:nvPr/>
          </p:nvGrpSpPr>
          <p:grpSpPr>
            <a:xfrm>
              <a:off x="10513670" y="8323611"/>
              <a:ext cx="511123" cy="128560"/>
              <a:chOff x="1530349" y="1821249"/>
              <a:chExt cx="1642335" cy="413086"/>
            </a:xfrm>
            <a:solidFill>
              <a:srgbClr val="FFFFFF"/>
            </a:solidFill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294DDE04-8104-BB67-EC18-43A5CA946C8A}"/>
                  </a:ext>
                </a:extLst>
              </p:cNvPr>
              <p:cNvSpPr/>
              <p:nvPr/>
            </p:nvSpPr>
            <p:spPr>
              <a:xfrm>
                <a:off x="1530349" y="1821249"/>
                <a:ext cx="362261" cy="413086"/>
              </a:xfrm>
              <a:custGeom>
                <a:avLst/>
                <a:gdLst>
                  <a:gd name="connsiteX0" fmla="*/ 0 w 362261"/>
                  <a:gd name="connsiteY0" fmla="*/ 274075 h 413086"/>
                  <a:gd name="connsiteX1" fmla="*/ 117441 w 362261"/>
                  <a:gd name="connsiteY1" fmla="*/ 266744 h 413086"/>
                  <a:gd name="connsiteX2" fmla="*/ 132949 w 362261"/>
                  <a:gd name="connsiteY2" fmla="*/ 310308 h 413086"/>
                  <a:gd name="connsiteX3" fmla="*/ 187440 w 362261"/>
                  <a:gd name="connsiteY3" fmla="*/ 334558 h 413086"/>
                  <a:gd name="connsiteX4" fmla="*/ 228184 w 362261"/>
                  <a:gd name="connsiteY4" fmla="*/ 322151 h 413086"/>
                  <a:gd name="connsiteX5" fmla="*/ 242494 w 362261"/>
                  <a:gd name="connsiteY5" fmla="*/ 293390 h 413086"/>
                  <a:gd name="connsiteX6" fmla="*/ 228889 w 362261"/>
                  <a:gd name="connsiteY6" fmla="*/ 265616 h 413086"/>
                  <a:gd name="connsiteX7" fmla="*/ 165657 w 362261"/>
                  <a:gd name="connsiteY7" fmla="*/ 242494 h 413086"/>
                  <a:gd name="connsiteX8" fmla="*/ 49909 w 362261"/>
                  <a:gd name="connsiteY8" fmla="*/ 193996 h 413086"/>
                  <a:gd name="connsiteX9" fmla="*/ 15015 w 362261"/>
                  <a:gd name="connsiteY9" fmla="*/ 116877 h 413086"/>
                  <a:gd name="connsiteX10" fmla="*/ 32850 w 362261"/>
                  <a:gd name="connsiteY10" fmla="*/ 58720 h 413086"/>
                  <a:gd name="connsiteX11" fmla="*/ 86494 w 362261"/>
                  <a:gd name="connsiteY11" fmla="*/ 15649 h 413086"/>
                  <a:gd name="connsiteX12" fmla="*/ 184691 w 362261"/>
                  <a:gd name="connsiteY12" fmla="*/ 0 h 413086"/>
                  <a:gd name="connsiteX13" fmla="*/ 301426 w 362261"/>
                  <a:gd name="connsiteY13" fmla="*/ 28479 h 413086"/>
                  <a:gd name="connsiteX14" fmla="*/ 349220 w 362261"/>
                  <a:gd name="connsiteY14" fmla="*/ 119062 h 413086"/>
                  <a:gd name="connsiteX15" fmla="*/ 232907 w 362261"/>
                  <a:gd name="connsiteY15" fmla="*/ 125900 h 413086"/>
                  <a:gd name="connsiteX16" fmla="*/ 213451 w 362261"/>
                  <a:gd name="connsiteY16" fmla="*/ 86706 h 413086"/>
                  <a:gd name="connsiteX17" fmla="*/ 172425 w 362261"/>
                  <a:gd name="connsiteY17" fmla="*/ 74440 h 413086"/>
                  <a:gd name="connsiteX18" fmla="*/ 139998 w 362261"/>
                  <a:gd name="connsiteY18" fmla="*/ 83534 h 413086"/>
                  <a:gd name="connsiteX19" fmla="*/ 129072 w 362261"/>
                  <a:gd name="connsiteY19" fmla="*/ 105739 h 413086"/>
                  <a:gd name="connsiteX20" fmla="*/ 138095 w 362261"/>
                  <a:gd name="connsiteY20" fmla="*/ 122869 h 413086"/>
                  <a:gd name="connsiteX21" fmla="*/ 179474 w 362261"/>
                  <a:gd name="connsiteY21" fmla="*/ 137602 h 413086"/>
                  <a:gd name="connsiteX22" fmla="*/ 295364 w 362261"/>
                  <a:gd name="connsiteY22" fmla="*/ 172848 h 413086"/>
                  <a:gd name="connsiteX23" fmla="*/ 346330 w 362261"/>
                  <a:gd name="connsiteY23" fmla="*/ 217117 h 413086"/>
                  <a:gd name="connsiteX24" fmla="*/ 362261 w 362261"/>
                  <a:gd name="connsiteY24" fmla="*/ 276260 h 413086"/>
                  <a:gd name="connsiteX25" fmla="*/ 341043 w 362261"/>
                  <a:gd name="connsiteY25" fmla="*/ 347105 h 413086"/>
                  <a:gd name="connsiteX26" fmla="*/ 281688 w 362261"/>
                  <a:gd name="connsiteY26" fmla="*/ 396309 h 413086"/>
                  <a:gd name="connsiteX27" fmla="*/ 185536 w 362261"/>
                  <a:gd name="connsiteY27" fmla="*/ 413086 h 413086"/>
                  <a:gd name="connsiteX28" fmla="*/ 44410 w 362261"/>
                  <a:gd name="connsiteY28" fmla="*/ 373893 h 413086"/>
                  <a:gd name="connsiteX29" fmla="*/ 0 w 362261"/>
                  <a:gd name="connsiteY29" fmla="*/ 274216 h 41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62261" h="413086">
                    <a:moveTo>
                      <a:pt x="0" y="274075"/>
                    </a:moveTo>
                    <a:lnTo>
                      <a:pt x="117441" y="266744"/>
                    </a:lnTo>
                    <a:cubicBezTo>
                      <a:pt x="119978" y="285847"/>
                      <a:pt x="125124" y="300369"/>
                      <a:pt x="132949" y="310308"/>
                    </a:cubicBezTo>
                    <a:cubicBezTo>
                      <a:pt x="145638" y="326451"/>
                      <a:pt x="163825" y="334558"/>
                      <a:pt x="187440" y="334558"/>
                    </a:cubicBezTo>
                    <a:cubicBezTo>
                      <a:pt x="205063" y="334558"/>
                      <a:pt x="218597" y="330399"/>
                      <a:pt x="228184" y="322151"/>
                    </a:cubicBezTo>
                    <a:cubicBezTo>
                      <a:pt x="237701" y="313903"/>
                      <a:pt x="242494" y="304316"/>
                      <a:pt x="242494" y="293390"/>
                    </a:cubicBezTo>
                    <a:cubicBezTo>
                      <a:pt x="242494" y="282464"/>
                      <a:pt x="237983" y="273793"/>
                      <a:pt x="228889" y="265616"/>
                    </a:cubicBezTo>
                    <a:cubicBezTo>
                      <a:pt x="219796" y="257439"/>
                      <a:pt x="198719" y="249755"/>
                      <a:pt x="165657" y="242494"/>
                    </a:cubicBezTo>
                    <a:cubicBezTo>
                      <a:pt x="111519" y="230299"/>
                      <a:pt x="72960" y="214156"/>
                      <a:pt x="49909" y="193996"/>
                    </a:cubicBezTo>
                    <a:cubicBezTo>
                      <a:pt x="26646" y="173835"/>
                      <a:pt x="15015" y="148175"/>
                      <a:pt x="15015" y="116877"/>
                    </a:cubicBezTo>
                    <a:cubicBezTo>
                      <a:pt x="15015" y="96363"/>
                      <a:pt x="20936" y="76978"/>
                      <a:pt x="32850" y="58720"/>
                    </a:cubicBezTo>
                    <a:cubicBezTo>
                      <a:pt x="44763" y="40463"/>
                      <a:pt x="62597" y="26153"/>
                      <a:pt x="86494" y="15649"/>
                    </a:cubicBezTo>
                    <a:cubicBezTo>
                      <a:pt x="110391" y="5216"/>
                      <a:pt x="143100" y="0"/>
                      <a:pt x="184691" y="0"/>
                    </a:cubicBezTo>
                    <a:cubicBezTo>
                      <a:pt x="235727" y="0"/>
                      <a:pt x="274639" y="9517"/>
                      <a:pt x="301426" y="28479"/>
                    </a:cubicBezTo>
                    <a:cubicBezTo>
                      <a:pt x="328213" y="47442"/>
                      <a:pt x="344145" y="77683"/>
                      <a:pt x="349220" y="119062"/>
                    </a:cubicBezTo>
                    <a:lnTo>
                      <a:pt x="232907" y="125900"/>
                    </a:lnTo>
                    <a:cubicBezTo>
                      <a:pt x="229806" y="107924"/>
                      <a:pt x="223320" y="94813"/>
                      <a:pt x="213451" y="86706"/>
                    </a:cubicBezTo>
                    <a:cubicBezTo>
                      <a:pt x="203583" y="78529"/>
                      <a:pt x="189907" y="74440"/>
                      <a:pt x="172425" y="74440"/>
                    </a:cubicBezTo>
                    <a:cubicBezTo>
                      <a:pt x="158044" y="74440"/>
                      <a:pt x="147259" y="77471"/>
                      <a:pt x="139998" y="83534"/>
                    </a:cubicBezTo>
                    <a:cubicBezTo>
                      <a:pt x="132737" y="89596"/>
                      <a:pt x="129072" y="96998"/>
                      <a:pt x="129072" y="105739"/>
                    </a:cubicBezTo>
                    <a:cubicBezTo>
                      <a:pt x="129072" y="112083"/>
                      <a:pt x="132103" y="117793"/>
                      <a:pt x="138095" y="122869"/>
                    </a:cubicBezTo>
                    <a:cubicBezTo>
                      <a:pt x="143875" y="128156"/>
                      <a:pt x="157692" y="133020"/>
                      <a:pt x="179474" y="137602"/>
                    </a:cubicBezTo>
                    <a:cubicBezTo>
                      <a:pt x="233401" y="149233"/>
                      <a:pt x="272031" y="161005"/>
                      <a:pt x="295364" y="172848"/>
                    </a:cubicBezTo>
                    <a:cubicBezTo>
                      <a:pt x="318697" y="184761"/>
                      <a:pt x="335686" y="199494"/>
                      <a:pt x="346330" y="217117"/>
                    </a:cubicBezTo>
                    <a:cubicBezTo>
                      <a:pt x="356974" y="234740"/>
                      <a:pt x="362261" y="254408"/>
                      <a:pt x="362261" y="276260"/>
                    </a:cubicBezTo>
                    <a:cubicBezTo>
                      <a:pt x="362261" y="301849"/>
                      <a:pt x="355212" y="325464"/>
                      <a:pt x="341043" y="347105"/>
                    </a:cubicBezTo>
                    <a:cubicBezTo>
                      <a:pt x="326874" y="368747"/>
                      <a:pt x="307066" y="385101"/>
                      <a:pt x="281688" y="396309"/>
                    </a:cubicBezTo>
                    <a:cubicBezTo>
                      <a:pt x="256240" y="407447"/>
                      <a:pt x="224237" y="413086"/>
                      <a:pt x="185536" y="413086"/>
                    </a:cubicBezTo>
                    <a:cubicBezTo>
                      <a:pt x="117582" y="413086"/>
                      <a:pt x="70563" y="400045"/>
                      <a:pt x="44410" y="373893"/>
                    </a:cubicBezTo>
                    <a:cubicBezTo>
                      <a:pt x="18258" y="347740"/>
                      <a:pt x="3454" y="314538"/>
                      <a:pt x="0" y="2742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1454FE25-DC7E-4D24-35EA-87CFDC69EEA6}"/>
                  </a:ext>
                </a:extLst>
              </p:cNvPr>
              <p:cNvSpPr/>
              <p:nvPr/>
            </p:nvSpPr>
            <p:spPr>
              <a:xfrm>
                <a:off x="1939205" y="1821319"/>
                <a:ext cx="413720" cy="412945"/>
              </a:xfrm>
              <a:custGeom>
                <a:avLst/>
                <a:gdLst>
                  <a:gd name="connsiteX0" fmla="*/ 0 w 413720"/>
                  <a:gd name="connsiteY0" fmla="*/ 206755 h 412945"/>
                  <a:gd name="connsiteX1" fmla="*/ 54491 w 413720"/>
                  <a:gd name="connsiteY1" fmla="*/ 54491 h 412945"/>
                  <a:gd name="connsiteX2" fmla="*/ 206191 w 413720"/>
                  <a:gd name="connsiteY2" fmla="*/ 0 h 412945"/>
                  <a:gd name="connsiteX3" fmla="*/ 359794 w 413720"/>
                  <a:gd name="connsiteY3" fmla="*/ 53504 h 412945"/>
                  <a:gd name="connsiteX4" fmla="*/ 413721 w 413720"/>
                  <a:gd name="connsiteY4" fmla="*/ 203442 h 412945"/>
                  <a:gd name="connsiteX5" fmla="*/ 390176 w 413720"/>
                  <a:gd name="connsiteY5" fmla="*/ 318274 h 412945"/>
                  <a:gd name="connsiteX6" fmla="*/ 322081 w 413720"/>
                  <a:gd name="connsiteY6" fmla="*/ 387991 h 412945"/>
                  <a:gd name="connsiteX7" fmla="*/ 211055 w 413720"/>
                  <a:gd name="connsiteY7" fmla="*/ 412945 h 412945"/>
                  <a:gd name="connsiteX8" fmla="*/ 99254 w 413720"/>
                  <a:gd name="connsiteY8" fmla="*/ 391445 h 412945"/>
                  <a:gd name="connsiteX9" fmla="*/ 27492 w 413720"/>
                  <a:gd name="connsiteY9" fmla="*/ 323349 h 412945"/>
                  <a:gd name="connsiteX10" fmla="*/ 0 w 413720"/>
                  <a:gd name="connsiteY10" fmla="*/ 206755 h 412945"/>
                  <a:gd name="connsiteX11" fmla="*/ 123433 w 413720"/>
                  <a:gd name="connsiteY11" fmla="*/ 207319 h 412945"/>
                  <a:gd name="connsiteX12" fmla="*/ 145920 w 413720"/>
                  <a:gd name="connsiteY12" fmla="*/ 294236 h 412945"/>
                  <a:gd name="connsiteX13" fmla="*/ 207107 w 413720"/>
                  <a:gd name="connsiteY13" fmla="*/ 320671 h 412945"/>
                  <a:gd name="connsiteX14" fmla="*/ 268647 w 413720"/>
                  <a:gd name="connsiteY14" fmla="*/ 294800 h 412945"/>
                  <a:gd name="connsiteX15" fmla="*/ 290429 w 413720"/>
                  <a:gd name="connsiteY15" fmla="*/ 201891 h 412945"/>
                  <a:gd name="connsiteX16" fmla="*/ 267660 w 413720"/>
                  <a:gd name="connsiteY16" fmla="*/ 119485 h 412945"/>
                  <a:gd name="connsiteX17" fmla="*/ 205979 w 413720"/>
                  <a:gd name="connsiteY17" fmla="*/ 93473 h 412945"/>
                  <a:gd name="connsiteX18" fmla="*/ 146061 w 413720"/>
                  <a:gd name="connsiteY18" fmla="*/ 119908 h 412945"/>
                  <a:gd name="connsiteX19" fmla="*/ 123433 w 413720"/>
                  <a:gd name="connsiteY19" fmla="*/ 207319 h 41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13720" h="412945">
                    <a:moveTo>
                      <a:pt x="0" y="206755"/>
                    </a:moveTo>
                    <a:cubicBezTo>
                      <a:pt x="0" y="141549"/>
                      <a:pt x="18187" y="90794"/>
                      <a:pt x="54491" y="54491"/>
                    </a:cubicBezTo>
                    <a:cubicBezTo>
                      <a:pt x="90794" y="18187"/>
                      <a:pt x="141408" y="0"/>
                      <a:pt x="206191" y="0"/>
                    </a:cubicBezTo>
                    <a:cubicBezTo>
                      <a:pt x="270973" y="0"/>
                      <a:pt x="323843" y="17835"/>
                      <a:pt x="359794" y="53504"/>
                    </a:cubicBezTo>
                    <a:cubicBezTo>
                      <a:pt x="395745" y="89173"/>
                      <a:pt x="413721" y="139152"/>
                      <a:pt x="413721" y="203442"/>
                    </a:cubicBezTo>
                    <a:cubicBezTo>
                      <a:pt x="413721" y="250108"/>
                      <a:pt x="405896" y="288385"/>
                      <a:pt x="390176" y="318274"/>
                    </a:cubicBezTo>
                    <a:cubicBezTo>
                      <a:pt x="374457" y="348163"/>
                      <a:pt x="351758" y="371425"/>
                      <a:pt x="322081" y="387991"/>
                    </a:cubicBezTo>
                    <a:cubicBezTo>
                      <a:pt x="292403" y="404627"/>
                      <a:pt x="255395" y="412945"/>
                      <a:pt x="211055" y="412945"/>
                    </a:cubicBezTo>
                    <a:cubicBezTo>
                      <a:pt x="166715" y="412945"/>
                      <a:pt x="128719" y="405755"/>
                      <a:pt x="99254" y="391445"/>
                    </a:cubicBezTo>
                    <a:cubicBezTo>
                      <a:pt x="69717" y="377135"/>
                      <a:pt x="45820" y="354437"/>
                      <a:pt x="27492" y="323349"/>
                    </a:cubicBezTo>
                    <a:cubicBezTo>
                      <a:pt x="9164" y="292262"/>
                      <a:pt x="0" y="253421"/>
                      <a:pt x="0" y="206755"/>
                    </a:cubicBezTo>
                    <a:close/>
                    <a:moveTo>
                      <a:pt x="123433" y="207319"/>
                    </a:moveTo>
                    <a:cubicBezTo>
                      <a:pt x="123433" y="247640"/>
                      <a:pt x="130905" y="276613"/>
                      <a:pt x="145920" y="294236"/>
                    </a:cubicBezTo>
                    <a:cubicBezTo>
                      <a:pt x="160935" y="311859"/>
                      <a:pt x="181307" y="320671"/>
                      <a:pt x="207107" y="320671"/>
                    </a:cubicBezTo>
                    <a:cubicBezTo>
                      <a:pt x="232907" y="320671"/>
                      <a:pt x="254126" y="312071"/>
                      <a:pt x="268647" y="294800"/>
                    </a:cubicBezTo>
                    <a:cubicBezTo>
                      <a:pt x="283169" y="277529"/>
                      <a:pt x="290429" y="246583"/>
                      <a:pt x="290429" y="201891"/>
                    </a:cubicBezTo>
                    <a:cubicBezTo>
                      <a:pt x="290429" y="164318"/>
                      <a:pt x="282816" y="136826"/>
                      <a:pt x="267660" y="119485"/>
                    </a:cubicBezTo>
                    <a:cubicBezTo>
                      <a:pt x="252504" y="102144"/>
                      <a:pt x="231921" y="93473"/>
                      <a:pt x="205979" y="93473"/>
                    </a:cubicBezTo>
                    <a:cubicBezTo>
                      <a:pt x="180038" y="93473"/>
                      <a:pt x="161146" y="102285"/>
                      <a:pt x="146061" y="119908"/>
                    </a:cubicBezTo>
                    <a:cubicBezTo>
                      <a:pt x="130975" y="137531"/>
                      <a:pt x="123433" y="166644"/>
                      <a:pt x="123433" y="2073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AD5DADD0-0AC4-43EC-1E53-B55A27E39FBC}"/>
                  </a:ext>
                </a:extLst>
              </p:cNvPr>
              <p:cNvSpPr/>
              <p:nvPr/>
            </p:nvSpPr>
            <p:spPr>
              <a:xfrm>
                <a:off x="2360398" y="1828087"/>
                <a:ext cx="434727" cy="399340"/>
              </a:xfrm>
              <a:custGeom>
                <a:avLst/>
                <a:gdLst>
                  <a:gd name="connsiteX0" fmla="*/ 285495 w 434727"/>
                  <a:gd name="connsiteY0" fmla="*/ 333430 h 399340"/>
                  <a:gd name="connsiteX1" fmla="*/ 145426 w 434727"/>
                  <a:gd name="connsiteY1" fmla="*/ 333430 h 399340"/>
                  <a:gd name="connsiteX2" fmla="*/ 125970 w 434727"/>
                  <a:gd name="connsiteY2" fmla="*/ 399340 h 399340"/>
                  <a:gd name="connsiteX3" fmla="*/ 0 w 434727"/>
                  <a:gd name="connsiteY3" fmla="*/ 399340 h 399340"/>
                  <a:gd name="connsiteX4" fmla="*/ 150079 w 434727"/>
                  <a:gd name="connsiteY4" fmla="*/ 0 h 399340"/>
                  <a:gd name="connsiteX5" fmla="*/ 284649 w 434727"/>
                  <a:gd name="connsiteY5" fmla="*/ 0 h 399340"/>
                  <a:gd name="connsiteX6" fmla="*/ 434728 w 434727"/>
                  <a:gd name="connsiteY6" fmla="*/ 399340 h 399340"/>
                  <a:gd name="connsiteX7" fmla="*/ 305515 w 434727"/>
                  <a:gd name="connsiteY7" fmla="*/ 399340 h 399340"/>
                  <a:gd name="connsiteX8" fmla="*/ 285565 w 434727"/>
                  <a:gd name="connsiteY8" fmla="*/ 333430 h 399340"/>
                  <a:gd name="connsiteX9" fmla="*/ 259906 w 434727"/>
                  <a:gd name="connsiteY9" fmla="*/ 247076 h 399340"/>
                  <a:gd name="connsiteX10" fmla="*/ 215848 w 434727"/>
                  <a:gd name="connsiteY10" fmla="*/ 103483 h 399340"/>
                  <a:gd name="connsiteX11" fmla="*/ 172213 w 434727"/>
                  <a:gd name="connsiteY11" fmla="*/ 247076 h 399340"/>
                  <a:gd name="connsiteX12" fmla="*/ 259906 w 434727"/>
                  <a:gd name="connsiteY12" fmla="*/ 247076 h 39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34727" h="399340">
                    <a:moveTo>
                      <a:pt x="285495" y="333430"/>
                    </a:moveTo>
                    <a:lnTo>
                      <a:pt x="145426" y="333430"/>
                    </a:lnTo>
                    <a:lnTo>
                      <a:pt x="125970" y="399340"/>
                    </a:lnTo>
                    <a:lnTo>
                      <a:pt x="0" y="399340"/>
                    </a:lnTo>
                    <a:lnTo>
                      <a:pt x="150079" y="0"/>
                    </a:lnTo>
                    <a:lnTo>
                      <a:pt x="284649" y="0"/>
                    </a:lnTo>
                    <a:lnTo>
                      <a:pt x="434728" y="399340"/>
                    </a:lnTo>
                    <a:lnTo>
                      <a:pt x="305515" y="399340"/>
                    </a:lnTo>
                    <a:lnTo>
                      <a:pt x="285565" y="333430"/>
                    </a:lnTo>
                    <a:close/>
                    <a:moveTo>
                      <a:pt x="259906" y="247076"/>
                    </a:moveTo>
                    <a:lnTo>
                      <a:pt x="215848" y="103483"/>
                    </a:lnTo>
                    <a:lnTo>
                      <a:pt x="172213" y="247076"/>
                    </a:lnTo>
                    <a:lnTo>
                      <a:pt x="259906" y="24707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8F0A4734-6CEC-9F96-E5AC-37B2BD8B421D}"/>
                  </a:ext>
                </a:extLst>
              </p:cNvPr>
              <p:cNvSpPr/>
              <p:nvPr/>
            </p:nvSpPr>
            <p:spPr>
              <a:xfrm>
                <a:off x="2833827" y="1828087"/>
                <a:ext cx="338857" cy="399340"/>
              </a:xfrm>
              <a:custGeom>
                <a:avLst/>
                <a:gdLst>
                  <a:gd name="connsiteX0" fmla="*/ 0 w 338857"/>
                  <a:gd name="connsiteY0" fmla="*/ 0 h 399340"/>
                  <a:gd name="connsiteX1" fmla="*/ 205133 w 338857"/>
                  <a:gd name="connsiteY1" fmla="*/ 0 h 399340"/>
                  <a:gd name="connsiteX2" fmla="*/ 305515 w 338857"/>
                  <a:gd name="connsiteY2" fmla="*/ 31863 h 399340"/>
                  <a:gd name="connsiteX3" fmla="*/ 338858 w 338857"/>
                  <a:gd name="connsiteY3" fmla="*/ 122587 h 399340"/>
                  <a:gd name="connsiteX4" fmla="*/ 302484 w 338857"/>
                  <a:gd name="connsiteY4" fmla="*/ 217117 h 399340"/>
                  <a:gd name="connsiteX5" fmla="*/ 191458 w 338857"/>
                  <a:gd name="connsiteY5" fmla="*/ 251165 h 399340"/>
                  <a:gd name="connsiteX6" fmla="*/ 123926 w 338857"/>
                  <a:gd name="connsiteY6" fmla="*/ 251165 h 399340"/>
                  <a:gd name="connsiteX7" fmla="*/ 123926 w 338857"/>
                  <a:gd name="connsiteY7" fmla="*/ 399340 h 399340"/>
                  <a:gd name="connsiteX8" fmla="*/ 0 w 338857"/>
                  <a:gd name="connsiteY8" fmla="*/ 399340 h 399340"/>
                  <a:gd name="connsiteX9" fmla="*/ 0 w 338857"/>
                  <a:gd name="connsiteY9" fmla="*/ 0 h 399340"/>
                  <a:gd name="connsiteX10" fmla="*/ 123926 w 338857"/>
                  <a:gd name="connsiteY10" fmla="*/ 170310 h 399340"/>
                  <a:gd name="connsiteX11" fmla="*/ 154167 w 338857"/>
                  <a:gd name="connsiteY11" fmla="*/ 170310 h 399340"/>
                  <a:gd name="connsiteX12" fmla="*/ 204288 w 338857"/>
                  <a:gd name="connsiteY12" fmla="*/ 157903 h 399340"/>
                  <a:gd name="connsiteX13" fmla="*/ 218738 w 338857"/>
                  <a:gd name="connsiteY13" fmla="*/ 126182 h 399340"/>
                  <a:gd name="connsiteX14" fmla="*/ 206191 w 338857"/>
                  <a:gd name="connsiteY14" fmla="*/ 94319 h 399340"/>
                  <a:gd name="connsiteX15" fmla="*/ 159031 w 338857"/>
                  <a:gd name="connsiteY15" fmla="*/ 81207 h 399340"/>
                  <a:gd name="connsiteX16" fmla="*/ 123855 w 338857"/>
                  <a:gd name="connsiteY16" fmla="*/ 81207 h 399340"/>
                  <a:gd name="connsiteX17" fmla="*/ 123855 w 338857"/>
                  <a:gd name="connsiteY17" fmla="*/ 170310 h 39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38857" h="399340">
                    <a:moveTo>
                      <a:pt x="0" y="0"/>
                    </a:moveTo>
                    <a:lnTo>
                      <a:pt x="205133" y="0"/>
                    </a:lnTo>
                    <a:cubicBezTo>
                      <a:pt x="249826" y="0"/>
                      <a:pt x="283239" y="10644"/>
                      <a:pt x="305515" y="31863"/>
                    </a:cubicBezTo>
                    <a:cubicBezTo>
                      <a:pt x="327790" y="53081"/>
                      <a:pt x="338858" y="83322"/>
                      <a:pt x="338858" y="122587"/>
                    </a:cubicBezTo>
                    <a:cubicBezTo>
                      <a:pt x="338858" y="161851"/>
                      <a:pt x="326733" y="194419"/>
                      <a:pt x="302484" y="217117"/>
                    </a:cubicBezTo>
                    <a:cubicBezTo>
                      <a:pt x="278234" y="239816"/>
                      <a:pt x="241226" y="251165"/>
                      <a:pt x="191458" y="251165"/>
                    </a:cubicBezTo>
                    <a:lnTo>
                      <a:pt x="123926" y="251165"/>
                    </a:lnTo>
                    <a:lnTo>
                      <a:pt x="123926" y="399340"/>
                    </a:lnTo>
                    <a:lnTo>
                      <a:pt x="0" y="399340"/>
                    </a:lnTo>
                    <a:lnTo>
                      <a:pt x="0" y="0"/>
                    </a:lnTo>
                    <a:close/>
                    <a:moveTo>
                      <a:pt x="123926" y="170310"/>
                    </a:moveTo>
                    <a:lnTo>
                      <a:pt x="154167" y="170310"/>
                    </a:lnTo>
                    <a:cubicBezTo>
                      <a:pt x="177923" y="170310"/>
                      <a:pt x="194630" y="166151"/>
                      <a:pt x="204288" y="157903"/>
                    </a:cubicBezTo>
                    <a:cubicBezTo>
                      <a:pt x="213874" y="149656"/>
                      <a:pt x="218738" y="139082"/>
                      <a:pt x="218738" y="126182"/>
                    </a:cubicBezTo>
                    <a:cubicBezTo>
                      <a:pt x="218738" y="113282"/>
                      <a:pt x="214579" y="102990"/>
                      <a:pt x="206191" y="94319"/>
                    </a:cubicBezTo>
                    <a:cubicBezTo>
                      <a:pt x="197802" y="85578"/>
                      <a:pt x="182153" y="81207"/>
                      <a:pt x="159031" y="81207"/>
                    </a:cubicBezTo>
                    <a:lnTo>
                      <a:pt x="123855" y="81207"/>
                    </a:lnTo>
                    <a:lnTo>
                      <a:pt x="123855" y="17031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FC1B3E43-A087-7336-83E8-B6EA3821B986}"/>
                </a:ext>
              </a:extLst>
            </p:cNvPr>
            <p:cNvSpPr/>
            <p:nvPr/>
          </p:nvSpPr>
          <p:spPr>
            <a:xfrm>
              <a:off x="10278598" y="8025774"/>
              <a:ext cx="276425" cy="195252"/>
            </a:xfrm>
            <a:custGeom>
              <a:avLst/>
              <a:gdLst>
                <a:gd name="connsiteX0" fmla="*/ 655581 w 888206"/>
                <a:gd name="connsiteY0" fmla="*/ 0 h 627383"/>
                <a:gd name="connsiteX1" fmla="*/ 481041 w 888206"/>
                <a:gd name="connsiteY1" fmla="*/ 78952 h 627383"/>
                <a:gd name="connsiteX2" fmla="*/ 303118 w 888206"/>
                <a:gd name="connsiteY2" fmla="*/ 21148 h 627383"/>
                <a:gd name="connsiteX3" fmla="*/ 0 w 888206"/>
                <a:gd name="connsiteY3" fmla="*/ 324266 h 627383"/>
                <a:gd name="connsiteX4" fmla="*/ 303118 w 888206"/>
                <a:gd name="connsiteY4" fmla="*/ 627384 h 627383"/>
                <a:gd name="connsiteX5" fmla="*/ 578039 w 888206"/>
                <a:gd name="connsiteY5" fmla="*/ 451928 h 627383"/>
                <a:gd name="connsiteX6" fmla="*/ 655581 w 888206"/>
                <a:gd name="connsiteY6" fmla="*/ 465251 h 627383"/>
                <a:gd name="connsiteX7" fmla="*/ 888206 w 888206"/>
                <a:gd name="connsiteY7" fmla="*/ 232625 h 627383"/>
                <a:gd name="connsiteX8" fmla="*/ 655581 w 888206"/>
                <a:gd name="connsiteY8" fmla="*/ 0 h 62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8206" h="627383">
                  <a:moveTo>
                    <a:pt x="655581" y="0"/>
                  </a:moveTo>
                  <a:cubicBezTo>
                    <a:pt x="586005" y="0"/>
                    <a:pt x="523689" y="30523"/>
                    <a:pt x="481041" y="78952"/>
                  </a:cubicBezTo>
                  <a:cubicBezTo>
                    <a:pt x="431062" y="42648"/>
                    <a:pt x="369593" y="21148"/>
                    <a:pt x="303118" y="21148"/>
                  </a:cubicBezTo>
                  <a:cubicBezTo>
                    <a:pt x="135698" y="21148"/>
                    <a:pt x="0" y="156846"/>
                    <a:pt x="0" y="324266"/>
                  </a:cubicBezTo>
                  <a:cubicBezTo>
                    <a:pt x="0" y="491686"/>
                    <a:pt x="135698" y="627384"/>
                    <a:pt x="303118" y="627384"/>
                  </a:cubicBezTo>
                  <a:cubicBezTo>
                    <a:pt x="424859" y="627384"/>
                    <a:pt x="529822" y="555552"/>
                    <a:pt x="578039" y="451928"/>
                  </a:cubicBezTo>
                  <a:cubicBezTo>
                    <a:pt x="602289" y="460528"/>
                    <a:pt x="628371" y="465251"/>
                    <a:pt x="655581" y="465251"/>
                  </a:cubicBezTo>
                  <a:cubicBezTo>
                    <a:pt x="784089" y="465251"/>
                    <a:pt x="888206" y="361133"/>
                    <a:pt x="888206" y="232625"/>
                  </a:cubicBezTo>
                  <a:cubicBezTo>
                    <a:pt x="888206" y="104118"/>
                    <a:pt x="784089" y="0"/>
                    <a:pt x="655581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26EF2152-5AAC-BF6B-35FD-DA63087C056D}"/>
                </a:ext>
              </a:extLst>
            </p:cNvPr>
            <p:cNvSpPr/>
            <p:nvPr/>
          </p:nvSpPr>
          <p:spPr>
            <a:xfrm>
              <a:off x="10980026" y="7922685"/>
              <a:ext cx="312547" cy="305887"/>
            </a:xfrm>
            <a:custGeom>
              <a:avLst/>
              <a:gdLst>
                <a:gd name="connsiteX0" fmla="*/ 891630 w 1004273"/>
                <a:gd name="connsiteY0" fmla="*/ 459612 h 982874"/>
                <a:gd name="connsiteX1" fmla="*/ 858780 w 1004273"/>
                <a:gd name="connsiteY1" fmla="*/ 437477 h 982874"/>
                <a:gd name="connsiteX2" fmla="*/ 806475 w 1004273"/>
                <a:gd name="connsiteY2" fmla="*/ 116101 h 982874"/>
                <a:gd name="connsiteX3" fmla="*/ 531060 w 1004273"/>
                <a:gd name="connsiteY3" fmla="*/ 102426 h 982874"/>
                <a:gd name="connsiteX4" fmla="*/ 375554 w 1004273"/>
                <a:gd name="connsiteY4" fmla="*/ 0 h 982874"/>
                <a:gd name="connsiteX5" fmla="*/ 206372 w 1004273"/>
                <a:gd name="connsiteY5" fmla="*/ 169182 h 982874"/>
                <a:gd name="connsiteX6" fmla="*/ 215747 w 1004273"/>
                <a:gd name="connsiteY6" fmla="*/ 224660 h 982874"/>
                <a:gd name="connsiteX7" fmla="*/ 55940 w 1004273"/>
                <a:gd name="connsiteY7" fmla="*/ 321869 h 982874"/>
                <a:gd name="connsiteX8" fmla="*/ 101761 w 1004273"/>
                <a:gd name="connsiteY8" fmla="*/ 692871 h 982874"/>
                <a:gd name="connsiteX9" fmla="*/ 419259 w 1004273"/>
                <a:gd name="connsiteY9" fmla="*/ 698652 h 982874"/>
                <a:gd name="connsiteX10" fmla="*/ 531765 w 1004273"/>
                <a:gd name="connsiteY10" fmla="*/ 920985 h 982874"/>
                <a:gd name="connsiteX11" fmla="*/ 942384 w 1004273"/>
                <a:gd name="connsiteY11" fmla="*/ 870231 h 982874"/>
                <a:gd name="connsiteX12" fmla="*/ 891630 w 1004273"/>
                <a:gd name="connsiteY12" fmla="*/ 459612 h 98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4273" h="982874">
                  <a:moveTo>
                    <a:pt x="891630" y="459612"/>
                  </a:moveTo>
                  <a:cubicBezTo>
                    <a:pt x="881056" y="451364"/>
                    <a:pt x="870059" y="444033"/>
                    <a:pt x="858780" y="437477"/>
                  </a:cubicBezTo>
                  <a:cubicBezTo>
                    <a:pt x="927440" y="334135"/>
                    <a:pt x="905940" y="193643"/>
                    <a:pt x="806475" y="116101"/>
                  </a:cubicBezTo>
                  <a:cubicBezTo>
                    <a:pt x="724562" y="52164"/>
                    <a:pt x="614100" y="49979"/>
                    <a:pt x="531060" y="102426"/>
                  </a:cubicBezTo>
                  <a:cubicBezTo>
                    <a:pt x="505190" y="42155"/>
                    <a:pt x="445341" y="0"/>
                    <a:pt x="375554" y="0"/>
                  </a:cubicBezTo>
                  <a:cubicBezTo>
                    <a:pt x="282151" y="0"/>
                    <a:pt x="206372" y="75780"/>
                    <a:pt x="206372" y="169182"/>
                  </a:cubicBezTo>
                  <a:cubicBezTo>
                    <a:pt x="206372" y="188638"/>
                    <a:pt x="209685" y="207248"/>
                    <a:pt x="215747" y="224660"/>
                  </a:cubicBezTo>
                  <a:cubicBezTo>
                    <a:pt x="154630" y="236080"/>
                    <a:pt x="97249" y="268929"/>
                    <a:pt x="55940" y="321869"/>
                  </a:cubicBezTo>
                  <a:cubicBezTo>
                    <a:pt x="-33867" y="436983"/>
                    <a:pt x="-13354" y="603064"/>
                    <a:pt x="101761" y="692871"/>
                  </a:cubicBezTo>
                  <a:cubicBezTo>
                    <a:pt x="196714" y="766959"/>
                    <a:pt x="326350" y="765902"/>
                    <a:pt x="419259" y="698652"/>
                  </a:cubicBezTo>
                  <a:cubicBezTo>
                    <a:pt x="421726" y="782750"/>
                    <a:pt x="460215" y="865226"/>
                    <a:pt x="531765" y="920985"/>
                  </a:cubicBezTo>
                  <a:cubicBezTo>
                    <a:pt x="659145" y="1020380"/>
                    <a:pt x="842990" y="997611"/>
                    <a:pt x="942384" y="870231"/>
                  </a:cubicBezTo>
                  <a:cubicBezTo>
                    <a:pt x="1041779" y="742851"/>
                    <a:pt x="1019010" y="559006"/>
                    <a:pt x="891630" y="459612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EBF9329-DBCD-519C-E612-84D88308454A}"/>
                </a:ext>
              </a:extLst>
            </p:cNvPr>
            <p:cNvSpPr/>
            <p:nvPr/>
          </p:nvSpPr>
          <p:spPr>
            <a:xfrm>
              <a:off x="10831448" y="8074039"/>
              <a:ext cx="85560" cy="85560"/>
            </a:xfrm>
            <a:custGeom>
              <a:avLst/>
              <a:gdLst>
                <a:gd name="connsiteX0" fmla="*/ 274921 w 274920"/>
                <a:gd name="connsiteY0" fmla="*/ 137461 h 274921"/>
                <a:gd name="connsiteX1" fmla="*/ 137461 w 274920"/>
                <a:gd name="connsiteY1" fmla="*/ 274921 h 274921"/>
                <a:gd name="connsiteX2" fmla="*/ 0 w 274920"/>
                <a:gd name="connsiteY2" fmla="*/ 137461 h 274921"/>
                <a:gd name="connsiteX3" fmla="*/ 137461 w 274920"/>
                <a:gd name="connsiteY3" fmla="*/ 0 h 274921"/>
                <a:gd name="connsiteX4" fmla="*/ 274921 w 274920"/>
                <a:gd name="connsiteY4" fmla="*/ 137461 h 274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920" h="274921">
                  <a:moveTo>
                    <a:pt x="274921" y="137461"/>
                  </a:moveTo>
                  <a:cubicBezTo>
                    <a:pt x="274921" y="213378"/>
                    <a:pt x="213378" y="274921"/>
                    <a:pt x="137461" y="274921"/>
                  </a:cubicBezTo>
                  <a:cubicBezTo>
                    <a:pt x="61543" y="274921"/>
                    <a:pt x="0" y="213378"/>
                    <a:pt x="0" y="137461"/>
                  </a:cubicBezTo>
                  <a:cubicBezTo>
                    <a:pt x="0" y="61543"/>
                    <a:pt x="61543" y="0"/>
                    <a:pt x="137461" y="0"/>
                  </a:cubicBezTo>
                  <a:cubicBezTo>
                    <a:pt x="213378" y="0"/>
                    <a:pt x="274921" y="61543"/>
                    <a:pt x="274921" y="137461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35AE4167-5AFB-AE28-CA7F-15433D4FE610}"/>
                </a:ext>
              </a:extLst>
            </p:cNvPr>
            <p:cNvSpPr/>
            <p:nvPr/>
          </p:nvSpPr>
          <p:spPr>
            <a:xfrm>
              <a:off x="10399260" y="8596175"/>
              <a:ext cx="78979" cy="78979"/>
            </a:xfrm>
            <a:custGeom>
              <a:avLst/>
              <a:gdLst>
                <a:gd name="connsiteX0" fmla="*/ 253773 w 253773"/>
                <a:gd name="connsiteY0" fmla="*/ 126887 h 253773"/>
                <a:gd name="connsiteX1" fmla="*/ 126887 w 253773"/>
                <a:gd name="connsiteY1" fmla="*/ 253773 h 253773"/>
                <a:gd name="connsiteX2" fmla="*/ 0 w 253773"/>
                <a:gd name="connsiteY2" fmla="*/ 126887 h 253773"/>
                <a:gd name="connsiteX3" fmla="*/ 126887 w 253773"/>
                <a:gd name="connsiteY3" fmla="*/ 0 h 253773"/>
                <a:gd name="connsiteX4" fmla="*/ 253773 w 253773"/>
                <a:gd name="connsiteY4" fmla="*/ 126887 h 253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773" h="253773">
                  <a:moveTo>
                    <a:pt x="253773" y="126887"/>
                  </a:moveTo>
                  <a:cubicBezTo>
                    <a:pt x="253773" y="196964"/>
                    <a:pt x="196964" y="253773"/>
                    <a:pt x="126887" y="253773"/>
                  </a:cubicBezTo>
                  <a:cubicBezTo>
                    <a:pt x="56809" y="253773"/>
                    <a:pt x="0" y="196964"/>
                    <a:pt x="0" y="126887"/>
                  </a:cubicBezTo>
                  <a:cubicBezTo>
                    <a:pt x="0" y="56809"/>
                    <a:pt x="56809" y="0"/>
                    <a:pt x="126887" y="0"/>
                  </a:cubicBezTo>
                  <a:cubicBezTo>
                    <a:pt x="196964" y="0"/>
                    <a:pt x="253773" y="56809"/>
                    <a:pt x="253773" y="126887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CBAC74D0-C4A4-2276-A6D3-72559681451B}"/>
                </a:ext>
              </a:extLst>
            </p:cNvPr>
            <p:cNvSpPr/>
            <p:nvPr/>
          </p:nvSpPr>
          <p:spPr>
            <a:xfrm>
              <a:off x="10982824" y="8532554"/>
              <a:ext cx="245711" cy="197446"/>
            </a:xfrm>
            <a:custGeom>
              <a:avLst/>
              <a:gdLst>
                <a:gd name="connsiteX0" fmla="*/ 539268 w 789516"/>
                <a:gd name="connsiteY0" fmla="*/ 0 h 634433"/>
                <a:gd name="connsiteX1" fmla="*/ 291134 w 789516"/>
                <a:gd name="connsiteY1" fmla="*/ 218315 h 634433"/>
                <a:gd name="connsiteX2" fmla="*/ 215002 w 789516"/>
                <a:gd name="connsiteY2" fmla="*/ 204428 h 634433"/>
                <a:gd name="connsiteX3" fmla="*/ 0 w 789516"/>
                <a:gd name="connsiteY3" fmla="*/ 419431 h 634433"/>
                <a:gd name="connsiteX4" fmla="*/ 215002 w 789516"/>
                <a:gd name="connsiteY4" fmla="*/ 634433 h 634433"/>
                <a:gd name="connsiteX5" fmla="*/ 423519 w 789516"/>
                <a:gd name="connsiteY5" fmla="*/ 472089 h 634433"/>
                <a:gd name="connsiteX6" fmla="*/ 539268 w 789516"/>
                <a:gd name="connsiteY6" fmla="*/ 500497 h 634433"/>
                <a:gd name="connsiteX7" fmla="*/ 789517 w 789516"/>
                <a:gd name="connsiteY7" fmla="*/ 250249 h 634433"/>
                <a:gd name="connsiteX8" fmla="*/ 539268 w 789516"/>
                <a:gd name="connsiteY8" fmla="*/ 0 h 634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9516" h="634433">
                  <a:moveTo>
                    <a:pt x="539268" y="0"/>
                  </a:moveTo>
                  <a:cubicBezTo>
                    <a:pt x="411888" y="0"/>
                    <a:pt x="306784" y="95236"/>
                    <a:pt x="291134" y="218315"/>
                  </a:cubicBezTo>
                  <a:cubicBezTo>
                    <a:pt x="267449" y="209363"/>
                    <a:pt x="241860" y="204428"/>
                    <a:pt x="215002" y="204428"/>
                  </a:cubicBezTo>
                  <a:cubicBezTo>
                    <a:pt x="96293" y="204428"/>
                    <a:pt x="0" y="300721"/>
                    <a:pt x="0" y="419431"/>
                  </a:cubicBezTo>
                  <a:cubicBezTo>
                    <a:pt x="0" y="538140"/>
                    <a:pt x="96293" y="634433"/>
                    <a:pt x="215002" y="634433"/>
                  </a:cubicBezTo>
                  <a:cubicBezTo>
                    <a:pt x="315595" y="634433"/>
                    <a:pt x="399975" y="565350"/>
                    <a:pt x="423519" y="472089"/>
                  </a:cubicBezTo>
                  <a:cubicBezTo>
                    <a:pt x="458131" y="490205"/>
                    <a:pt x="497536" y="500497"/>
                    <a:pt x="539268" y="500497"/>
                  </a:cubicBezTo>
                  <a:cubicBezTo>
                    <a:pt x="677504" y="500497"/>
                    <a:pt x="789517" y="388484"/>
                    <a:pt x="789517" y="250249"/>
                  </a:cubicBezTo>
                  <a:cubicBezTo>
                    <a:pt x="789517" y="112013"/>
                    <a:pt x="677504" y="0"/>
                    <a:pt x="539268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6184731" y="2544332"/>
            <a:ext cx="71652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 dirty="0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2C3ED0F-4399-B404-2A32-D7F6A781AE83}"/>
              </a:ext>
            </a:extLst>
          </p:cNvPr>
          <p:cNvGrpSpPr/>
          <p:nvPr/>
        </p:nvGrpSpPr>
        <p:grpSpPr>
          <a:xfrm>
            <a:off x="4051113" y="3064311"/>
            <a:ext cx="959130" cy="999195"/>
            <a:chOff x="8765808" y="3316875"/>
            <a:chExt cx="2123966" cy="2235469"/>
          </a:xfrm>
        </p:grpSpPr>
        <p:sp>
          <p:nvSpPr>
            <p:cNvPr id="3" name="Freeform: Shape 134">
              <a:extLst>
                <a:ext uri="{FF2B5EF4-FFF2-40B4-BE49-F238E27FC236}">
                  <a16:creationId xmlns:a16="http://schemas.microsoft.com/office/drawing/2014/main" id="{75119410-9F05-1530-C604-035DA6466CFB}"/>
                </a:ext>
              </a:extLst>
            </p:cNvPr>
            <p:cNvSpPr/>
            <p:nvPr/>
          </p:nvSpPr>
          <p:spPr>
            <a:xfrm>
              <a:off x="9857465" y="4414765"/>
              <a:ext cx="458399" cy="436573"/>
            </a:xfrm>
            <a:custGeom>
              <a:avLst/>
              <a:gdLst>
                <a:gd name="connsiteX0" fmla="*/ 458399 w 458399"/>
                <a:gd name="connsiteY0" fmla="*/ 155507 h 436573"/>
                <a:gd name="connsiteX1" fmla="*/ 394163 w 458399"/>
                <a:gd name="connsiteY1" fmla="*/ 312007 h 436573"/>
                <a:gd name="connsiteX2" fmla="*/ 285655 w 458399"/>
                <a:gd name="connsiteY2" fmla="*/ 420887 h 436573"/>
                <a:gd name="connsiteX3" fmla="*/ 132008 w 458399"/>
                <a:gd name="connsiteY3" fmla="*/ 421631 h 436573"/>
                <a:gd name="connsiteX4" fmla="*/ 128287 w 458399"/>
                <a:gd name="connsiteY4" fmla="*/ 420143 h 436573"/>
                <a:gd name="connsiteX5" fmla="*/ 124567 w 458399"/>
                <a:gd name="connsiteY5" fmla="*/ 418654 h 436573"/>
                <a:gd name="connsiteX6" fmla="*/ 15687 w 458399"/>
                <a:gd name="connsiteY6" fmla="*/ 310146 h 436573"/>
                <a:gd name="connsiteX7" fmla="*/ 14943 w 458399"/>
                <a:gd name="connsiteY7" fmla="*/ 156499 h 436573"/>
                <a:gd name="connsiteX8" fmla="*/ 79180 w 458399"/>
                <a:gd name="connsiteY8" fmla="*/ 0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458399" y="155507"/>
                  </a:moveTo>
                  <a:lnTo>
                    <a:pt x="394163" y="312007"/>
                  </a:lnTo>
                  <a:cubicBezTo>
                    <a:pt x="373205" y="363098"/>
                    <a:pt x="333150" y="401045"/>
                    <a:pt x="285655" y="420887"/>
                  </a:cubicBezTo>
                  <a:cubicBezTo>
                    <a:pt x="238159" y="440728"/>
                    <a:pt x="183099" y="442588"/>
                    <a:pt x="132008" y="421631"/>
                  </a:cubicBezTo>
                  <a:lnTo>
                    <a:pt x="128287" y="420143"/>
                  </a:lnTo>
                  <a:lnTo>
                    <a:pt x="124567" y="418654"/>
                  </a:lnTo>
                  <a:cubicBezTo>
                    <a:pt x="73475" y="397697"/>
                    <a:pt x="35529" y="357642"/>
                    <a:pt x="15687" y="310146"/>
                  </a:cubicBezTo>
                  <a:cubicBezTo>
                    <a:pt x="-4154" y="262651"/>
                    <a:pt x="-6014" y="207591"/>
                    <a:pt x="14943" y="156499"/>
                  </a:cubicBezTo>
                  <a:lnTo>
                    <a:pt x="79180" y="0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" name="Freeform: Shape 135">
              <a:extLst>
                <a:ext uri="{FF2B5EF4-FFF2-40B4-BE49-F238E27FC236}">
                  <a16:creationId xmlns:a16="http://schemas.microsoft.com/office/drawing/2014/main" id="{6EBFD4D1-13F3-F75E-DA78-328DE2F1CBC9}"/>
                </a:ext>
              </a:extLst>
            </p:cNvPr>
            <p:cNvSpPr/>
            <p:nvPr/>
          </p:nvSpPr>
          <p:spPr>
            <a:xfrm>
              <a:off x="9936645" y="4133575"/>
              <a:ext cx="458399" cy="436573"/>
            </a:xfrm>
            <a:custGeom>
              <a:avLst/>
              <a:gdLst>
                <a:gd name="connsiteX0" fmla="*/ 0 w 458399"/>
                <a:gd name="connsiteY0" fmla="*/ 281066 h 436573"/>
                <a:gd name="connsiteX1" fmla="*/ 64237 w 458399"/>
                <a:gd name="connsiteY1" fmla="*/ 124567 h 436573"/>
                <a:gd name="connsiteX2" fmla="*/ 172745 w 458399"/>
                <a:gd name="connsiteY2" fmla="*/ 15687 h 436573"/>
                <a:gd name="connsiteX3" fmla="*/ 326392 w 458399"/>
                <a:gd name="connsiteY3" fmla="*/ 14943 h 436573"/>
                <a:gd name="connsiteX4" fmla="*/ 330112 w 458399"/>
                <a:gd name="connsiteY4" fmla="*/ 16431 h 436573"/>
                <a:gd name="connsiteX5" fmla="*/ 333832 w 458399"/>
                <a:gd name="connsiteY5" fmla="*/ 17919 h 436573"/>
                <a:gd name="connsiteX6" fmla="*/ 442712 w 458399"/>
                <a:gd name="connsiteY6" fmla="*/ 126427 h 436573"/>
                <a:gd name="connsiteX7" fmla="*/ 443456 w 458399"/>
                <a:gd name="connsiteY7" fmla="*/ 280074 h 436573"/>
                <a:gd name="connsiteX8" fmla="*/ 379219 w 458399"/>
                <a:gd name="connsiteY8" fmla="*/ 436574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0" y="281066"/>
                  </a:moveTo>
                  <a:lnTo>
                    <a:pt x="64237" y="124567"/>
                  </a:lnTo>
                  <a:cubicBezTo>
                    <a:pt x="85194" y="73475"/>
                    <a:pt x="125249" y="35529"/>
                    <a:pt x="172745" y="15687"/>
                  </a:cubicBezTo>
                  <a:cubicBezTo>
                    <a:pt x="220240" y="-4154"/>
                    <a:pt x="275300" y="-6014"/>
                    <a:pt x="326392" y="14943"/>
                  </a:cubicBezTo>
                  <a:lnTo>
                    <a:pt x="330112" y="16431"/>
                  </a:lnTo>
                  <a:lnTo>
                    <a:pt x="333832" y="17919"/>
                  </a:lnTo>
                  <a:cubicBezTo>
                    <a:pt x="384924" y="38877"/>
                    <a:pt x="422871" y="78932"/>
                    <a:pt x="442712" y="126427"/>
                  </a:cubicBezTo>
                  <a:cubicBezTo>
                    <a:pt x="462553" y="173923"/>
                    <a:pt x="464414" y="228983"/>
                    <a:pt x="443456" y="280074"/>
                  </a:cubicBezTo>
                  <a:lnTo>
                    <a:pt x="379219" y="436574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" name="Freeform: Shape 136">
              <a:extLst>
                <a:ext uri="{FF2B5EF4-FFF2-40B4-BE49-F238E27FC236}">
                  <a16:creationId xmlns:a16="http://schemas.microsoft.com/office/drawing/2014/main" id="{71372646-7C14-14BE-425A-054C20BCBA99}"/>
                </a:ext>
              </a:extLst>
            </p:cNvPr>
            <p:cNvSpPr/>
            <p:nvPr/>
          </p:nvSpPr>
          <p:spPr>
            <a:xfrm>
              <a:off x="10434045" y="4913158"/>
              <a:ext cx="455729" cy="432291"/>
            </a:xfrm>
            <a:custGeom>
              <a:avLst/>
              <a:gdLst>
                <a:gd name="connsiteX0" fmla="*/ 383932 w 455729"/>
                <a:gd name="connsiteY0" fmla="*/ 0 h 432291"/>
                <a:gd name="connsiteX1" fmla="*/ 443084 w 455729"/>
                <a:gd name="connsiteY1" fmla="*/ 158483 h 432291"/>
                <a:gd name="connsiteX2" fmla="*/ 437380 w 455729"/>
                <a:gd name="connsiteY2" fmla="*/ 312006 h 432291"/>
                <a:gd name="connsiteX3" fmla="*/ 325028 w 455729"/>
                <a:gd name="connsiteY3" fmla="*/ 416918 h 432291"/>
                <a:gd name="connsiteX4" fmla="*/ 321307 w 455729"/>
                <a:gd name="connsiteY4" fmla="*/ 418282 h 432291"/>
                <a:gd name="connsiteX5" fmla="*/ 317587 w 455729"/>
                <a:gd name="connsiteY5" fmla="*/ 419646 h 432291"/>
                <a:gd name="connsiteX6" fmla="*/ 164064 w 455729"/>
                <a:gd name="connsiteY6" fmla="*/ 413942 h 432291"/>
                <a:gd name="connsiteX7" fmla="*/ 59152 w 455729"/>
                <a:gd name="connsiteY7" fmla="*/ 301590 h 432291"/>
                <a:gd name="connsiteX8" fmla="*/ 0 w 455729"/>
                <a:gd name="connsiteY8" fmla="*/ 143106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383932" y="0"/>
                  </a:moveTo>
                  <a:lnTo>
                    <a:pt x="443084" y="158483"/>
                  </a:lnTo>
                  <a:cubicBezTo>
                    <a:pt x="462430" y="210195"/>
                    <a:pt x="458833" y="265255"/>
                    <a:pt x="437380" y="312006"/>
                  </a:cubicBezTo>
                  <a:cubicBezTo>
                    <a:pt x="415926" y="358758"/>
                    <a:pt x="376863" y="397573"/>
                    <a:pt x="325028" y="416918"/>
                  </a:cubicBezTo>
                  <a:lnTo>
                    <a:pt x="321307" y="418282"/>
                  </a:lnTo>
                  <a:lnTo>
                    <a:pt x="317587" y="419646"/>
                  </a:lnTo>
                  <a:cubicBezTo>
                    <a:pt x="265875" y="438992"/>
                    <a:pt x="210815" y="435396"/>
                    <a:pt x="164064" y="413942"/>
                  </a:cubicBezTo>
                  <a:cubicBezTo>
                    <a:pt x="117313" y="392488"/>
                    <a:pt x="78498" y="353426"/>
                    <a:pt x="59152" y="301590"/>
                  </a:cubicBezTo>
                  <a:lnTo>
                    <a:pt x="0" y="143106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" name="Freeform: Shape 137">
              <a:extLst>
                <a:ext uri="{FF2B5EF4-FFF2-40B4-BE49-F238E27FC236}">
                  <a16:creationId xmlns:a16="http://schemas.microsoft.com/office/drawing/2014/main" id="{2BE3934E-6E7C-819D-775B-EFB6AD592744}"/>
                </a:ext>
              </a:extLst>
            </p:cNvPr>
            <p:cNvSpPr/>
            <p:nvPr/>
          </p:nvSpPr>
          <p:spPr>
            <a:xfrm>
              <a:off x="10362247" y="4624096"/>
              <a:ext cx="455729" cy="432291"/>
            </a:xfrm>
            <a:custGeom>
              <a:avLst/>
              <a:gdLst>
                <a:gd name="connsiteX0" fmla="*/ 71797 w 455729"/>
                <a:gd name="connsiteY0" fmla="*/ 432292 h 432291"/>
                <a:gd name="connsiteX1" fmla="*/ 12645 w 455729"/>
                <a:gd name="connsiteY1" fmla="*/ 273808 h 432291"/>
                <a:gd name="connsiteX2" fmla="*/ 18350 w 455729"/>
                <a:gd name="connsiteY2" fmla="*/ 120285 h 432291"/>
                <a:gd name="connsiteX3" fmla="*/ 130702 w 455729"/>
                <a:gd name="connsiteY3" fmla="*/ 15373 h 432291"/>
                <a:gd name="connsiteX4" fmla="*/ 134422 w 455729"/>
                <a:gd name="connsiteY4" fmla="*/ 14009 h 432291"/>
                <a:gd name="connsiteX5" fmla="*/ 138142 w 455729"/>
                <a:gd name="connsiteY5" fmla="*/ 12645 h 432291"/>
                <a:gd name="connsiteX6" fmla="*/ 291665 w 455729"/>
                <a:gd name="connsiteY6" fmla="*/ 18350 h 432291"/>
                <a:gd name="connsiteX7" fmla="*/ 396577 w 455729"/>
                <a:gd name="connsiteY7" fmla="*/ 130702 h 432291"/>
                <a:gd name="connsiteX8" fmla="*/ 455729 w 455729"/>
                <a:gd name="connsiteY8" fmla="*/ 289185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71797" y="432292"/>
                  </a:moveTo>
                  <a:lnTo>
                    <a:pt x="12645" y="273808"/>
                  </a:lnTo>
                  <a:cubicBezTo>
                    <a:pt x="-6700" y="222096"/>
                    <a:pt x="-3104" y="167036"/>
                    <a:pt x="18350" y="120285"/>
                  </a:cubicBezTo>
                  <a:cubicBezTo>
                    <a:pt x="39803" y="73534"/>
                    <a:pt x="78866" y="34719"/>
                    <a:pt x="130702" y="15373"/>
                  </a:cubicBezTo>
                  <a:lnTo>
                    <a:pt x="134422" y="14009"/>
                  </a:lnTo>
                  <a:lnTo>
                    <a:pt x="138142" y="12645"/>
                  </a:lnTo>
                  <a:cubicBezTo>
                    <a:pt x="189854" y="-6700"/>
                    <a:pt x="244914" y="-3104"/>
                    <a:pt x="291665" y="18350"/>
                  </a:cubicBezTo>
                  <a:cubicBezTo>
                    <a:pt x="338541" y="39679"/>
                    <a:pt x="377232" y="78866"/>
                    <a:pt x="396577" y="130702"/>
                  </a:cubicBezTo>
                  <a:lnTo>
                    <a:pt x="455729" y="289185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" name="Freeform: Shape 138">
              <a:extLst>
                <a:ext uri="{FF2B5EF4-FFF2-40B4-BE49-F238E27FC236}">
                  <a16:creationId xmlns:a16="http://schemas.microsoft.com/office/drawing/2014/main" id="{0428A050-3C00-2FFD-7457-FC30B5DE6980}"/>
                </a:ext>
              </a:extLst>
            </p:cNvPr>
            <p:cNvSpPr/>
            <p:nvPr/>
          </p:nvSpPr>
          <p:spPr>
            <a:xfrm>
              <a:off x="9496864" y="5091110"/>
              <a:ext cx="442013" cy="461234"/>
            </a:xfrm>
            <a:custGeom>
              <a:avLst/>
              <a:gdLst>
                <a:gd name="connsiteX0" fmla="*/ 442013 w 442013"/>
                <a:gd name="connsiteY0" fmla="*/ 372027 h 461234"/>
                <a:gd name="connsiteX1" fmla="*/ 288366 w 442013"/>
                <a:gd name="connsiteY1" fmla="*/ 442836 h 461234"/>
                <a:gd name="connsiteX2" fmla="*/ 134843 w 442013"/>
                <a:gd name="connsiteY2" fmla="*/ 448665 h 461234"/>
                <a:gd name="connsiteX3" fmla="*/ 21871 w 442013"/>
                <a:gd name="connsiteY3" fmla="*/ 344497 h 461234"/>
                <a:gd name="connsiteX4" fmla="*/ 20134 w 442013"/>
                <a:gd name="connsiteY4" fmla="*/ 340901 h 461234"/>
                <a:gd name="connsiteX5" fmla="*/ 18398 w 442013"/>
                <a:gd name="connsiteY5" fmla="*/ 337304 h 461234"/>
                <a:gd name="connsiteX6" fmla="*/ 12570 w 442013"/>
                <a:gd name="connsiteY6" fmla="*/ 183781 h 461234"/>
                <a:gd name="connsiteX7" fmla="*/ 116738 w 442013"/>
                <a:gd name="connsiteY7" fmla="*/ 70809 h 461234"/>
                <a:gd name="connsiteX8" fmla="*/ 270385 w 442013"/>
                <a:gd name="connsiteY8" fmla="*/ 0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442013" y="372027"/>
                  </a:moveTo>
                  <a:lnTo>
                    <a:pt x="288366" y="442836"/>
                  </a:lnTo>
                  <a:cubicBezTo>
                    <a:pt x="238142" y="466026"/>
                    <a:pt x="183082" y="466522"/>
                    <a:pt x="134843" y="448665"/>
                  </a:cubicBezTo>
                  <a:cubicBezTo>
                    <a:pt x="86603" y="430807"/>
                    <a:pt x="44936" y="394721"/>
                    <a:pt x="21871" y="344497"/>
                  </a:cubicBezTo>
                  <a:lnTo>
                    <a:pt x="20134" y="340901"/>
                  </a:lnTo>
                  <a:lnTo>
                    <a:pt x="18398" y="337304"/>
                  </a:lnTo>
                  <a:cubicBezTo>
                    <a:pt x="-4791" y="287081"/>
                    <a:pt x="-5287" y="232021"/>
                    <a:pt x="12570" y="183781"/>
                  </a:cubicBezTo>
                  <a:cubicBezTo>
                    <a:pt x="30427" y="135542"/>
                    <a:pt x="66514" y="93875"/>
                    <a:pt x="116738" y="70809"/>
                  </a:cubicBezTo>
                  <a:lnTo>
                    <a:pt x="270385" y="0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" name="Freeform: Shape 139">
              <a:extLst>
                <a:ext uri="{FF2B5EF4-FFF2-40B4-BE49-F238E27FC236}">
                  <a16:creationId xmlns:a16="http://schemas.microsoft.com/office/drawing/2014/main" id="{D9522CB1-E7FA-644B-D8D9-4993E4D9BC29}"/>
                </a:ext>
              </a:extLst>
            </p:cNvPr>
            <p:cNvSpPr/>
            <p:nvPr/>
          </p:nvSpPr>
          <p:spPr>
            <a:xfrm>
              <a:off x="9767248" y="5001779"/>
              <a:ext cx="442013" cy="461234"/>
            </a:xfrm>
            <a:custGeom>
              <a:avLst/>
              <a:gdLst>
                <a:gd name="connsiteX0" fmla="*/ 0 w 442013"/>
                <a:gd name="connsiteY0" fmla="*/ 89208 h 461234"/>
                <a:gd name="connsiteX1" fmla="*/ 153647 w 442013"/>
                <a:gd name="connsiteY1" fmla="*/ 18398 h 461234"/>
                <a:gd name="connsiteX2" fmla="*/ 307170 w 442013"/>
                <a:gd name="connsiteY2" fmla="*/ 12570 h 461234"/>
                <a:gd name="connsiteX3" fmla="*/ 420142 w 442013"/>
                <a:gd name="connsiteY3" fmla="*/ 116738 h 461234"/>
                <a:gd name="connsiteX4" fmla="*/ 421879 w 442013"/>
                <a:gd name="connsiteY4" fmla="*/ 120334 h 461234"/>
                <a:gd name="connsiteX5" fmla="*/ 423615 w 442013"/>
                <a:gd name="connsiteY5" fmla="*/ 123930 h 461234"/>
                <a:gd name="connsiteX6" fmla="*/ 429443 w 442013"/>
                <a:gd name="connsiteY6" fmla="*/ 277453 h 461234"/>
                <a:gd name="connsiteX7" fmla="*/ 325276 w 442013"/>
                <a:gd name="connsiteY7" fmla="*/ 390425 h 461234"/>
                <a:gd name="connsiteX8" fmla="*/ 171628 w 442013"/>
                <a:gd name="connsiteY8" fmla="*/ 461235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0" y="89208"/>
                  </a:moveTo>
                  <a:lnTo>
                    <a:pt x="153647" y="18398"/>
                  </a:lnTo>
                  <a:cubicBezTo>
                    <a:pt x="203871" y="-4791"/>
                    <a:pt x="258931" y="-5287"/>
                    <a:pt x="307170" y="12570"/>
                  </a:cubicBezTo>
                  <a:cubicBezTo>
                    <a:pt x="355410" y="30427"/>
                    <a:pt x="397077" y="66514"/>
                    <a:pt x="420142" y="116738"/>
                  </a:cubicBezTo>
                  <a:lnTo>
                    <a:pt x="421879" y="120334"/>
                  </a:lnTo>
                  <a:lnTo>
                    <a:pt x="423615" y="123930"/>
                  </a:lnTo>
                  <a:cubicBezTo>
                    <a:pt x="446804" y="174154"/>
                    <a:pt x="447300" y="229214"/>
                    <a:pt x="429443" y="277453"/>
                  </a:cubicBezTo>
                  <a:cubicBezTo>
                    <a:pt x="411586" y="325693"/>
                    <a:pt x="375499" y="367360"/>
                    <a:pt x="325276" y="390425"/>
                  </a:cubicBezTo>
                  <a:lnTo>
                    <a:pt x="171628" y="461235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" name="Freeform: Shape 140">
              <a:extLst>
                <a:ext uri="{FF2B5EF4-FFF2-40B4-BE49-F238E27FC236}">
                  <a16:creationId xmlns:a16="http://schemas.microsoft.com/office/drawing/2014/main" id="{68F8BB90-9CC8-3884-A616-BF88F85FD7FD}"/>
                </a:ext>
              </a:extLst>
            </p:cNvPr>
            <p:cNvSpPr/>
            <p:nvPr/>
          </p:nvSpPr>
          <p:spPr>
            <a:xfrm rot="1027801">
              <a:off x="8774701" y="3316875"/>
              <a:ext cx="1082350" cy="1635306"/>
            </a:xfrm>
            <a:custGeom>
              <a:avLst/>
              <a:gdLst>
                <a:gd name="connsiteX0" fmla="*/ 945073 w 1082350"/>
                <a:gd name="connsiteY0" fmla="*/ 0 h 1635306"/>
                <a:gd name="connsiteX1" fmla="*/ 1082351 w 1082350"/>
                <a:gd name="connsiteY1" fmla="*/ 137278 h 1635306"/>
                <a:gd name="connsiteX2" fmla="*/ 1082351 w 1082350"/>
                <a:gd name="connsiteY2" fmla="*/ 1498029 h 1635306"/>
                <a:gd name="connsiteX3" fmla="*/ 945073 w 1082350"/>
                <a:gd name="connsiteY3" fmla="*/ 1635307 h 1635306"/>
                <a:gd name="connsiteX4" fmla="*/ 137278 w 1082350"/>
                <a:gd name="connsiteY4" fmla="*/ 1635307 h 1635306"/>
                <a:gd name="connsiteX5" fmla="*/ 0 w 1082350"/>
                <a:gd name="connsiteY5" fmla="*/ 1498029 h 1635306"/>
                <a:gd name="connsiteX6" fmla="*/ 0 w 1082350"/>
                <a:gd name="connsiteY6" fmla="*/ 137278 h 1635306"/>
                <a:gd name="connsiteX7" fmla="*/ 137278 w 1082350"/>
                <a:gd name="connsiteY7" fmla="*/ 0 h 16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350" h="1635306">
                  <a:moveTo>
                    <a:pt x="945073" y="0"/>
                  </a:moveTo>
                  <a:cubicBezTo>
                    <a:pt x="1020889" y="0"/>
                    <a:pt x="1082351" y="61461"/>
                    <a:pt x="1082351" y="137278"/>
                  </a:cubicBezTo>
                  <a:lnTo>
                    <a:pt x="1082351" y="1498029"/>
                  </a:lnTo>
                  <a:cubicBezTo>
                    <a:pt x="1082351" y="1573845"/>
                    <a:pt x="1020889" y="1635307"/>
                    <a:pt x="945073" y="1635307"/>
                  </a:cubicBezTo>
                  <a:lnTo>
                    <a:pt x="137278" y="1635307"/>
                  </a:lnTo>
                  <a:cubicBezTo>
                    <a:pt x="61461" y="1635307"/>
                    <a:pt x="0" y="1573845"/>
                    <a:pt x="0" y="1498029"/>
                  </a:cubicBezTo>
                  <a:lnTo>
                    <a:pt x="0" y="137278"/>
                  </a:lnTo>
                  <a:cubicBezTo>
                    <a:pt x="0" y="61461"/>
                    <a:pt x="61461" y="0"/>
                    <a:pt x="137278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3" name="Freeform: Shape 141">
              <a:extLst>
                <a:ext uri="{FF2B5EF4-FFF2-40B4-BE49-F238E27FC236}">
                  <a16:creationId xmlns:a16="http://schemas.microsoft.com/office/drawing/2014/main" id="{51C5C55D-9AF0-D1C9-F971-2ADD4D71D022}"/>
                </a:ext>
              </a:extLst>
            </p:cNvPr>
            <p:cNvSpPr/>
            <p:nvPr/>
          </p:nvSpPr>
          <p:spPr>
            <a:xfrm>
              <a:off x="9110249" y="3462500"/>
              <a:ext cx="412701" cy="1338552"/>
            </a:xfrm>
            <a:custGeom>
              <a:avLst/>
              <a:gdLst>
                <a:gd name="connsiteX0" fmla="*/ 412702 w 412701"/>
                <a:gd name="connsiteY0" fmla="*/ 0 h 1338552"/>
                <a:gd name="connsiteX1" fmla="*/ 0 w 412701"/>
                <a:gd name="connsiteY1" fmla="*/ 1338553 h 133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2701" h="1338552">
                  <a:moveTo>
                    <a:pt x="412702" y="0"/>
                  </a:moveTo>
                  <a:lnTo>
                    <a:pt x="0" y="1338553"/>
                  </a:lnTo>
                </a:path>
              </a:pathLst>
            </a:custGeom>
            <a:ln w="28173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5" name="Graphic 2">
              <a:extLst>
                <a:ext uri="{FF2B5EF4-FFF2-40B4-BE49-F238E27FC236}">
                  <a16:creationId xmlns:a16="http://schemas.microsoft.com/office/drawing/2014/main" id="{817ADA76-3A91-976B-E474-B4F79F78BD0F}"/>
                </a:ext>
              </a:extLst>
            </p:cNvPr>
            <p:cNvGrpSpPr/>
            <p:nvPr/>
          </p:nvGrpSpPr>
          <p:grpSpPr>
            <a:xfrm>
              <a:off x="8765808" y="3369178"/>
              <a:ext cx="592526" cy="1354810"/>
              <a:chOff x="953880" y="552407"/>
              <a:chExt cx="592526" cy="1354810"/>
            </a:xfrm>
            <a:solidFill>
              <a:srgbClr val="FFFFFF"/>
            </a:solidFill>
          </p:grpSpPr>
          <p:sp>
            <p:nvSpPr>
              <p:cNvPr id="39" name="Freeform: Shape 143">
                <a:extLst>
                  <a:ext uri="{FF2B5EF4-FFF2-40B4-BE49-F238E27FC236}">
                    <a16:creationId xmlns:a16="http://schemas.microsoft.com/office/drawing/2014/main" id="{D5AC4DA8-180F-A6B2-4EB0-FD407A575C99}"/>
                  </a:ext>
                </a:extLst>
              </p:cNvPr>
              <p:cNvSpPr/>
              <p:nvPr/>
            </p:nvSpPr>
            <p:spPr>
              <a:xfrm>
                <a:off x="1293541" y="552407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596 w 252866"/>
                  <a:gd name="connsiteY5" fmla="*/ 165868 h 252866"/>
                  <a:gd name="connsiteX6" fmla="*/ 30698 w 252866"/>
                  <a:gd name="connsiteY6" fmla="*/ 108824 h 252866"/>
                  <a:gd name="connsiteX7" fmla="*/ 23134 w 252866"/>
                  <a:gd name="connsiteY7" fmla="*/ 94439 h 252866"/>
                  <a:gd name="connsiteX8" fmla="*/ 37519 w 252866"/>
                  <a:gd name="connsiteY8" fmla="*/ 86874 h 252866"/>
                  <a:gd name="connsiteX9" fmla="*/ 222416 w 252866"/>
                  <a:gd name="connsiteY9" fmla="*/ 143918 h 252866"/>
                  <a:gd name="connsiteX10" fmla="*/ 229981 w 252866"/>
                  <a:gd name="connsiteY10" fmla="*/ 158303 h 252866"/>
                  <a:gd name="connsiteX11" fmla="*/ 215596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596" y="165868"/>
                    </a:moveTo>
                    <a:lnTo>
                      <a:pt x="30698" y="108824"/>
                    </a:lnTo>
                    <a:cubicBezTo>
                      <a:pt x="24622" y="106964"/>
                      <a:pt x="21273" y="100515"/>
                      <a:pt x="23134" y="94439"/>
                    </a:cubicBezTo>
                    <a:cubicBezTo>
                      <a:pt x="24994" y="88362"/>
                      <a:pt x="31442" y="85014"/>
                      <a:pt x="37519" y="86874"/>
                    </a:cubicBezTo>
                    <a:lnTo>
                      <a:pt x="222416" y="143918"/>
                    </a:lnTo>
                    <a:cubicBezTo>
                      <a:pt x="228493" y="145779"/>
                      <a:pt x="231841" y="152227"/>
                      <a:pt x="229981" y="158303"/>
                    </a:cubicBezTo>
                    <a:cubicBezTo>
                      <a:pt x="228120" y="164380"/>
                      <a:pt x="221672" y="167728"/>
                      <a:pt x="215596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1" name="Freeform: Shape 144">
                <a:extLst>
                  <a:ext uri="{FF2B5EF4-FFF2-40B4-BE49-F238E27FC236}">
                    <a16:creationId xmlns:a16="http://schemas.microsoft.com/office/drawing/2014/main" id="{F21D04FB-9907-8FF2-F91E-6CDAB75FAD97}"/>
                  </a:ext>
                </a:extLst>
              </p:cNvPr>
              <p:cNvSpPr/>
              <p:nvPr/>
            </p:nvSpPr>
            <p:spPr>
              <a:xfrm>
                <a:off x="1180320" y="91972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2" name="Freeform: Shape 145">
                <a:extLst>
                  <a:ext uri="{FF2B5EF4-FFF2-40B4-BE49-F238E27FC236}">
                    <a16:creationId xmlns:a16="http://schemas.microsoft.com/office/drawing/2014/main" id="{AD6B7CB2-216A-382E-0D4E-BE8D89623525}"/>
                  </a:ext>
                </a:extLst>
              </p:cNvPr>
              <p:cNvSpPr/>
              <p:nvPr/>
            </p:nvSpPr>
            <p:spPr>
              <a:xfrm>
                <a:off x="1067100" y="1287036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3" name="Freeform: Shape 146">
                <a:extLst>
                  <a:ext uri="{FF2B5EF4-FFF2-40B4-BE49-F238E27FC236}">
                    <a16:creationId xmlns:a16="http://schemas.microsoft.com/office/drawing/2014/main" id="{54DF4B69-7259-277D-0D6A-7ECDFE8B5082}"/>
                  </a:ext>
                </a:extLst>
              </p:cNvPr>
              <p:cNvSpPr/>
              <p:nvPr/>
            </p:nvSpPr>
            <p:spPr>
              <a:xfrm>
                <a:off x="953880" y="165435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6" name="Graphic 2">
              <a:extLst>
                <a:ext uri="{FF2B5EF4-FFF2-40B4-BE49-F238E27FC236}">
                  <a16:creationId xmlns:a16="http://schemas.microsoft.com/office/drawing/2014/main" id="{2C6B7722-92EB-FE9B-B309-6C3B7A5659F8}"/>
                </a:ext>
              </a:extLst>
            </p:cNvPr>
            <p:cNvGrpSpPr/>
            <p:nvPr/>
          </p:nvGrpSpPr>
          <p:grpSpPr>
            <a:xfrm>
              <a:off x="9291854" y="3531382"/>
              <a:ext cx="592526" cy="1354810"/>
              <a:chOff x="1479926" y="714611"/>
              <a:chExt cx="592526" cy="1354810"/>
            </a:xfrm>
            <a:solidFill>
              <a:srgbClr val="FFFFFF"/>
            </a:solidFill>
          </p:grpSpPr>
          <p:sp>
            <p:nvSpPr>
              <p:cNvPr id="35" name="Freeform: Shape 148">
                <a:extLst>
                  <a:ext uri="{FF2B5EF4-FFF2-40B4-BE49-F238E27FC236}">
                    <a16:creationId xmlns:a16="http://schemas.microsoft.com/office/drawing/2014/main" id="{2C3546B4-3964-1FDF-1D7E-6B0B569D9F74}"/>
                  </a:ext>
                </a:extLst>
              </p:cNvPr>
              <p:cNvSpPr/>
              <p:nvPr/>
            </p:nvSpPr>
            <p:spPr>
              <a:xfrm>
                <a:off x="1819587" y="71461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6" name="Freeform: Shape 149">
                <a:extLst>
                  <a:ext uri="{FF2B5EF4-FFF2-40B4-BE49-F238E27FC236}">
                    <a16:creationId xmlns:a16="http://schemas.microsoft.com/office/drawing/2014/main" id="{EA06279E-E80A-ABB6-07BC-7AA9BBC42572}"/>
                  </a:ext>
                </a:extLst>
              </p:cNvPr>
              <p:cNvSpPr/>
              <p:nvPr/>
            </p:nvSpPr>
            <p:spPr>
              <a:xfrm>
                <a:off x="1706367" y="1081925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50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150">
                <a:extLst>
                  <a:ext uri="{FF2B5EF4-FFF2-40B4-BE49-F238E27FC236}">
                    <a16:creationId xmlns:a16="http://schemas.microsoft.com/office/drawing/2014/main" id="{8BFBD057-EA0B-B84C-A7A1-07730CB12F36}"/>
                  </a:ext>
                </a:extLst>
              </p:cNvPr>
              <p:cNvSpPr/>
              <p:nvPr/>
            </p:nvSpPr>
            <p:spPr>
              <a:xfrm>
                <a:off x="1593146" y="1449240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151">
                <a:extLst>
                  <a:ext uri="{FF2B5EF4-FFF2-40B4-BE49-F238E27FC236}">
                    <a16:creationId xmlns:a16="http://schemas.microsoft.com/office/drawing/2014/main" id="{7AB0BEFB-7789-25D0-42A5-195EDDF178D4}"/>
                  </a:ext>
                </a:extLst>
              </p:cNvPr>
              <p:cNvSpPr/>
              <p:nvPr/>
            </p:nvSpPr>
            <p:spPr>
              <a:xfrm>
                <a:off x="1479926" y="1816554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8CFEA0B-5375-D8DF-26A3-B44EDDCBFC8B}"/>
              </a:ext>
            </a:extLst>
          </p:cNvPr>
          <p:cNvGrpSpPr/>
          <p:nvPr/>
        </p:nvGrpSpPr>
        <p:grpSpPr>
          <a:xfrm>
            <a:off x="3026939" y="5074643"/>
            <a:ext cx="875265" cy="1001423"/>
            <a:chOff x="635387" y="538637"/>
            <a:chExt cx="1663563" cy="1802225"/>
          </a:xfrm>
          <a:solidFill>
            <a:srgbClr val="FBD815"/>
          </a:solidFill>
        </p:grpSpPr>
        <p:sp>
          <p:nvSpPr>
            <p:cNvPr id="112" name="Freeform: Shape 40">
              <a:extLst>
                <a:ext uri="{FF2B5EF4-FFF2-40B4-BE49-F238E27FC236}">
                  <a16:creationId xmlns:a16="http://schemas.microsoft.com/office/drawing/2014/main" id="{B1F2176D-CE66-C9C8-2E62-6FFA50019A86}"/>
                </a:ext>
              </a:extLst>
            </p:cNvPr>
            <p:cNvSpPr/>
            <p:nvPr/>
          </p:nvSpPr>
          <p:spPr>
            <a:xfrm>
              <a:off x="914851" y="1288350"/>
              <a:ext cx="1384099" cy="829008"/>
            </a:xfrm>
            <a:custGeom>
              <a:avLst/>
              <a:gdLst>
                <a:gd name="connsiteX0" fmla="*/ 95 w 1384099"/>
                <a:gd name="connsiteY0" fmla="*/ 0 h 829008"/>
                <a:gd name="connsiteX1" fmla="*/ 1035844 w 1384099"/>
                <a:gd name="connsiteY1" fmla="*/ 0 h 829008"/>
                <a:gd name="connsiteX2" fmla="*/ 1035844 w 1384099"/>
                <a:gd name="connsiteY2" fmla="*/ 100013 h 829008"/>
                <a:gd name="connsiteX3" fmla="*/ 1047560 w 1384099"/>
                <a:gd name="connsiteY3" fmla="*/ 94488 h 829008"/>
                <a:gd name="connsiteX4" fmla="*/ 1146524 w 1384099"/>
                <a:gd name="connsiteY4" fmla="*/ 64294 h 829008"/>
                <a:gd name="connsiteX5" fmla="*/ 1259777 w 1384099"/>
                <a:gd name="connsiteY5" fmla="*/ 73628 h 829008"/>
                <a:gd name="connsiteX6" fmla="*/ 1348359 w 1384099"/>
                <a:gd name="connsiteY6" fmla="*/ 148019 h 829008"/>
                <a:gd name="connsiteX7" fmla="*/ 1382363 w 1384099"/>
                <a:gd name="connsiteY7" fmla="*/ 256127 h 829008"/>
                <a:gd name="connsiteX8" fmla="*/ 1376077 w 1384099"/>
                <a:gd name="connsiteY8" fmla="*/ 355283 h 829008"/>
                <a:gd name="connsiteX9" fmla="*/ 1343120 w 1384099"/>
                <a:gd name="connsiteY9" fmla="*/ 431959 h 829008"/>
                <a:gd name="connsiteX10" fmla="*/ 1204436 w 1384099"/>
                <a:gd name="connsiteY10" fmla="*/ 554165 h 829008"/>
                <a:gd name="connsiteX11" fmla="*/ 1050893 w 1384099"/>
                <a:gd name="connsiteY11" fmla="*/ 603504 h 829008"/>
                <a:gd name="connsiteX12" fmla="*/ 942308 w 1384099"/>
                <a:gd name="connsiteY12" fmla="*/ 621506 h 829008"/>
                <a:gd name="connsiteX13" fmla="*/ 936879 w 1384099"/>
                <a:gd name="connsiteY13" fmla="*/ 625888 h 829008"/>
                <a:gd name="connsiteX14" fmla="*/ 875348 w 1384099"/>
                <a:gd name="connsiteY14" fmla="*/ 733520 h 829008"/>
                <a:gd name="connsiteX15" fmla="*/ 788384 w 1384099"/>
                <a:gd name="connsiteY15" fmla="*/ 815912 h 829008"/>
                <a:gd name="connsiteX16" fmla="*/ 764667 w 1384099"/>
                <a:gd name="connsiteY16" fmla="*/ 827437 h 829008"/>
                <a:gd name="connsiteX17" fmla="*/ 756095 w 1384099"/>
                <a:gd name="connsiteY17" fmla="*/ 828961 h 829008"/>
                <a:gd name="connsiteX18" fmla="*/ 280416 w 1384099"/>
                <a:gd name="connsiteY18" fmla="*/ 828770 h 829008"/>
                <a:gd name="connsiteX19" fmla="*/ 262414 w 1384099"/>
                <a:gd name="connsiteY19" fmla="*/ 823246 h 829008"/>
                <a:gd name="connsiteX20" fmla="*/ 187547 w 1384099"/>
                <a:gd name="connsiteY20" fmla="*/ 765334 h 829008"/>
                <a:gd name="connsiteX21" fmla="*/ 92107 w 1384099"/>
                <a:gd name="connsiteY21" fmla="*/ 607124 h 829008"/>
                <a:gd name="connsiteX22" fmla="*/ 39433 w 1384099"/>
                <a:gd name="connsiteY22" fmla="*/ 431197 h 829008"/>
                <a:gd name="connsiteX23" fmla="*/ 18002 w 1384099"/>
                <a:gd name="connsiteY23" fmla="*/ 304895 h 829008"/>
                <a:gd name="connsiteX24" fmla="*/ 8096 w 1384099"/>
                <a:gd name="connsiteY24" fmla="*/ 208121 h 829008"/>
                <a:gd name="connsiteX25" fmla="*/ 0 w 1384099"/>
                <a:gd name="connsiteY25" fmla="*/ 6858 h 829008"/>
                <a:gd name="connsiteX26" fmla="*/ 0 w 1384099"/>
                <a:gd name="connsiteY26" fmla="*/ 0 h 829008"/>
                <a:gd name="connsiteX27" fmla="*/ 988028 w 1384099"/>
                <a:gd name="connsiteY27" fmla="*/ 473392 h 829008"/>
                <a:gd name="connsiteX28" fmla="*/ 993457 w 1384099"/>
                <a:gd name="connsiteY28" fmla="*/ 472916 h 829008"/>
                <a:gd name="connsiteX29" fmla="*/ 1046702 w 1384099"/>
                <a:gd name="connsiteY29" fmla="*/ 462725 h 829008"/>
                <a:gd name="connsiteX30" fmla="*/ 1166241 w 1384099"/>
                <a:gd name="connsiteY30" fmla="*/ 419767 h 829008"/>
                <a:gd name="connsiteX31" fmla="*/ 1230821 w 1384099"/>
                <a:gd name="connsiteY31" fmla="*/ 354997 h 829008"/>
                <a:gd name="connsiteX32" fmla="*/ 1243584 w 1384099"/>
                <a:gd name="connsiteY32" fmla="*/ 249365 h 829008"/>
                <a:gd name="connsiteX33" fmla="*/ 1186148 w 1384099"/>
                <a:gd name="connsiteY33" fmla="*/ 201168 h 829008"/>
                <a:gd name="connsiteX34" fmla="*/ 1127951 w 1384099"/>
                <a:gd name="connsiteY34" fmla="*/ 209931 h 829008"/>
                <a:gd name="connsiteX35" fmla="*/ 1021747 w 1384099"/>
                <a:gd name="connsiteY35" fmla="*/ 292322 h 829008"/>
                <a:gd name="connsiteX36" fmla="*/ 1019747 w 1384099"/>
                <a:gd name="connsiteY36" fmla="*/ 296990 h 829008"/>
                <a:gd name="connsiteX37" fmla="*/ 1016508 w 1384099"/>
                <a:gd name="connsiteY37" fmla="*/ 321088 h 829008"/>
                <a:gd name="connsiteX38" fmla="*/ 996315 w 1384099"/>
                <a:gd name="connsiteY38" fmla="*/ 436531 h 829008"/>
                <a:gd name="connsiteX39" fmla="*/ 988028 w 1384099"/>
                <a:gd name="connsiteY39" fmla="*/ 473392 h 829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384099" h="829008">
                  <a:moveTo>
                    <a:pt x="95" y="0"/>
                  </a:moveTo>
                  <a:lnTo>
                    <a:pt x="1035844" y="0"/>
                  </a:lnTo>
                  <a:lnTo>
                    <a:pt x="1035844" y="100013"/>
                  </a:lnTo>
                  <a:cubicBezTo>
                    <a:pt x="1039559" y="98203"/>
                    <a:pt x="1043559" y="96298"/>
                    <a:pt x="1047560" y="94488"/>
                  </a:cubicBezTo>
                  <a:cubicBezTo>
                    <a:pt x="1079087" y="79629"/>
                    <a:pt x="1112044" y="69056"/>
                    <a:pt x="1146524" y="64294"/>
                  </a:cubicBezTo>
                  <a:cubicBezTo>
                    <a:pt x="1184910" y="59055"/>
                    <a:pt x="1222915" y="60103"/>
                    <a:pt x="1259777" y="73628"/>
                  </a:cubicBezTo>
                  <a:cubicBezTo>
                    <a:pt x="1298353" y="87821"/>
                    <a:pt x="1327404" y="113157"/>
                    <a:pt x="1348359" y="148019"/>
                  </a:cubicBezTo>
                  <a:cubicBezTo>
                    <a:pt x="1368362" y="181261"/>
                    <a:pt x="1378553" y="217742"/>
                    <a:pt x="1382363" y="256127"/>
                  </a:cubicBezTo>
                  <a:cubicBezTo>
                    <a:pt x="1385697" y="289560"/>
                    <a:pt x="1384554" y="322707"/>
                    <a:pt x="1376077" y="355283"/>
                  </a:cubicBezTo>
                  <a:cubicBezTo>
                    <a:pt x="1368933" y="382524"/>
                    <a:pt x="1357598" y="407956"/>
                    <a:pt x="1343120" y="431959"/>
                  </a:cubicBezTo>
                  <a:cubicBezTo>
                    <a:pt x="1309592" y="487204"/>
                    <a:pt x="1261777" y="525971"/>
                    <a:pt x="1204436" y="554165"/>
                  </a:cubicBezTo>
                  <a:cubicBezTo>
                    <a:pt x="1155668" y="578072"/>
                    <a:pt x="1103948" y="593312"/>
                    <a:pt x="1050893" y="603504"/>
                  </a:cubicBezTo>
                  <a:cubicBezTo>
                    <a:pt x="1014889" y="610362"/>
                    <a:pt x="978408" y="615506"/>
                    <a:pt x="942308" y="621506"/>
                  </a:cubicBezTo>
                  <a:cubicBezTo>
                    <a:pt x="940308" y="621887"/>
                    <a:pt x="937832" y="623983"/>
                    <a:pt x="936879" y="625888"/>
                  </a:cubicBezTo>
                  <a:cubicBezTo>
                    <a:pt x="919734" y="663702"/>
                    <a:pt x="900303" y="700088"/>
                    <a:pt x="875348" y="733520"/>
                  </a:cubicBezTo>
                  <a:cubicBezTo>
                    <a:pt x="851154" y="766001"/>
                    <a:pt x="823532" y="795052"/>
                    <a:pt x="788384" y="815912"/>
                  </a:cubicBezTo>
                  <a:cubicBezTo>
                    <a:pt x="780860" y="820388"/>
                    <a:pt x="772668" y="823817"/>
                    <a:pt x="764667" y="827437"/>
                  </a:cubicBezTo>
                  <a:cubicBezTo>
                    <a:pt x="762095" y="828580"/>
                    <a:pt x="758952" y="828961"/>
                    <a:pt x="756095" y="828961"/>
                  </a:cubicBezTo>
                  <a:cubicBezTo>
                    <a:pt x="597503" y="828961"/>
                    <a:pt x="439007" y="829151"/>
                    <a:pt x="280416" y="828770"/>
                  </a:cubicBezTo>
                  <a:cubicBezTo>
                    <a:pt x="274415" y="828770"/>
                    <a:pt x="268034" y="825913"/>
                    <a:pt x="262414" y="823246"/>
                  </a:cubicBezTo>
                  <a:cubicBezTo>
                    <a:pt x="233172" y="809625"/>
                    <a:pt x="209074" y="788956"/>
                    <a:pt x="187547" y="765334"/>
                  </a:cubicBezTo>
                  <a:cubicBezTo>
                    <a:pt x="145256" y="718947"/>
                    <a:pt x="115824" y="664750"/>
                    <a:pt x="92107" y="607124"/>
                  </a:cubicBezTo>
                  <a:cubicBezTo>
                    <a:pt x="68675" y="550259"/>
                    <a:pt x="51435" y="491490"/>
                    <a:pt x="39433" y="431197"/>
                  </a:cubicBezTo>
                  <a:cubicBezTo>
                    <a:pt x="31147" y="389287"/>
                    <a:pt x="24003" y="347091"/>
                    <a:pt x="18002" y="304895"/>
                  </a:cubicBezTo>
                  <a:cubicBezTo>
                    <a:pt x="13335" y="272796"/>
                    <a:pt x="10954" y="240411"/>
                    <a:pt x="8096" y="208121"/>
                  </a:cubicBezTo>
                  <a:cubicBezTo>
                    <a:pt x="2095" y="141161"/>
                    <a:pt x="762" y="74009"/>
                    <a:pt x="0" y="6858"/>
                  </a:cubicBezTo>
                  <a:lnTo>
                    <a:pt x="0" y="0"/>
                  </a:lnTo>
                  <a:close/>
                  <a:moveTo>
                    <a:pt x="988028" y="473392"/>
                  </a:moveTo>
                  <a:cubicBezTo>
                    <a:pt x="990314" y="473202"/>
                    <a:pt x="991934" y="473202"/>
                    <a:pt x="993457" y="472916"/>
                  </a:cubicBezTo>
                  <a:cubicBezTo>
                    <a:pt x="1011174" y="469583"/>
                    <a:pt x="1029081" y="466630"/>
                    <a:pt x="1046702" y="462725"/>
                  </a:cubicBezTo>
                  <a:cubicBezTo>
                    <a:pt x="1088422" y="453676"/>
                    <a:pt x="1129094" y="441674"/>
                    <a:pt x="1166241" y="419767"/>
                  </a:cubicBezTo>
                  <a:cubicBezTo>
                    <a:pt x="1193387" y="403765"/>
                    <a:pt x="1215676" y="382905"/>
                    <a:pt x="1230821" y="354997"/>
                  </a:cubicBezTo>
                  <a:cubicBezTo>
                    <a:pt x="1248918" y="321469"/>
                    <a:pt x="1255490" y="286322"/>
                    <a:pt x="1243584" y="249365"/>
                  </a:cubicBezTo>
                  <a:cubicBezTo>
                    <a:pt x="1234535" y="221647"/>
                    <a:pt x="1215581" y="204978"/>
                    <a:pt x="1186148" y="201168"/>
                  </a:cubicBezTo>
                  <a:cubicBezTo>
                    <a:pt x="1165955" y="198596"/>
                    <a:pt x="1146620" y="202597"/>
                    <a:pt x="1127951" y="209931"/>
                  </a:cubicBezTo>
                  <a:cubicBezTo>
                    <a:pt x="1084421" y="226886"/>
                    <a:pt x="1050322" y="255937"/>
                    <a:pt x="1021747" y="292322"/>
                  </a:cubicBezTo>
                  <a:cubicBezTo>
                    <a:pt x="1020699" y="293656"/>
                    <a:pt x="1019937" y="295370"/>
                    <a:pt x="1019747" y="296990"/>
                  </a:cubicBezTo>
                  <a:cubicBezTo>
                    <a:pt x="1018603" y="304991"/>
                    <a:pt x="1017841" y="313087"/>
                    <a:pt x="1016508" y="321088"/>
                  </a:cubicBezTo>
                  <a:cubicBezTo>
                    <a:pt x="1009840" y="359569"/>
                    <a:pt x="1003173" y="398050"/>
                    <a:pt x="996315" y="436531"/>
                  </a:cubicBezTo>
                  <a:cubicBezTo>
                    <a:pt x="994124" y="448723"/>
                    <a:pt x="990886" y="460629"/>
                    <a:pt x="988028" y="473392"/>
                  </a:cubicBezTo>
                  <a:close/>
                </a:path>
              </a:pathLst>
            </a:custGeom>
            <a:grpFill/>
            <a:ln w="1619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3" name="Freeform: Shape 41">
              <a:extLst>
                <a:ext uri="{FF2B5EF4-FFF2-40B4-BE49-F238E27FC236}">
                  <a16:creationId xmlns:a16="http://schemas.microsoft.com/office/drawing/2014/main" id="{BC18F2B1-E45D-B346-B44D-EC30A4FF94D8}"/>
                </a:ext>
              </a:extLst>
            </p:cNvPr>
            <p:cNvSpPr/>
            <p:nvPr/>
          </p:nvSpPr>
          <p:spPr>
            <a:xfrm>
              <a:off x="635387" y="2159887"/>
              <a:ext cx="1619345" cy="180975"/>
            </a:xfrm>
            <a:custGeom>
              <a:avLst/>
              <a:gdLst>
                <a:gd name="connsiteX0" fmla="*/ 326517 w 1619345"/>
                <a:gd name="connsiteY0" fmla="*/ 180975 h 180975"/>
                <a:gd name="connsiteX1" fmla="*/ 1292828 w 1619345"/>
                <a:gd name="connsiteY1" fmla="*/ 180975 h 180975"/>
                <a:gd name="connsiteX2" fmla="*/ 1619345 w 1619345"/>
                <a:gd name="connsiteY2" fmla="*/ 0 h 180975"/>
                <a:gd name="connsiteX3" fmla="*/ 0 w 1619345"/>
                <a:gd name="connsiteY3" fmla="*/ 0 h 180975"/>
                <a:gd name="connsiteX4" fmla="*/ 326517 w 1619345"/>
                <a:gd name="connsiteY4" fmla="*/ 180975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345" h="180975">
                  <a:moveTo>
                    <a:pt x="326517" y="180975"/>
                  </a:moveTo>
                  <a:lnTo>
                    <a:pt x="1292828" y="180975"/>
                  </a:lnTo>
                  <a:cubicBezTo>
                    <a:pt x="1490948" y="139827"/>
                    <a:pt x="1619345" y="74104"/>
                    <a:pt x="1619345" y="0"/>
                  </a:cubicBezTo>
                  <a:lnTo>
                    <a:pt x="0" y="0"/>
                  </a:lnTo>
                  <a:cubicBezTo>
                    <a:pt x="0" y="74104"/>
                    <a:pt x="128302" y="139827"/>
                    <a:pt x="326517" y="180975"/>
                  </a:cubicBezTo>
                  <a:close/>
                </a:path>
              </a:pathLst>
            </a:custGeom>
            <a:grpFill/>
            <a:ln w="112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4" name="Freeform: Shape 42">
              <a:extLst>
                <a:ext uri="{FF2B5EF4-FFF2-40B4-BE49-F238E27FC236}">
                  <a16:creationId xmlns:a16="http://schemas.microsoft.com/office/drawing/2014/main" id="{97FD616D-CFE5-88A2-F9B2-FB72E8260C38}"/>
                </a:ext>
              </a:extLst>
            </p:cNvPr>
            <p:cNvSpPr/>
            <p:nvPr/>
          </p:nvSpPr>
          <p:spPr>
            <a:xfrm>
              <a:off x="1468224" y="724565"/>
              <a:ext cx="143993" cy="509301"/>
            </a:xfrm>
            <a:custGeom>
              <a:avLst/>
              <a:gdLst>
                <a:gd name="connsiteX0" fmla="*/ 55465 w 143993"/>
                <a:gd name="connsiteY0" fmla="*/ 95 h 509301"/>
                <a:gd name="connsiteX1" fmla="*/ 140904 w 143993"/>
                <a:gd name="connsiteY1" fmla="*/ 315373 h 509301"/>
                <a:gd name="connsiteX2" fmla="*/ 41177 w 143993"/>
                <a:gd name="connsiteY2" fmla="*/ 509302 h 509301"/>
                <a:gd name="connsiteX3" fmla="*/ 70324 w 143993"/>
                <a:gd name="connsiteY3" fmla="*/ 330708 h 509301"/>
                <a:gd name="connsiteX4" fmla="*/ 1267 w 143993"/>
                <a:gd name="connsiteY4" fmla="*/ 136779 h 509301"/>
                <a:gd name="connsiteX5" fmla="*/ 55560 w 143993"/>
                <a:gd name="connsiteY5" fmla="*/ 0 h 509301"/>
                <a:gd name="connsiteX6" fmla="*/ 55560 w 143993"/>
                <a:gd name="connsiteY6" fmla="*/ 0 h 509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993" h="509301">
                  <a:moveTo>
                    <a:pt x="55465" y="95"/>
                  </a:moveTo>
                  <a:cubicBezTo>
                    <a:pt x="10030" y="114967"/>
                    <a:pt x="125283" y="206121"/>
                    <a:pt x="140904" y="315373"/>
                  </a:cubicBezTo>
                  <a:cubicBezTo>
                    <a:pt x="156144" y="391668"/>
                    <a:pt x="113758" y="483775"/>
                    <a:pt x="41177" y="509302"/>
                  </a:cubicBezTo>
                  <a:cubicBezTo>
                    <a:pt x="76705" y="449104"/>
                    <a:pt x="87564" y="392525"/>
                    <a:pt x="70324" y="330708"/>
                  </a:cubicBezTo>
                  <a:cubicBezTo>
                    <a:pt x="51178" y="266319"/>
                    <a:pt x="8411" y="206978"/>
                    <a:pt x="1267" y="136779"/>
                  </a:cubicBezTo>
                  <a:cubicBezTo>
                    <a:pt x="-4352" y="87440"/>
                    <a:pt x="7840" y="25051"/>
                    <a:pt x="55560" y="0"/>
                  </a:cubicBezTo>
                  <a:lnTo>
                    <a:pt x="55560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5" name="Freeform: Shape 43">
              <a:extLst>
                <a:ext uri="{FF2B5EF4-FFF2-40B4-BE49-F238E27FC236}">
                  <a16:creationId xmlns:a16="http://schemas.microsoft.com/office/drawing/2014/main" id="{498FFC83-0F59-428A-9E27-AEDBEEC4A187}"/>
                </a:ext>
              </a:extLst>
            </p:cNvPr>
            <p:cNvSpPr/>
            <p:nvPr/>
          </p:nvSpPr>
          <p:spPr>
            <a:xfrm>
              <a:off x="1270295" y="538637"/>
              <a:ext cx="143993" cy="509301"/>
            </a:xfrm>
            <a:custGeom>
              <a:avLst/>
              <a:gdLst>
                <a:gd name="connsiteX0" fmla="*/ 55465 w 143993"/>
                <a:gd name="connsiteY0" fmla="*/ 95 h 509301"/>
                <a:gd name="connsiteX1" fmla="*/ 140904 w 143993"/>
                <a:gd name="connsiteY1" fmla="*/ 315373 h 509301"/>
                <a:gd name="connsiteX2" fmla="*/ 41177 w 143993"/>
                <a:gd name="connsiteY2" fmla="*/ 509302 h 509301"/>
                <a:gd name="connsiteX3" fmla="*/ 70324 w 143993"/>
                <a:gd name="connsiteY3" fmla="*/ 330708 h 509301"/>
                <a:gd name="connsiteX4" fmla="*/ 1267 w 143993"/>
                <a:gd name="connsiteY4" fmla="*/ 136779 h 509301"/>
                <a:gd name="connsiteX5" fmla="*/ 55560 w 143993"/>
                <a:gd name="connsiteY5" fmla="*/ 0 h 509301"/>
                <a:gd name="connsiteX6" fmla="*/ 55560 w 143993"/>
                <a:gd name="connsiteY6" fmla="*/ 0 h 509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993" h="509301">
                  <a:moveTo>
                    <a:pt x="55465" y="95"/>
                  </a:moveTo>
                  <a:cubicBezTo>
                    <a:pt x="10030" y="114967"/>
                    <a:pt x="125283" y="206121"/>
                    <a:pt x="140904" y="315373"/>
                  </a:cubicBezTo>
                  <a:cubicBezTo>
                    <a:pt x="156144" y="391668"/>
                    <a:pt x="113758" y="483775"/>
                    <a:pt x="41177" y="509302"/>
                  </a:cubicBezTo>
                  <a:cubicBezTo>
                    <a:pt x="76705" y="449104"/>
                    <a:pt x="87564" y="392525"/>
                    <a:pt x="70324" y="330708"/>
                  </a:cubicBezTo>
                  <a:cubicBezTo>
                    <a:pt x="51178" y="266319"/>
                    <a:pt x="8411" y="206978"/>
                    <a:pt x="1267" y="136779"/>
                  </a:cubicBezTo>
                  <a:cubicBezTo>
                    <a:pt x="-4352" y="87440"/>
                    <a:pt x="7840" y="25051"/>
                    <a:pt x="55560" y="0"/>
                  </a:cubicBezTo>
                  <a:lnTo>
                    <a:pt x="55560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737C4E3A-446C-D4EE-07E2-6D803F2F0A0F}"/>
              </a:ext>
            </a:extLst>
          </p:cNvPr>
          <p:cNvGrpSpPr/>
          <p:nvPr/>
        </p:nvGrpSpPr>
        <p:grpSpPr>
          <a:xfrm>
            <a:off x="218447" y="5101972"/>
            <a:ext cx="2317406" cy="758013"/>
            <a:chOff x="6259077" y="824013"/>
            <a:chExt cx="4695738" cy="1360074"/>
          </a:xfrm>
        </p:grpSpPr>
        <p:grpSp>
          <p:nvGrpSpPr>
            <p:cNvPr id="117" name="Graphic 2">
              <a:extLst>
                <a:ext uri="{FF2B5EF4-FFF2-40B4-BE49-F238E27FC236}">
                  <a16:creationId xmlns:a16="http://schemas.microsoft.com/office/drawing/2014/main" id="{D8942AB1-D4E3-A822-2F66-3A234286BF35}"/>
                </a:ext>
              </a:extLst>
            </p:cNvPr>
            <p:cNvGrpSpPr/>
            <p:nvPr/>
          </p:nvGrpSpPr>
          <p:grpSpPr>
            <a:xfrm>
              <a:off x="6259077" y="824013"/>
              <a:ext cx="719125" cy="1344834"/>
              <a:chOff x="769422" y="892687"/>
              <a:chExt cx="719125" cy="1344834"/>
            </a:xfrm>
            <a:solidFill>
              <a:srgbClr val="003087"/>
            </a:solidFill>
          </p:grpSpPr>
          <p:sp>
            <p:nvSpPr>
              <p:cNvPr id="154" name="Freeform: Shape 133">
                <a:extLst>
                  <a:ext uri="{FF2B5EF4-FFF2-40B4-BE49-F238E27FC236}">
                    <a16:creationId xmlns:a16="http://schemas.microsoft.com/office/drawing/2014/main" id="{94775B39-2756-243B-BB2B-1124319BCCB5}"/>
                  </a:ext>
                </a:extLst>
              </p:cNvPr>
              <p:cNvSpPr/>
              <p:nvPr/>
            </p:nvSpPr>
            <p:spPr>
              <a:xfrm>
                <a:off x="1146394" y="892687"/>
                <a:ext cx="242506" cy="242506"/>
              </a:xfrm>
              <a:custGeom>
                <a:avLst/>
                <a:gdLst>
                  <a:gd name="connsiteX0" fmla="*/ 242506 w 242506"/>
                  <a:gd name="connsiteY0" fmla="*/ 121253 h 242506"/>
                  <a:gd name="connsiteX1" fmla="*/ 121253 w 242506"/>
                  <a:gd name="connsiteY1" fmla="*/ 242507 h 242506"/>
                  <a:gd name="connsiteX2" fmla="*/ 0 w 242506"/>
                  <a:gd name="connsiteY2" fmla="*/ 121253 h 242506"/>
                  <a:gd name="connsiteX3" fmla="*/ 121253 w 242506"/>
                  <a:gd name="connsiteY3" fmla="*/ 0 h 242506"/>
                  <a:gd name="connsiteX4" fmla="*/ 242506 w 242506"/>
                  <a:gd name="connsiteY4" fmla="*/ 121253 h 242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2506" h="242506">
                    <a:moveTo>
                      <a:pt x="242506" y="121253"/>
                    </a:moveTo>
                    <a:cubicBezTo>
                      <a:pt x="242506" y="188214"/>
                      <a:pt x="188214" y="242507"/>
                      <a:pt x="121253" y="242507"/>
                    </a:cubicBezTo>
                    <a:cubicBezTo>
                      <a:pt x="54293" y="242507"/>
                      <a:pt x="0" y="188214"/>
                      <a:pt x="0" y="121253"/>
                    </a:cubicBezTo>
                    <a:cubicBezTo>
                      <a:pt x="0" y="54292"/>
                      <a:pt x="54293" y="0"/>
                      <a:pt x="121253" y="0"/>
                    </a:cubicBezTo>
                    <a:cubicBezTo>
                      <a:pt x="188214" y="0"/>
                      <a:pt x="242506" y="54292"/>
                      <a:pt x="242506" y="12125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55" name="Freeform: Shape 134">
                <a:extLst>
                  <a:ext uri="{FF2B5EF4-FFF2-40B4-BE49-F238E27FC236}">
                    <a16:creationId xmlns:a16="http://schemas.microsoft.com/office/drawing/2014/main" id="{7EF0DEE8-9250-F6C0-9CF2-C6F43BAD58FE}"/>
                  </a:ext>
                </a:extLst>
              </p:cNvPr>
              <p:cNvSpPr/>
              <p:nvPr/>
            </p:nvSpPr>
            <p:spPr>
              <a:xfrm>
                <a:off x="769422" y="1122211"/>
                <a:ext cx="540557" cy="1115310"/>
              </a:xfrm>
              <a:custGeom>
                <a:avLst/>
                <a:gdLst>
                  <a:gd name="connsiteX0" fmla="*/ 534801 w 540557"/>
                  <a:gd name="connsiteY0" fmla="*/ 984342 h 1115310"/>
                  <a:gd name="connsiteX1" fmla="*/ 490319 w 540557"/>
                  <a:gd name="connsiteY1" fmla="*/ 719833 h 1115310"/>
                  <a:gd name="connsiteX2" fmla="*/ 368685 w 540557"/>
                  <a:gd name="connsiteY2" fmla="*/ 517045 h 1115310"/>
                  <a:gd name="connsiteX3" fmla="*/ 390306 w 540557"/>
                  <a:gd name="connsiteY3" fmla="*/ 472945 h 1115310"/>
                  <a:gd name="connsiteX4" fmla="*/ 410118 w 540557"/>
                  <a:gd name="connsiteY4" fmla="*/ 344833 h 1115310"/>
                  <a:gd name="connsiteX5" fmla="*/ 316011 w 540557"/>
                  <a:gd name="connsiteY5" fmla="*/ 126711 h 1115310"/>
                  <a:gd name="connsiteX6" fmla="*/ 383448 w 540557"/>
                  <a:gd name="connsiteY6" fmla="*/ 78895 h 1115310"/>
                  <a:gd name="connsiteX7" fmla="*/ 431740 w 540557"/>
                  <a:gd name="connsiteY7" fmla="*/ 144237 h 1115310"/>
                  <a:gd name="connsiteX8" fmla="*/ 459363 w 540557"/>
                  <a:gd name="connsiteY8" fmla="*/ 222913 h 1115310"/>
                  <a:gd name="connsiteX9" fmla="*/ 479937 w 540557"/>
                  <a:gd name="connsiteY9" fmla="*/ 177765 h 1115310"/>
                  <a:gd name="connsiteX10" fmla="*/ 472983 w 540557"/>
                  <a:gd name="connsiteY10" fmla="*/ 71085 h 1115310"/>
                  <a:gd name="connsiteX11" fmla="*/ 398212 w 540557"/>
                  <a:gd name="connsiteY11" fmla="*/ 5076 h 1115310"/>
                  <a:gd name="connsiteX12" fmla="*/ 299343 w 540557"/>
                  <a:gd name="connsiteY12" fmla="*/ 18316 h 1115310"/>
                  <a:gd name="connsiteX13" fmla="*/ 234287 w 540557"/>
                  <a:gd name="connsiteY13" fmla="*/ 103089 h 1115310"/>
                  <a:gd name="connsiteX14" fmla="*/ 170946 w 540557"/>
                  <a:gd name="connsiteY14" fmla="*/ 252345 h 1115310"/>
                  <a:gd name="connsiteX15" fmla="*/ 151610 w 540557"/>
                  <a:gd name="connsiteY15" fmla="*/ 504853 h 1115310"/>
                  <a:gd name="connsiteX16" fmla="*/ 167993 w 540557"/>
                  <a:gd name="connsiteY16" fmla="*/ 530857 h 1115310"/>
                  <a:gd name="connsiteX17" fmla="*/ 167231 w 540557"/>
                  <a:gd name="connsiteY17" fmla="*/ 534476 h 1115310"/>
                  <a:gd name="connsiteX18" fmla="*/ 154848 w 540557"/>
                  <a:gd name="connsiteY18" fmla="*/ 664397 h 1115310"/>
                  <a:gd name="connsiteX19" fmla="*/ 133798 w 540557"/>
                  <a:gd name="connsiteY19" fmla="*/ 815940 h 1115310"/>
                  <a:gd name="connsiteX20" fmla="*/ 64456 w 540557"/>
                  <a:gd name="connsiteY20" fmla="*/ 936717 h 1115310"/>
                  <a:gd name="connsiteX21" fmla="*/ 8640 w 540557"/>
                  <a:gd name="connsiteY21" fmla="*/ 1018346 h 1115310"/>
                  <a:gd name="connsiteX22" fmla="*/ 31404 w 540557"/>
                  <a:gd name="connsiteY22" fmla="*/ 1104833 h 1115310"/>
                  <a:gd name="connsiteX23" fmla="*/ 63218 w 540557"/>
                  <a:gd name="connsiteY23" fmla="*/ 1113501 h 1115310"/>
                  <a:gd name="connsiteX24" fmla="*/ 117891 w 540557"/>
                  <a:gd name="connsiteY24" fmla="*/ 1082164 h 1115310"/>
                  <a:gd name="connsiteX25" fmla="*/ 165231 w 540557"/>
                  <a:gd name="connsiteY25" fmla="*/ 1013202 h 1115310"/>
                  <a:gd name="connsiteX26" fmla="*/ 251718 w 540557"/>
                  <a:gd name="connsiteY26" fmla="*/ 861755 h 1115310"/>
                  <a:gd name="connsiteX27" fmla="*/ 281055 w 540557"/>
                  <a:gd name="connsiteY27" fmla="*/ 672303 h 1115310"/>
                  <a:gd name="connsiteX28" fmla="*/ 285055 w 540557"/>
                  <a:gd name="connsiteY28" fmla="*/ 613819 h 1115310"/>
                  <a:gd name="connsiteX29" fmla="*/ 370685 w 540557"/>
                  <a:gd name="connsiteY29" fmla="*/ 760600 h 1115310"/>
                  <a:gd name="connsiteX30" fmla="*/ 408785 w 540557"/>
                  <a:gd name="connsiteY30" fmla="*/ 995010 h 1115310"/>
                  <a:gd name="connsiteX31" fmla="*/ 414500 w 540557"/>
                  <a:gd name="connsiteY31" fmla="*/ 1058351 h 1115310"/>
                  <a:gd name="connsiteX32" fmla="*/ 477270 w 540557"/>
                  <a:gd name="connsiteY32" fmla="*/ 1115311 h 1115310"/>
                  <a:gd name="connsiteX33" fmla="*/ 483651 w 540557"/>
                  <a:gd name="connsiteY33" fmla="*/ 1115025 h 1115310"/>
                  <a:gd name="connsiteX34" fmla="*/ 540230 w 540557"/>
                  <a:gd name="connsiteY34" fmla="*/ 1045873 h 1115310"/>
                  <a:gd name="connsiteX35" fmla="*/ 534705 w 540557"/>
                  <a:gd name="connsiteY35" fmla="*/ 984342 h 1115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40557" h="1115310">
                    <a:moveTo>
                      <a:pt x="534801" y="984342"/>
                    </a:moveTo>
                    <a:cubicBezTo>
                      <a:pt x="527371" y="896712"/>
                      <a:pt x="519656" y="806034"/>
                      <a:pt x="490319" y="719833"/>
                    </a:cubicBezTo>
                    <a:cubicBezTo>
                      <a:pt x="466697" y="650586"/>
                      <a:pt x="426501" y="583530"/>
                      <a:pt x="368685" y="517045"/>
                    </a:cubicBezTo>
                    <a:cubicBezTo>
                      <a:pt x="377924" y="503996"/>
                      <a:pt x="385353" y="489328"/>
                      <a:pt x="390306" y="472945"/>
                    </a:cubicBezTo>
                    <a:lnTo>
                      <a:pt x="410118" y="344833"/>
                    </a:lnTo>
                    <a:cubicBezTo>
                      <a:pt x="349063" y="292636"/>
                      <a:pt x="302295" y="205387"/>
                      <a:pt x="316011" y="126711"/>
                    </a:cubicBezTo>
                    <a:cubicBezTo>
                      <a:pt x="321536" y="95088"/>
                      <a:pt x="351825" y="73656"/>
                      <a:pt x="383448" y="78895"/>
                    </a:cubicBezTo>
                    <a:cubicBezTo>
                      <a:pt x="410976" y="83658"/>
                      <a:pt x="427930" y="106899"/>
                      <a:pt x="431740" y="144237"/>
                    </a:cubicBezTo>
                    <a:cubicBezTo>
                      <a:pt x="434598" y="172050"/>
                      <a:pt x="444789" y="199863"/>
                      <a:pt x="459363" y="222913"/>
                    </a:cubicBezTo>
                    <a:lnTo>
                      <a:pt x="479937" y="177765"/>
                    </a:lnTo>
                    <a:cubicBezTo>
                      <a:pt x="491271" y="140427"/>
                      <a:pt x="487842" y="102327"/>
                      <a:pt x="472983" y="71085"/>
                    </a:cubicBezTo>
                    <a:cubicBezTo>
                      <a:pt x="458220" y="39843"/>
                      <a:pt x="432121" y="15363"/>
                      <a:pt x="398212" y="5076"/>
                    </a:cubicBezTo>
                    <a:cubicBezTo>
                      <a:pt x="364303" y="-5210"/>
                      <a:pt x="328965" y="600"/>
                      <a:pt x="299343" y="18316"/>
                    </a:cubicBezTo>
                    <a:cubicBezTo>
                      <a:pt x="269720" y="36033"/>
                      <a:pt x="245622" y="65751"/>
                      <a:pt x="234287" y="103089"/>
                    </a:cubicBezTo>
                    <a:cubicBezTo>
                      <a:pt x="234287" y="103089"/>
                      <a:pt x="200759" y="165954"/>
                      <a:pt x="170946" y="252345"/>
                    </a:cubicBezTo>
                    <a:cubicBezTo>
                      <a:pt x="134179" y="358645"/>
                      <a:pt x="136846" y="473611"/>
                      <a:pt x="151610" y="504853"/>
                    </a:cubicBezTo>
                    <a:cubicBezTo>
                      <a:pt x="156087" y="514283"/>
                      <a:pt x="161611" y="522951"/>
                      <a:pt x="167993" y="530857"/>
                    </a:cubicBezTo>
                    <a:cubicBezTo>
                      <a:pt x="167707" y="532095"/>
                      <a:pt x="167421" y="533238"/>
                      <a:pt x="167231" y="534476"/>
                    </a:cubicBezTo>
                    <a:cubicBezTo>
                      <a:pt x="160182" y="577243"/>
                      <a:pt x="157515" y="621535"/>
                      <a:pt x="154848" y="664397"/>
                    </a:cubicBezTo>
                    <a:cubicBezTo>
                      <a:pt x="151229" y="723738"/>
                      <a:pt x="147800" y="779745"/>
                      <a:pt x="133798" y="815940"/>
                    </a:cubicBezTo>
                    <a:cubicBezTo>
                      <a:pt x="110652" y="875757"/>
                      <a:pt x="90269" y="902617"/>
                      <a:pt x="64456" y="936717"/>
                    </a:cubicBezTo>
                    <a:cubicBezTo>
                      <a:pt x="47883" y="958624"/>
                      <a:pt x="29023" y="983389"/>
                      <a:pt x="8640" y="1018346"/>
                    </a:cubicBezTo>
                    <a:cubicBezTo>
                      <a:pt x="-8982" y="1048445"/>
                      <a:pt x="1210" y="1087212"/>
                      <a:pt x="31404" y="1104833"/>
                    </a:cubicBezTo>
                    <a:cubicBezTo>
                      <a:pt x="41406" y="1110643"/>
                      <a:pt x="52359" y="1113501"/>
                      <a:pt x="63218" y="1113501"/>
                    </a:cubicBezTo>
                    <a:cubicBezTo>
                      <a:pt x="84935" y="1113501"/>
                      <a:pt x="106080" y="1102261"/>
                      <a:pt x="117891" y="1082164"/>
                    </a:cubicBezTo>
                    <a:cubicBezTo>
                      <a:pt x="134465" y="1053779"/>
                      <a:pt x="149419" y="1034062"/>
                      <a:pt x="165231" y="1013202"/>
                    </a:cubicBezTo>
                    <a:cubicBezTo>
                      <a:pt x="193234" y="976246"/>
                      <a:pt x="222190" y="938146"/>
                      <a:pt x="251718" y="861755"/>
                    </a:cubicBezTo>
                    <a:cubicBezTo>
                      <a:pt x="272768" y="807272"/>
                      <a:pt x="276864" y="741740"/>
                      <a:pt x="281055" y="672303"/>
                    </a:cubicBezTo>
                    <a:cubicBezTo>
                      <a:pt x="282198" y="652872"/>
                      <a:pt x="283436" y="633155"/>
                      <a:pt x="285055" y="613819"/>
                    </a:cubicBezTo>
                    <a:cubicBezTo>
                      <a:pt x="325632" y="662968"/>
                      <a:pt x="353921" y="711546"/>
                      <a:pt x="370685" y="760600"/>
                    </a:cubicBezTo>
                    <a:cubicBezTo>
                      <a:pt x="395069" y="832132"/>
                      <a:pt x="402022" y="914905"/>
                      <a:pt x="408785" y="995010"/>
                    </a:cubicBezTo>
                    <a:cubicBezTo>
                      <a:pt x="410595" y="1016346"/>
                      <a:pt x="412404" y="1037491"/>
                      <a:pt x="414500" y="1058351"/>
                    </a:cubicBezTo>
                    <a:cubicBezTo>
                      <a:pt x="417738" y="1090927"/>
                      <a:pt x="445266" y="1115311"/>
                      <a:pt x="477270" y="1115311"/>
                    </a:cubicBezTo>
                    <a:cubicBezTo>
                      <a:pt x="479365" y="1115311"/>
                      <a:pt x="481461" y="1115215"/>
                      <a:pt x="483651" y="1115025"/>
                    </a:cubicBezTo>
                    <a:cubicBezTo>
                      <a:pt x="518418" y="1111596"/>
                      <a:pt x="543754" y="1080640"/>
                      <a:pt x="540230" y="1045873"/>
                    </a:cubicBezTo>
                    <a:cubicBezTo>
                      <a:pt x="538230" y="1025585"/>
                      <a:pt x="536515" y="1005011"/>
                      <a:pt x="534705" y="98434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56" name="Freeform: Shape 135">
                <a:extLst>
                  <a:ext uri="{FF2B5EF4-FFF2-40B4-BE49-F238E27FC236}">
                    <a16:creationId xmlns:a16="http://schemas.microsoft.com/office/drawing/2014/main" id="{E4CD0EDC-1F0C-8A8F-610D-5DE7CC180821}"/>
                  </a:ext>
                </a:extLst>
              </p:cNvPr>
              <p:cNvSpPr/>
              <p:nvPr/>
            </p:nvSpPr>
            <p:spPr>
              <a:xfrm>
                <a:off x="1092482" y="1209877"/>
                <a:ext cx="396065" cy="340048"/>
              </a:xfrm>
              <a:custGeom>
                <a:avLst/>
                <a:gdLst>
                  <a:gd name="connsiteX0" fmla="*/ 338804 w 396065"/>
                  <a:gd name="connsiteY0" fmla="*/ 339464 h 340048"/>
                  <a:gd name="connsiteX1" fmla="*/ 338614 w 396065"/>
                  <a:gd name="connsiteY1" fmla="*/ 339464 h 340048"/>
                  <a:gd name="connsiteX2" fmla="*/ 134588 w 396065"/>
                  <a:gd name="connsiteY2" fmla="*/ 278313 h 340048"/>
                  <a:gd name="connsiteX3" fmla="*/ 2286 w 396065"/>
                  <a:gd name="connsiteY3" fmla="*/ 40760 h 340048"/>
                  <a:gd name="connsiteX4" fmla="*/ 58769 w 396065"/>
                  <a:gd name="connsiteY4" fmla="*/ 660 h 340048"/>
                  <a:gd name="connsiteX5" fmla="*/ 59150 w 396065"/>
                  <a:gd name="connsiteY5" fmla="*/ 660 h 340048"/>
                  <a:gd name="connsiteX6" fmla="*/ 99155 w 396065"/>
                  <a:gd name="connsiteY6" fmla="*/ 57524 h 340048"/>
                  <a:gd name="connsiteX7" fmla="*/ 180118 w 396065"/>
                  <a:gd name="connsiteY7" fmla="*/ 191064 h 340048"/>
                  <a:gd name="connsiteX8" fmla="*/ 355092 w 396065"/>
                  <a:gd name="connsiteY8" fmla="*/ 242404 h 340048"/>
                  <a:gd name="connsiteX9" fmla="*/ 395383 w 396065"/>
                  <a:gd name="connsiteY9" fmla="*/ 299078 h 340048"/>
                  <a:gd name="connsiteX10" fmla="*/ 338900 w 396065"/>
                  <a:gd name="connsiteY10" fmla="*/ 339369 h 34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6065" h="340048">
                    <a:moveTo>
                      <a:pt x="338804" y="339464"/>
                    </a:moveTo>
                    <a:cubicBezTo>
                      <a:pt x="338804" y="339464"/>
                      <a:pt x="338709" y="339464"/>
                      <a:pt x="338614" y="339464"/>
                    </a:cubicBezTo>
                    <a:cubicBezTo>
                      <a:pt x="274987" y="328701"/>
                      <a:pt x="201073" y="313080"/>
                      <a:pt x="134588" y="278313"/>
                    </a:cubicBezTo>
                    <a:cubicBezTo>
                      <a:pt x="57722" y="238213"/>
                      <a:pt x="-13811" y="133152"/>
                      <a:pt x="2286" y="40760"/>
                    </a:cubicBezTo>
                    <a:cubicBezTo>
                      <a:pt x="6953" y="14185"/>
                      <a:pt x="32195" y="-3722"/>
                      <a:pt x="58769" y="660"/>
                    </a:cubicBezTo>
                    <a:cubicBezTo>
                      <a:pt x="58960" y="660"/>
                      <a:pt x="59055" y="660"/>
                      <a:pt x="59150" y="660"/>
                    </a:cubicBezTo>
                    <a:cubicBezTo>
                      <a:pt x="85916" y="5327"/>
                      <a:pt x="96393" y="30568"/>
                      <a:pt x="99155" y="57524"/>
                    </a:cubicBezTo>
                    <a:cubicBezTo>
                      <a:pt x="104585" y="110769"/>
                      <a:pt x="136779" y="168490"/>
                      <a:pt x="180118" y="191064"/>
                    </a:cubicBezTo>
                    <a:cubicBezTo>
                      <a:pt x="234410" y="219449"/>
                      <a:pt x="298990" y="232974"/>
                      <a:pt x="355092" y="242404"/>
                    </a:cubicBezTo>
                    <a:cubicBezTo>
                      <a:pt x="381857" y="246976"/>
                      <a:pt x="399860" y="272313"/>
                      <a:pt x="395383" y="299078"/>
                    </a:cubicBezTo>
                    <a:cubicBezTo>
                      <a:pt x="390906" y="325748"/>
                      <a:pt x="365570" y="343845"/>
                      <a:pt x="338900" y="339369"/>
                    </a:cubicBezTo>
                    <a:close/>
                  </a:path>
                </a:pathLst>
              </a:custGeom>
              <a:grpFill/>
              <a:ln w="7049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18" name="Graphic 2">
              <a:extLst>
                <a:ext uri="{FF2B5EF4-FFF2-40B4-BE49-F238E27FC236}">
                  <a16:creationId xmlns:a16="http://schemas.microsoft.com/office/drawing/2014/main" id="{C021AAFB-2AD1-2E2B-B94B-B75ABE76916B}"/>
                </a:ext>
              </a:extLst>
            </p:cNvPr>
            <p:cNvGrpSpPr/>
            <p:nvPr/>
          </p:nvGrpSpPr>
          <p:grpSpPr>
            <a:xfrm>
              <a:off x="7206120" y="2044070"/>
              <a:ext cx="1599819" cy="140017"/>
              <a:chOff x="1716465" y="2112744"/>
              <a:chExt cx="1599819" cy="140017"/>
            </a:xfrm>
            <a:solidFill>
              <a:srgbClr val="003087"/>
            </a:solidFill>
          </p:grpSpPr>
          <p:grpSp>
            <p:nvGrpSpPr>
              <p:cNvPr id="148" name="Graphic 2">
                <a:extLst>
                  <a:ext uri="{FF2B5EF4-FFF2-40B4-BE49-F238E27FC236}">
                    <a16:creationId xmlns:a16="http://schemas.microsoft.com/office/drawing/2014/main" id="{755D8AC6-817D-4CDE-E6B7-D161EC023D45}"/>
                  </a:ext>
                </a:extLst>
              </p:cNvPr>
              <p:cNvGrpSpPr/>
              <p:nvPr/>
            </p:nvGrpSpPr>
            <p:grpSpPr>
              <a:xfrm>
                <a:off x="1716465" y="2112744"/>
                <a:ext cx="140017" cy="140017"/>
                <a:chOff x="1716465" y="2112744"/>
                <a:chExt cx="140017" cy="140017"/>
              </a:xfrm>
              <a:grpFill/>
            </p:grpSpPr>
            <p:sp>
              <p:nvSpPr>
                <p:cNvPr id="152" name="Freeform: Shape 141">
                  <a:extLst>
                    <a:ext uri="{FF2B5EF4-FFF2-40B4-BE49-F238E27FC236}">
                      <a16:creationId xmlns:a16="http://schemas.microsoft.com/office/drawing/2014/main" id="{F03B593C-DBF4-7B01-3F96-1AAF346F4994}"/>
                    </a:ext>
                  </a:extLst>
                </p:cNvPr>
                <p:cNvSpPr/>
                <p:nvPr/>
              </p:nvSpPr>
              <p:spPr>
                <a:xfrm>
                  <a:off x="1716465" y="2112744"/>
                  <a:ext cx="140017" cy="140017"/>
                </a:xfrm>
                <a:custGeom>
                  <a:avLst/>
                  <a:gdLst>
                    <a:gd name="connsiteX0" fmla="*/ 70009 w 140017"/>
                    <a:gd name="connsiteY0" fmla="*/ 140017 h 140017"/>
                    <a:gd name="connsiteX1" fmla="*/ 0 w 140017"/>
                    <a:gd name="connsiteY1" fmla="*/ 70009 h 140017"/>
                    <a:gd name="connsiteX2" fmla="*/ 70009 w 140017"/>
                    <a:gd name="connsiteY2" fmla="*/ 0 h 140017"/>
                    <a:gd name="connsiteX3" fmla="*/ 140018 w 140017"/>
                    <a:gd name="connsiteY3" fmla="*/ 70009 h 140017"/>
                    <a:gd name="connsiteX4" fmla="*/ 70009 w 140017"/>
                    <a:gd name="connsiteY4" fmla="*/ 140017 h 140017"/>
                    <a:gd name="connsiteX5" fmla="*/ 70009 w 140017"/>
                    <a:gd name="connsiteY5" fmla="*/ 19907 h 140017"/>
                    <a:gd name="connsiteX6" fmla="*/ 19812 w 140017"/>
                    <a:gd name="connsiteY6" fmla="*/ 70104 h 140017"/>
                    <a:gd name="connsiteX7" fmla="*/ 70009 w 140017"/>
                    <a:gd name="connsiteY7" fmla="*/ 120301 h 140017"/>
                    <a:gd name="connsiteX8" fmla="*/ 120206 w 140017"/>
                    <a:gd name="connsiteY8" fmla="*/ 70104 h 140017"/>
                    <a:gd name="connsiteX9" fmla="*/ 70009 w 140017"/>
                    <a:gd name="connsiteY9" fmla="*/ 19907 h 140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0017" h="140017">
                      <a:moveTo>
                        <a:pt x="70009" y="140017"/>
                      </a:moveTo>
                      <a:cubicBezTo>
                        <a:pt x="31433" y="140017"/>
                        <a:pt x="0" y="108585"/>
                        <a:pt x="0" y="70009"/>
                      </a:cubicBezTo>
                      <a:cubicBezTo>
                        <a:pt x="0" y="31432"/>
                        <a:pt x="31433" y="0"/>
                        <a:pt x="70009" y="0"/>
                      </a:cubicBezTo>
                      <a:cubicBezTo>
                        <a:pt x="108585" y="0"/>
                        <a:pt x="140018" y="31432"/>
                        <a:pt x="140018" y="70009"/>
                      </a:cubicBezTo>
                      <a:cubicBezTo>
                        <a:pt x="140018" y="108585"/>
                        <a:pt x="108680" y="140017"/>
                        <a:pt x="70009" y="140017"/>
                      </a:cubicBezTo>
                      <a:close/>
                      <a:moveTo>
                        <a:pt x="70009" y="19907"/>
                      </a:moveTo>
                      <a:cubicBezTo>
                        <a:pt x="42386" y="19907"/>
                        <a:pt x="19812" y="42386"/>
                        <a:pt x="19812" y="70104"/>
                      </a:cubicBezTo>
                      <a:cubicBezTo>
                        <a:pt x="19812" y="97822"/>
                        <a:pt x="42291" y="120301"/>
                        <a:pt x="70009" y="120301"/>
                      </a:cubicBezTo>
                      <a:cubicBezTo>
                        <a:pt x="97727" y="120301"/>
                        <a:pt x="120206" y="97822"/>
                        <a:pt x="120206" y="70104"/>
                      </a:cubicBezTo>
                      <a:cubicBezTo>
                        <a:pt x="120206" y="42386"/>
                        <a:pt x="97727" y="19907"/>
                        <a:pt x="70009" y="1990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53" name="Freeform: Shape 142">
                  <a:extLst>
                    <a:ext uri="{FF2B5EF4-FFF2-40B4-BE49-F238E27FC236}">
                      <a16:creationId xmlns:a16="http://schemas.microsoft.com/office/drawing/2014/main" id="{BC67EC88-57D6-435A-0CB0-2287733ABC2C}"/>
                    </a:ext>
                  </a:extLst>
                </p:cNvPr>
                <p:cNvSpPr/>
                <p:nvPr/>
              </p:nvSpPr>
              <p:spPr>
                <a:xfrm>
                  <a:off x="1770281" y="2168847"/>
                  <a:ext cx="32385" cy="32384"/>
                </a:xfrm>
                <a:custGeom>
                  <a:avLst/>
                  <a:gdLst>
                    <a:gd name="connsiteX0" fmla="*/ 32385 w 32385"/>
                    <a:gd name="connsiteY0" fmla="*/ 16193 h 32384"/>
                    <a:gd name="connsiteX1" fmla="*/ 16193 w 32385"/>
                    <a:gd name="connsiteY1" fmla="*/ 32385 h 32384"/>
                    <a:gd name="connsiteX2" fmla="*/ 0 w 32385"/>
                    <a:gd name="connsiteY2" fmla="*/ 16193 h 32384"/>
                    <a:gd name="connsiteX3" fmla="*/ 16193 w 32385"/>
                    <a:gd name="connsiteY3" fmla="*/ 0 h 32384"/>
                    <a:gd name="connsiteX4" fmla="*/ 32385 w 32385"/>
                    <a:gd name="connsiteY4" fmla="*/ 16193 h 32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385" h="32384">
                      <a:moveTo>
                        <a:pt x="32385" y="16193"/>
                      </a:moveTo>
                      <a:cubicBezTo>
                        <a:pt x="32385" y="25135"/>
                        <a:pt x="25135" y="32385"/>
                        <a:pt x="16193" y="32385"/>
                      </a:cubicBezTo>
                      <a:cubicBezTo>
                        <a:pt x="7250" y="32385"/>
                        <a:pt x="0" y="25135"/>
                        <a:pt x="0" y="16193"/>
                      </a:cubicBezTo>
                      <a:cubicBezTo>
                        <a:pt x="0" y="7250"/>
                        <a:pt x="7250" y="0"/>
                        <a:pt x="16193" y="0"/>
                      </a:cubicBezTo>
                      <a:cubicBezTo>
                        <a:pt x="25135" y="0"/>
                        <a:pt x="32385" y="7250"/>
                        <a:pt x="32385" y="1619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49" name="Graphic 2">
                <a:extLst>
                  <a:ext uri="{FF2B5EF4-FFF2-40B4-BE49-F238E27FC236}">
                    <a16:creationId xmlns:a16="http://schemas.microsoft.com/office/drawing/2014/main" id="{50E00B3E-B879-B686-5606-9F06D25EAD1B}"/>
                  </a:ext>
                </a:extLst>
              </p:cNvPr>
              <p:cNvGrpSpPr/>
              <p:nvPr/>
            </p:nvGrpSpPr>
            <p:grpSpPr>
              <a:xfrm>
                <a:off x="3176266" y="2112744"/>
                <a:ext cx="140017" cy="140017"/>
                <a:chOff x="3176266" y="2112744"/>
                <a:chExt cx="140017" cy="140017"/>
              </a:xfrm>
              <a:grpFill/>
            </p:grpSpPr>
            <p:sp>
              <p:nvSpPr>
                <p:cNvPr id="150" name="Freeform: Shape 139">
                  <a:extLst>
                    <a:ext uri="{FF2B5EF4-FFF2-40B4-BE49-F238E27FC236}">
                      <a16:creationId xmlns:a16="http://schemas.microsoft.com/office/drawing/2014/main" id="{3C810CCB-19EA-CC58-4169-E68558658BF1}"/>
                    </a:ext>
                  </a:extLst>
                </p:cNvPr>
                <p:cNvSpPr/>
                <p:nvPr/>
              </p:nvSpPr>
              <p:spPr>
                <a:xfrm>
                  <a:off x="3176266" y="2112744"/>
                  <a:ext cx="140017" cy="140017"/>
                </a:xfrm>
                <a:custGeom>
                  <a:avLst/>
                  <a:gdLst>
                    <a:gd name="connsiteX0" fmla="*/ 70009 w 140017"/>
                    <a:gd name="connsiteY0" fmla="*/ 140017 h 140017"/>
                    <a:gd name="connsiteX1" fmla="*/ 0 w 140017"/>
                    <a:gd name="connsiteY1" fmla="*/ 70009 h 140017"/>
                    <a:gd name="connsiteX2" fmla="*/ 70009 w 140017"/>
                    <a:gd name="connsiteY2" fmla="*/ 0 h 140017"/>
                    <a:gd name="connsiteX3" fmla="*/ 140018 w 140017"/>
                    <a:gd name="connsiteY3" fmla="*/ 70009 h 140017"/>
                    <a:gd name="connsiteX4" fmla="*/ 70009 w 140017"/>
                    <a:gd name="connsiteY4" fmla="*/ 140017 h 140017"/>
                    <a:gd name="connsiteX5" fmla="*/ 70009 w 140017"/>
                    <a:gd name="connsiteY5" fmla="*/ 19907 h 140017"/>
                    <a:gd name="connsiteX6" fmla="*/ 19812 w 140017"/>
                    <a:gd name="connsiteY6" fmla="*/ 70104 h 140017"/>
                    <a:gd name="connsiteX7" fmla="*/ 70009 w 140017"/>
                    <a:gd name="connsiteY7" fmla="*/ 120301 h 140017"/>
                    <a:gd name="connsiteX8" fmla="*/ 120205 w 140017"/>
                    <a:gd name="connsiteY8" fmla="*/ 70104 h 140017"/>
                    <a:gd name="connsiteX9" fmla="*/ 70009 w 140017"/>
                    <a:gd name="connsiteY9" fmla="*/ 19907 h 140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0017" h="140017">
                      <a:moveTo>
                        <a:pt x="70009" y="140017"/>
                      </a:moveTo>
                      <a:cubicBezTo>
                        <a:pt x="31433" y="140017"/>
                        <a:pt x="0" y="108585"/>
                        <a:pt x="0" y="70009"/>
                      </a:cubicBezTo>
                      <a:cubicBezTo>
                        <a:pt x="0" y="31432"/>
                        <a:pt x="31433" y="0"/>
                        <a:pt x="70009" y="0"/>
                      </a:cubicBezTo>
                      <a:cubicBezTo>
                        <a:pt x="108585" y="0"/>
                        <a:pt x="140018" y="31432"/>
                        <a:pt x="140018" y="70009"/>
                      </a:cubicBezTo>
                      <a:cubicBezTo>
                        <a:pt x="140018" y="108585"/>
                        <a:pt x="108585" y="140017"/>
                        <a:pt x="70009" y="140017"/>
                      </a:cubicBezTo>
                      <a:close/>
                      <a:moveTo>
                        <a:pt x="70009" y="19907"/>
                      </a:moveTo>
                      <a:cubicBezTo>
                        <a:pt x="42386" y="19907"/>
                        <a:pt x="19812" y="42386"/>
                        <a:pt x="19812" y="70104"/>
                      </a:cubicBezTo>
                      <a:cubicBezTo>
                        <a:pt x="19812" y="97822"/>
                        <a:pt x="42291" y="120301"/>
                        <a:pt x="70009" y="120301"/>
                      </a:cubicBezTo>
                      <a:cubicBezTo>
                        <a:pt x="97727" y="120301"/>
                        <a:pt x="120205" y="97822"/>
                        <a:pt x="120205" y="70104"/>
                      </a:cubicBezTo>
                      <a:cubicBezTo>
                        <a:pt x="120205" y="42386"/>
                        <a:pt x="97727" y="19907"/>
                        <a:pt x="70009" y="1990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51" name="Freeform: Shape 140">
                  <a:extLst>
                    <a:ext uri="{FF2B5EF4-FFF2-40B4-BE49-F238E27FC236}">
                      <a16:creationId xmlns:a16="http://schemas.microsoft.com/office/drawing/2014/main" id="{22F4EC10-843B-E6D0-4641-3C37A1AD0C0F}"/>
                    </a:ext>
                  </a:extLst>
                </p:cNvPr>
                <p:cNvSpPr/>
                <p:nvPr/>
              </p:nvSpPr>
              <p:spPr>
                <a:xfrm>
                  <a:off x="3230083" y="2168847"/>
                  <a:ext cx="32384" cy="32384"/>
                </a:xfrm>
                <a:custGeom>
                  <a:avLst/>
                  <a:gdLst>
                    <a:gd name="connsiteX0" fmla="*/ 32385 w 32384"/>
                    <a:gd name="connsiteY0" fmla="*/ 16193 h 32384"/>
                    <a:gd name="connsiteX1" fmla="*/ 16192 w 32384"/>
                    <a:gd name="connsiteY1" fmla="*/ 32385 h 32384"/>
                    <a:gd name="connsiteX2" fmla="*/ 0 w 32384"/>
                    <a:gd name="connsiteY2" fmla="*/ 16193 h 32384"/>
                    <a:gd name="connsiteX3" fmla="*/ 16192 w 32384"/>
                    <a:gd name="connsiteY3" fmla="*/ 0 h 32384"/>
                    <a:gd name="connsiteX4" fmla="*/ 32385 w 32384"/>
                    <a:gd name="connsiteY4" fmla="*/ 16193 h 32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384" h="32384">
                      <a:moveTo>
                        <a:pt x="32385" y="16193"/>
                      </a:moveTo>
                      <a:cubicBezTo>
                        <a:pt x="32385" y="25135"/>
                        <a:pt x="25136" y="32385"/>
                        <a:pt x="16192" y="32385"/>
                      </a:cubicBezTo>
                      <a:cubicBezTo>
                        <a:pt x="7250" y="32385"/>
                        <a:pt x="0" y="25135"/>
                        <a:pt x="0" y="16193"/>
                      </a:cubicBezTo>
                      <a:cubicBezTo>
                        <a:pt x="0" y="7250"/>
                        <a:pt x="7249" y="0"/>
                        <a:pt x="16192" y="0"/>
                      </a:cubicBezTo>
                      <a:cubicBezTo>
                        <a:pt x="25135" y="0"/>
                        <a:pt x="32385" y="7250"/>
                        <a:pt x="32385" y="1619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</p:grpSp>
        <p:grpSp>
          <p:nvGrpSpPr>
            <p:cNvPr id="119" name="Graphic 2">
              <a:extLst>
                <a:ext uri="{FF2B5EF4-FFF2-40B4-BE49-F238E27FC236}">
                  <a16:creationId xmlns:a16="http://schemas.microsoft.com/office/drawing/2014/main" id="{2888EB9A-070E-8F64-D87C-AA8C301C3A71}"/>
                </a:ext>
              </a:extLst>
            </p:cNvPr>
            <p:cNvGrpSpPr/>
            <p:nvPr/>
          </p:nvGrpSpPr>
          <p:grpSpPr>
            <a:xfrm>
              <a:off x="9340986" y="824013"/>
              <a:ext cx="1613829" cy="1344930"/>
              <a:chOff x="3851331" y="892687"/>
              <a:chExt cx="1613829" cy="1344930"/>
            </a:xfrm>
            <a:solidFill>
              <a:srgbClr val="003087"/>
            </a:solidFill>
          </p:grpSpPr>
          <p:grpSp>
            <p:nvGrpSpPr>
              <p:cNvPr id="129" name="Graphic 2">
                <a:extLst>
                  <a:ext uri="{FF2B5EF4-FFF2-40B4-BE49-F238E27FC236}">
                    <a16:creationId xmlns:a16="http://schemas.microsoft.com/office/drawing/2014/main" id="{4FC4AFF0-406B-3DEF-B463-804518E48F54}"/>
                  </a:ext>
                </a:extLst>
              </p:cNvPr>
              <p:cNvGrpSpPr/>
              <p:nvPr/>
            </p:nvGrpSpPr>
            <p:grpSpPr>
              <a:xfrm>
                <a:off x="3851331" y="892687"/>
                <a:ext cx="719125" cy="1344834"/>
                <a:chOff x="3851331" y="892687"/>
                <a:chExt cx="719125" cy="1344834"/>
              </a:xfrm>
              <a:grpFill/>
            </p:grpSpPr>
            <p:sp>
              <p:nvSpPr>
                <p:cNvPr id="142" name="Freeform: Shape 152">
                  <a:extLst>
                    <a:ext uri="{FF2B5EF4-FFF2-40B4-BE49-F238E27FC236}">
                      <a16:creationId xmlns:a16="http://schemas.microsoft.com/office/drawing/2014/main" id="{79EF9A9C-E455-70B6-5DA5-70C9E021FC29}"/>
                    </a:ext>
                  </a:extLst>
                </p:cNvPr>
                <p:cNvSpPr/>
                <p:nvPr/>
              </p:nvSpPr>
              <p:spPr>
                <a:xfrm>
                  <a:off x="4228303" y="892687"/>
                  <a:ext cx="242506" cy="242506"/>
                </a:xfrm>
                <a:custGeom>
                  <a:avLst/>
                  <a:gdLst>
                    <a:gd name="connsiteX0" fmla="*/ 242506 w 242506"/>
                    <a:gd name="connsiteY0" fmla="*/ 121253 h 242506"/>
                    <a:gd name="connsiteX1" fmla="*/ 121253 w 242506"/>
                    <a:gd name="connsiteY1" fmla="*/ 242507 h 242506"/>
                    <a:gd name="connsiteX2" fmla="*/ 0 w 242506"/>
                    <a:gd name="connsiteY2" fmla="*/ 121253 h 242506"/>
                    <a:gd name="connsiteX3" fmla="*/ 121253 w 242506"/>
                    <a:gd name="connsiteY3" fmla="*/ 0 h 242506"/>
                    <a:gd name="connsiteX4" fmla="*/ 242506 w 242506"/>
                    <a:gd name="connsiteY4" fmla="*/ 121253 h 242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2506" h="242506">
                      <a:moveTo>
                        <a:pt x="242506" y="121253"/>
                      </a:moveTo>
                      <a:cubicBezTo>
                        <a:pt x="242506" y="188214"/>
                        <a:pt x="188214" y="242507"/>
                        <a:pt x="121253" y="242507"/>
                      </a:cubicBezTo>
                      <a:cubicBezTo>
                        <a:pt x="54292" y="242507"/>
                        <a:pt x="0" y="188214"/>
                        <a:pt x="0" y="121253"/>
                      </a:cubicBezTo>
                      <a:cubicBezTo>
                        <a:pt x="0" y="54292"/>
                        <a:pt x="54292" y="0"/>
                        <a:pt x="121253" y="0"/>
                      </a:cubicBezTo>
                      <a:cubicBezTo>
                        <a:pt x="188214" y="0"/>
                        <a:pt x="242506" y="54292"/>
                        <a:pt x="242506" y="12125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46" name="Freeform: Shape 153">
                  <a:extLst>
                    <a:ext uri="{FF2B5EF4-FFF2-40B4-BE49-F238E27FC236}">
                      <a16:creationId xmlns:a16="http://schemas.microsoft.com/office/drawing/2014/main" id="{9C67FC52-1ACE-709C-FEB4-C36779336A2A}"/>
                    </a:ext>
                  </a:extLst>
                </p:cNvPr>
                <p:cNvSpPr/>
                <p:nvPr/>
              </p:nvSpPr>
              <p:spPr>
                <a:xfrm>
                  <a:off x="3851331" y="1122211"/>
                  <a:ext cx="540557" cy="1115310"/>
                </a:xfrm>
                <a:custGeom>
                  <a:avLst/>
                  <a:gdLst>
                    <a:gd name="connsiteX0" fmla="*/ 534801 w 540557"/>
                    <a:gd name="connsiteY0" fmla="*/ 984342 h 1115310"/>
                    <a:gd name="connsiteX1" fmla="*/ 490319 w 540557"/>
                    <a:gd name="connsiteY1" fmla="*/ 719833 h 1115310"/>
                    <a:gd name="connsiteX2" fmla="*/ 368685 w 540557"/>
                    <a:gd name="connsiteY2" fmla="*/ 517045 h 1115310"/>
                    <a:gd name="connsiteX3" fmla="*/ 390306 w 540557"/>
                    <a:gd name="connsiteY3" fmla="*/ 472945 h 1115310"/>
                    <a:gd name="connsiteX4" fmla="*/ 410118 w 540557"/>
                    <a:gd name="connsiteY4" fmla="*/ 344833 h 1115310"/>
                    <a:gd name="connsiteX5" fmla="*/ 316012 w 540557"/>
                    <a:gd name="connsiteY5" fmla="*/ 126711 h 1115310"/>
                    <a:gd name="connsiteX6" fmla="*/ 383353 w 540557"/>
                    <a:gd name="connsiteY6" fmla="*/ 78895 h 1115310"/>
                    <a:gd name="connsiteX7" fmla="*/ 431740 w 540557"/>
                    <a:gd name="connsiteY7" fmla="*/ 144237 h 1115310"/>
                    <a:gd name="connsiteX8" fmla="*/ 459363 w 540557"/>
                    <a:gd name="connsiteY8" fmla="*/ 222913 h 1115310"/>
                    <a:gd name="connsiteX9" fmla="*/ 479937 w 540557"/>
                    <a:gd name="connsiteY9" fmla="*/ 177765 h 1115310"/>
                    <a:gd name="connsiteX10" fmla="*/ 472983 w 540557"/>
                    <a:gd name="connsiteY10" fmla="*/ 71085 h 1115310"/>
                    <a:gd name="connsiteX11" fmla="*/ 398212 w 540557"/>
                    <a:gd name="connsiteY11" fmla="*/ 5076 h 1115310"/>
                    <a:gd name="connsiteX12" fmla="*/ 299343 w 540557"/>
                    <a:gd name="connsiteY12" fmla="*/ 18316 h 1115310"/>
                    <a:gd name="connsiteX13" fmla="*/ 234287 w 540557"/>
                    <a:gd name="connsiteY13" fmla="*/ 103089 h 1115310"/>
                    <a:gd name="connsiteX14" fmla="*/ 170946 w 540557"/>
                    <a:gd name="connsiteY14" fmla="*/ 252345 h 1115310"/>
                    <a:gd name="connsiteX15" fmla="*/ 151610 w 540557"/>
                    <a:gd name="connsiteY15" fmla="*/ 504853 h 1115310"/>
                    <a:gd name="connsiteX16" fmla="*/ 167993 w 540557"/>
                    <a:gd name="connsiteY16" fmla="*/ 530857 h 1115310"/>
                    <a:gd name="connsiteX17" fmla="*/ 167231 w 540557"/>
                    <a:gd name="connsiteY17" fmla="*/ 534476 h 1115310"/>
                    <a:gd name="connsiteX18" fmla="*/ 154848 w 540557"/>
                    <a:gd name="connsiteY18" fmla="*/ 664397 h 1115310"/>
                    <a:gd name="connsiteX19" fmla="*/ 133798 w 540557"/>
                    <a:gd name="connsiteY19" fmla="*/ 815940 h 1115310"/>
                    <a:gd name="connsiteX20" fmla="*/ 64456 w 540557"/>
                    <a:gd name="connsiteY20" fmla="*/ 936717 h 1115310"/>
                    <a:gd name="connsiteX21" fmla="*/ 8640 w 540557"/>
                    <a:gd name="connsiteY21" fmla="*/ 1018346 h 1115310"/>
                    <a:gd name="connsiteX22" fmla="*/ 31405 w 540557"/>
                    <a:gd name="connsiteY22" fmla="*/ 1104833 h 1115310"/>
                    <a:gd name="connsiteX23" fmla="*/ 63218 w 540557"/>
                    <a:gd name="connsiteY23" fmla="*/ 1113501 h 1115310"/>
                    <a:gd name="connsiteX24" fmla="*/ 117891 w 540557"/>
                    <a:gd name="connsiteY24" fmla="*/ 1082164 h 1115310"/>
                    <a:gd name="connsiteX25" fmla="*/ 165231 w 540557"/>
                    <a:gd name="connsiteY25" fmla="*/ 1013202 h 1115310"/>
                    <a:gd name="connsiteX26" fmla="*/ 251718 w 540557"/>
                    <a:gd name="connsiteY26" fmla="*/ 861755 h 1115310"/>
                    <a:gd name="connsiteX27" fmla="*/ 281055 w 540557"/>
                    <a:gd name="connsiteY27" fmla="*/ 672303 h 1115310"/>
                    <a:gd name="connsiteX28" fmla="*/ 285055 w 540557"/>
                    <a:gd name="connsiteY28" fmla="*/ 613819 h 1115310"/>
                    <a:gd name="connsiteX29" fmla="*/ 370685 w 540557"/>
                    <a:gd name="connsiteY29" fmla="*/ 760600 h 1115310"/>
                    <a:gd name="connsiteX30" fmla="*/ 408785 w 540557"/>
                    <a:gd name="connsiteY30" fmla="*/ 995010 h 1115310"/>
                    <a:gd name="connsiteX31" fmla="*/ 414500 w 540557"/>
                    <a:gd name="connsiteY31" fmla="*/ 1058351 h 1115310"/>
                    <a:gd name="connsiteX32" fmla="*/ 477270 w 540557"/>
                    <a:gd name="connsiteY32" fmla="*/ 1115311 h 1115310"/>
                    <a:gd name="connsiteX33" fmla="*/ 483651 w 540557"/>
                    <a:gd name="connsiteY33" fmla="*/ 1115025 h 1115310"/>
                    <a:gd name="connsiteX34" fmla="*/ 540230 w 540557"/>
                    <a:gd name="connsiteY34" fmla="*/ 1045873 h 1115310"/>
                    <a:gd name="connsiteX35" fmla="*/ 534706 w 540557"/>
                    <a:gd name="connsiteY35" fmla="*/ 984342 h 11153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540557" h="1115310">
                      <a:moveTo>
                        <a:pt x="534801" y="984342"/>
                      </a:moveTo>
                      <a:cubicBezTo>
                        <a:pt x="527371" y="896712"/>
                        <a:pt x="519656" y="806034"/>
                        <a:pt x="490319" y="719833"/>
                      </a:cubicBezTo>
                      <a:cubicBezTo>
                        <a:pt x="466697" y="650586"/>
                        <a:pt x="426501" y="583530"/>
                        <a:pt x="368685" y="517045"/>
                      </a:cubicBezTo>
                      <a:cubicBezTo>
                        <a:pt x="377924" y="503996"/>
                        <a:pt x="385354" y="489328"/>
                        <a:pt x="390306" y="472945"/>
                      </a:cubicBezTo>
                      <a:lnTo>
                        <a:pt x="410118" y="344833"/>
                      </a:lnTo>
                      <a:cubicBezTo>
                        <a:pt x="349063" y="292636"/>
                        <a:pt x="302296" y="205387"/>
                        <a:pt x="316012" y="126711"/>
                      </a:cubicBezTo>
                      <a:cubicBezTo>
                        <a:pt x="321536" y="95088"/>
                        <a:pt x="351825" y="73656"/>
                        <a:pt x="383353" y="78895"/>
                      </a:cubicBezTo>
                      <a:cubicBezTo>
                        <a:pt x="410880" y="83658"/>
                        <a:pt x="427930" y="106899"/>
                        <a:pt x="431740" y="144237"/>
                      </a:cubicBezTo>
                      <a:cubicBezTo>
                        <a:pt x="434598" y="172050"/>
                        <a:pt x="444789" y="199863"/>
                        <a:pt x="459363" y="222913"/>
                      </a:cubicBezTo>
                      <a:lnTo>
                        <a:pt x="479937" y="177765"/>
                      </a:lnTo>
                      <a:cubicBezTo>
                        <a:pt x="491272" y="140427"/>
                        <a:pt x="487842" y="102327"/>
                        <a:pt x="472983" y="71085"/>
                      </a:cubicBezTo>
                      <a:cubicBezTo>
                        <a:pt x="458220" y="39843"/>
                        <a:pt x="432121" y="15363"/>
                        <a:pt x="398212" y="5076"/>
                      </a:cubicBezTo>
                      <a:cubicBezTo>
                        <a:pt x="364303" y="-5210"/>
                        <a:pt x="328965" y="600"/>
                        <a:pt x="299343" y="18316"/>
                      </a:cubicBezTo>
                      <a:cubicBezTo>
                        <a:pt x="269720" y="36033"/>
                        <a:pt x="245622" y="65751"/>
                        <a:pt x="234287" y="103089"/>
                      </a:cubicBezTo>
                      <a:cubicBezTo>
                        <a:pt x="234287" y="103089"/>
                        <a:pt x="200759" y="165954"/>
                        <a:pt x="170946" y="252345"/>
                      </a:cubicBezTo>
                      <a:cubicBezTo>
                        <a:pt x="134179" y="358645"/>
                        <a:pt x="136846" y="473611"/>
                        <a:pt x="151610" y="504853"/>
                      </a:cubicBezTo>
                      <a:cubicBezTo>
                        <a:pt x="156087" y="514283"/>
                        <a:pt x="161611" y="522951"/>
                        <a:pt x="167993" y="530857"/>
                      </a:cubicBezTo>
                      <a:cubicBezTo>
                        <a:pt x="167707" y="532095"/>
                        <a:pt x="167422" y="533238"/>
                        <a:pt x="167231" y="534476"/>
                      </a:cubicBezTo>
                      <a:cubicBezTo>
                        <a:pt x="160182" y="577243"/>
                        <a:pt x="157515" y="621535"/>
                        <a:pt x="154848" y="664397"/>
                      </a:cubicBezTo>
                      <a:cubicBezTo>
                        <a:pt x="151229" y="723738"/>
                        <a:pt x="147800" y="779745"/>
                        <a:pt x="133798" y="815940"/>
                      </a:cubicBezTo>
                      <a:cubicBezTo>
                        <a:pt x="110653" y="875757"/>
                        <a:pt x="90269" y="902617"/>
                        <a:pt x="64456" y="936717"/>
                      </a:cubicBezTo>
                      <a:cubicBezTo>
                        <a:pt x="47883" y="958624"/>
                        <a:pt x="29023" y="983389"/>
                        <a:pt x="8640" y="1018346"/>
                      </a:cubicBezTo>
                      <a:cubicBezTo>
                        <a:pt x="-8982" y="1048445"/>
                        <a:pt x="1210" y="1087212"/>
                        <a:pt x="31405" y="1104833"/>
                      </a:cubicBezTo>
                      <a:cubicBezTo>
                        <a:pt x="41406" y="1110643"/>
                        <a:pt x="52359" y="1113501"/>
                        <a:pt x="63218" y="1113501"/>
                      </a:cubicBezTo>
                      <a:cubicBezTo>
                        <a:pt x="84935" y="1113501"/>
                        <a:pt x="106080" y="1102261"/>
                        <a:pt x="117891" y="1082164"/>
                      </a:cubicBezTo>
                      <a:cubicBezTo>
                        <a:pt x="134465" y="1053779"/>
                        <a:pt x="149419" y="1034062"/>
                        <a:pt x="165231" y="1013202"/>
                      </a:cubicBezTo>
                      <a:cubicBezTo>
                        <a:pt x="193234" y="976246"/>
                        <a:pt x="222190" y="938146"/>
                        <a:pt x="251718" y="861755"/>
                      </a:cubicBezTo>
                      <a:cubicBezTo>
                        <a:pt x="272768" y="807272"/>
                        <a:pt x="276864" y="741740"/>
                        <a:pt x="281055" y="672303"/>
                      </a:cubicBezTo>
                      <a:cubicBezTo>
                        <a:pt x="282198" y="652872"/>
                        <a:pt x="283436" y="633155"/>
                        <a:pt x="285055" y="613819"/>
                      </a:cubicBezTo>
                      <a:cubicBezTo>
                        <a:pt x="325632" y="662968"/>
                        <a:pt x="353921" y="711546"/>
                        <a:pt x="370685" y="760600"/>
                      </a:cubicBezTo>
                      <a:cubicBezTo>
                        <a:pt x="395069" y="832132"/>
                        <a:pt x="402022" y="914905"/>
                        <a:pt x="408785" y="995010"/>
                      </a:cubicBezTo>
                      <a:cubicBezTo>
                        <a:pt x="410595" y="1016346"/>
                        <a:pt x="412405" y="1037491"/>
                        <a:pt x="414500" y="1058351"/>
                      </a:cubicBezTo>
                      <a:cubicBezTo>
                        <a:pt x="417739" y="1090927"/>
                        <a:pt x="445266" y="1115311"/>
                        <a:pt x="477270" y="1115311"/>
                      </a:cubicBezTo>
                      <a:cubicBezTo>
                        <a:pt x="479365" y="1115311"/>
                        <a:pt x="481461" y="1115215"/>
                        <a:pt x="483651" y="1115025"/>
                      </a:cubicBezTo>
                      <a:cubicBezTo>
                        <a:pt x="518418" y="1111596"/>
                        <a:pt x="543754" y="1080640"/>
                        <a:pt x="540230" y="1045873"/>
                      </a:cubicBezTo>
                      <a:cubicBezTo>
                        <a:pt x="538230" y="1025585"/>
                        <a:pt x="536515" y="1005011"/>
                        <a:pt x="534706" y="984342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47" name="Freeform: Shape 154">
                  <a:extLst>
                    <a:ext uri="{FF2B5EF4-FFF2-40B4-BE49-F238E27FC236}">
                      <a16:creationId xmlns:a16="http://schemas.microsoft.com/office/drawing/2014/main" id="{D8E71FD6-4AD1-9434-3017-683D7B9A0340}"/>
                    </a:ext>
                  </a:extLst>
                </p:cNvPr>
                <p:cNvSpPr/>
                <p:nvPr/>
              </p:nvSpPr>
              <p:spPr>
                <a:xfrm>
                  <a:off x="4174391" y="1209877"/>
                  <a:ext cx="396065" cy="340048"/>
                </a:xfrm>
                <a:custGeom>
                  <a:avLst/>
                  <a:gdLst>
                    <a:gd name="connsiteX0" fmla="*/ 338804 w 396065"/>
                    <a:gd name="connsiteY0" fmla="*/ 339464 h 340048"/>
                    <a:gd name="connsiteX1" fmla="*/ 338614 w 396065"/>
                    <a:gd name="connsiteY1" fmla="*/ 339464 h 340048"/>
                    <a:gd name="connsiteX2" fmla="*/ 134588 w 396065"/>
                    <a:gd name="connsiteY2" fmla="*/ 278313 h 340048"/>
                    <a:gd name="connsiteX3" fmla="*/ 2286 w 396065"/>
                    <a:gd name="connsiteY3" fmla="*/ 40760 h 340048"/>
                    <a:gd name="connsiteX4" fmla="*/ 58770 w 396065"/>
                    <a:gd name="connsiteY4" fmla="*/ 660 h 340048"/>
                    <a:gd name="connsiteX5" fmla="*/ 59150 w 396065"/>
                    <a:gd name="connsiteY5" fmla="*/ 660 h 340048"/>
                    <a:gd name="connsiteX6" fmla="*/ 99155 w 396065"/>
                    <a:gd name="connsiteY6" fmla="*/ 57524 h 340048"/>
                    <a:gd name="connsiteX7" fmla="*/ 180118 w 396065"/>
                    <a:gd name="connsiteY7" fmla="*/ 191064 h 340048"/>
                    <a:gd name="connsiteX8" fmla="*/ 355092 w 396065"/>
                    <a:gd name="connsiteY8" fmla="*/ 242404 h 340048"/>
                    <a:gd name="connsiteX9" fmla="*/ 395383 w 396065"/>
                    <a:gd name="connsiteY9" fmla="*/ 299078 h 340048"/>
                    <a:gd name="connsiteX10" fmla="*/ 338900 w 396065"/>
                    <a:gd name="connsiteY10" fmla="*/ 339369 h 340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96065" h="340048">
                      <a:moveTo>
                        <a:pt x="338804" y="339464"/>
                      </a:moveTo>
                      <a:cubicBezTo>
                        <a:pt x="338804" y="339464"/>
                        <a:pt x="338709" y="339464"/>
                        <a:pt x="338614" y="339464"/>
                      </a:cubicBezTo>
                      <a:cubicBezTo>
                        <a:pt x="274987" y="328701"/>
                        <a:pt x="201073" y="313080"/>
                        <a:pt x="134588" y="278313"/>
                      </a:cubicBezTo>
                      <a:cubicBezTo>
                        <a:pt x="57722" y="238213"/>
                        <a:pt x="-13811" y="133152"/>
                        <a:pt x="2286" y="40760"/>
                      </a:cubicBezTo>
                      <a:cubicBezTo>
                        <a:pt x="6953" y="14185"/>
                        <a:pt x="32195" y="-3722"/>
                        <a:pt x="58770" y="660"/>
                      </a:cubicBezTo>
                      <a:cubicBezTo>
                        <a:pt x="58960" y="660"/>
                        <a:pt x="59055" y="660"/>
                        <a:pt x="59150" y="660"/>
                      </a:cubicBezTo>
                      <a:cubicBezTo>
                        <a:pt x="85916" y="5327"/>
                        <a:pt x="96393" y="30568"/>
                        <a:pt x="99155" y="57524"/>
                      </a:cubicBezTo>
                      <a:cubicBezTo>
                        <a:pt x="104585" y="110769"/>
                        <a:pt x="136779" y="168490"/>
                        <a:pt x="180118" y="191064"/>
                      </a:cubicBezTo>
                      <a:cubicBezTo>
                        <a:pt x="234410" y="219449"/>
                        <a:pt x="298990" y="232974"/>
                        <a:pt x="355092" y="242404"/>
                      </a:cubicBezTo>
                      <a:cubicBezTo>
                        <a:pt x="381857" y="246976"/>
                        <a:pt x="399860" y="272313"/>
                        <a:pt x="395383" y="299078"/>
                      </a:cubicBezTo>
                      <a:cubicBezTo>
                        <a:pt x="390906" y="325748"/>
                        <a:pt x="365570" y="343845"/>
                        <a:pt x="338900" y="339369"/>
                      </a:cubicBezTo>
                      <a:close/>
                    </a:path>
                  </a:pathLst>
                </a:custGeom>
                <a:grpFill/>
                <a:ln w="7049" cap="flat">
                  <a:solidFill>
                    <a:srgbClr val="FFFFFF"/>
                  </a:solidFill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35" name="Graphic 2">
                <a:extLst>
                  <a:ext uri="{FF2B5EF4-FFF2-40B4-BE49-F238E27FC236}">
                    <a16:creationId xmlns:a16="http://schemas.microsoft.com/office/drawing/2014/main" id="{7761329B-EFDD-994B-6A93-316CAA6A11F7}"/>
                  </a:ext>
                </a:extLst>
              </p:cNvPr>
              <p:cNvGrpSpPr/>
              <p:nvPr/>
            </p:nvGrpSpPr>
            <p:grpSpPr>
              <a:xfrm>
                <a:off x="4469762" y="1054802"/>
                <a:ext cx="995399" cy="1182814"/>
                <a:chOff x="4469762" y="1054802"/>
                <a:chExt cx="995399" cy="1182814"/>
              </a:xfrm>
              <a:grpFill/>
            </p:grpSpPr>
            <p:sp>
              <p:nvSpPr>
                <p:cNvPr id="136" name="Freeform: Shape 146">
                  <a:extLst>
                    <a:ext uri="{FF2B5EF4-FFF2-40B4-BE49-F238E27FC236}">
                      <a16:creationId xmlns:a16="http://schemas.microsoft.com/office/drawing/2014/main" id="{3505A0E2-E623-E723-B74B-53A8D55598B8}"/>
                    </a:ext>
                  </a:extLst>
                </p:cNvPr>
                <p:cNvSpPr/>
                <p:nvPr/>
              </p:nvSpPr>
              <p:spPr>
                <a:xfrm>
                  <a:off x="4812376" y="1054802"/>
                  <a:ext cx="242506" cy="242506"/>
                </a:xfrm>
                <a:custGeom>
                  <a:avLst/>
                  <a:gdLst>
                    <a:gd name="connsiteX0" fmla="*/ 242506 w 242506"/>
                    <a:gd name="connsiteY0" fmla="*/ 121253 h 242506"/>
                    <a:gd name="connsiteX1" fmla="*/ 121253 w 242506"/>
                    <a:gd name="connsiteY1" fmla="*/ 242506 h 242506"/>
                    <a:gd name="connsiteX2" fmla="*/ 0 w 242506"/>
                    <a:gd name="connsiteY2" fmla="*/ 121253 h 242506"/>
                    <a:gd name="connsiteX3" fmla="*/ 121253 w 242506"/>
                    <a:gd name="connsiteY3" fmla="*/ 0 h 242506"/>
                    <a:gd name="connsiteX4" fmla="*/ 242506 w 242506"/>
                    <a:gd name="connsiteY4" fmla="*/ 121253 h 242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2506" h="242506">
                      <a:moveTo>
                        <a:pt x="242506" y="121253"/>
                      </a:moveTo>
                      <a:cubicBezTo>
                        <a:pt x="242506" y="188214"/>
                        <a:pt x="188214" y="242506"/>
                        <a:pt x="121253" y="242506"/>
                      </a:cubicBezTo>
                      <a:cubicBezTo>
                        <a:pt x="54292" y="242506"/>
                        <a:pt x="0" y="188214"/>
                        <a:pt x="0" y="121253"/>
                      </a:cubicBezTo>
                      <a:cubicBezTo>
                        <a:pt x="0" y="54293"/>
                        <a:pt x="54292" y="0"/>
                        <a:pt x="121253" y="0"/>
                      </a:cubicBezTo>
                      <a:cubicBezTo>
                        <a:pt x="188214" y="0"/>
                        <a:pt x="242506" y="54293"/>
                        <a:pt x="242506" y="12125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grpSp>
              <p:nvGrpSpPr>
                <p:cNvPr id="137" name="Graphic 2">
                  <a:extLst>
                    <a:ext uri="{FF2B5EF4-FFF2-40B4-BE49-F238E27FC236}">
                      <a16:creationId xmlns:a16="http://schemas.microsoft.com/office/drawing/2014/main" id="{BDF90ACC-09C5-105D-2CCD-9587559E805B}"/>
                    </a:ext>
                  </a:extLst>
                </p:cNvPr>
                <p:cNvGrpSpPr/>
                <p:nvPr/>
              </p:nvGrpSpPr>
              <p:grpSpPr>
                <a:xfrm>
                  <a:off x="4469762" y="1308301"/>
                  <a:ext cx="995399" cy="929316"/>
                  <a:chOff x="4469762" y="1308301"/>
                  <a:chExt cx="995399" cy="929316"/>
                </a:xfrm>
                <a:grpFill/>
              </p:grpSpPr>
              <p:grpSp>
                <p:nvGrpSpPr>
                  <p:cNvPr id="138" name="Graphic 2">
                    <a:extLst>
                      <a:ext uri="{FF2B5EF4-FFF2-40B4-BE49-F238E27FC236}">
                        <a16:creationId xmlns:a16="http://schemas.microsoft.com/office/drawing/2014/main" id="{5641F681-C256-7C65-E53A-2A6D1FABE4C9}"/>
                      </a:ext>
                    </a:extLst>
                  </p:cNvPr>
                  <p:cNvGrpSpPr/>
                  <p:nvPr/>
                </p:nvGrpSpPr>
                <p:grpSpPr>
                  <a:xfrm>
                    <a:off x="5097364" y="2062643"/>
                    <a:ext cx="174879" cy="174879"/>
                    <a:chOff x="5097364" y="2062643"/>
                    <a:chExt cx="174879" cy="174879"/>
                  </a:xfrm>
                  <a:grpFill/>
                </p:grpSpPr>
                <p:sp>
                  <p:nvSpPr>
                    <p:cNvPr id="140" name="Freeform: Shape 150">
                      <a:extLst>
                        <a:ext uri="{FF2B5EF4-FFF2-40B4-BE49-F238E27FC236}">
                          <a16:creationId xmlns:a16="http://schemas.microsoft.com/office/drawing/2014/main" id="{7FCB20B8-44D0-45AB-F4EF-6BE1B7FC03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97364" y="2062643"/>
                      <a:ext cx="174879" cy="174879"/>
                    </a:xfrm>
                    <a:custGeom>
                      <a:avLst/>
                      <a:gdLst>
                        <a:gd name="connsiteX0" fmla="*/ 87439 w 174879"/>
                        <a:gd name="connsiteY0" fmla="*/ 174879 h 174879"/>
                        <a:gd name="connsiteX1" fmla="*/ 0 w 174879"/>
                        <a:gd name="connsiteY1" fmla="*/ 87440 h 174879"/>
                        <a:gd name="connsiteX2" fmla="*/ 87439 w 174879"/>
                        <a:gd name="connsiteY2" fmla="*/ 0 h 174879"/>
                        <a:gd name="connsiteX3" fmla="*/ 174879 w 174879"/>
                        <a:gd name="connsiteY3" fmla="*/ 87440 h 174879"/>
                        <a:gd name="connsiteX4" fmla="*/ 87439 w 174879"/>
                        <a:gd name="connsiteY4" fmla="*/ 174879 h 174879"/>
                        <a:gd name="connsiteX5" fmla="*/ 87439 w 174879"/>
                        <a:gd name="connsiteY5" fmla="*/ 24670 h 174879"/>
                        <a:gd name="connsiteX6" fmla="*/ 24765 w 174879"/>
                        <a:gd name="connsiteY6" fmla="*/ 87344 h 174879"/>
                        <a:gd name="connsiteX7" fmla="*/ 87439 w 174879"/>
                        <a:gd name="connsiteY7" fmla="*/ 150019 h 174879"/>
                        <a:gd name="connsiteX8" fmla="*/ 150114 w 174879"/>
                        <a:gd name="connsiteY8" fmla="*/ 87344 h 174879"/>
                        <a:gd name="connsiteX9" fmla="*/ 87439 w 174879"/>
                        <a:gd name="connsiteY9" fmla="*/ 24670 h 17487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74879" h="174879">
                          <a:moveTo>
                            <a:pt x="87439" y="174879"/>
                          </a:moveTo>
                          <a:cubicBezTo>
                            <a:pt x="39243" y="174879"/>
                            <a:pt x="0" y="135636"/>
                            <a:pt x="0" y="87440"/>
                          </a:cubicBezTo>
                          <a:cubicBezTo>
                            <a:pt x="0" y="39243"/>
                            <a:pt x="39243" y="0"/>
                            <a:pt x="87439" y="0"/>
                          </a:cubicBezTo>
                          <a:cubicBezTo>
                            <a:pt x="135636" y="0"/>
                            <a:pt x="174879" y="39243"/>
                            <a:pt x="174879" y="87440"/>
                          </a:cubicBezTo>
                          <a:cubicBezTo>
                            <a:pt x="174879" y="135636"/>
                            <a:pt x="135636" y="174879"/>
                            <a:pt x="87439" y="174879"/>
                          </a:cubicBezTo>
                          <a:close/>
                          <a:moveTo>
                            <a:pt x="87439" y="24670"/>
                          </a:moveTo>
                          <a:cubicBezTo>
                            <a:pt x="52864" y="24670"/>
                            <a:pt x="24765" y="52769"/>
                            <a:pt x="24765" y="87344"/>
                          </a:cubicBezTo>
                          <a:cubicBezTo>
                            <a:pt x="24765" y="121920"/>
                            <a:pt x="52864" y="150019"/>
                            <a:pt x="87439" y="150019"/>
                          </a:cubicBezTo>
                          <a:cubicBezTo>
                            <a:pt x="122015" y="150019"/>
                            <a:pt x="150114" y="121920"/>
                            <a:pt x="150114" y="87344"/>
                          </a:cubicBezTo>
                          <a:cubicBezTo>
                            <a:pt x="150114" y="52769"/>
                            <a:pt x="122015" y="24670"/>
                            <a:pt x="87439" y="24670"/>
                          </a:cubicBezTo>
                          <a:close/>
                        </a:path>
                      </a:pathLst>
                    </a:custGeom>
                    <a:grpFill/>
                    <a:ln w="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28341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566837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850255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133673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417091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170051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198392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267346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GB" sz="675"/>
                    </a:p>
                  </p:txBody>
                </p:sp>
                <p:sp>
                  <p:nvSpPr>
                    <p:cNvPr id="141" name="Freeform: Shape 151">
                      <a:extLst>
                        <a:ext uri="{FF2B5EF4-FFF2-40B4-BE49-F238E27FC236}">
                          <a16:creationId xmlns:a16="http://schemas.microsoft.com/office/drawing/2014/main" id="{906A384F-F52E-3030-F199-E4FA0F36FA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4610" y="2132747"/>
                      <a:ext cx="40386" cy="40386"/>
                    </a:xfrm>
                    <a:custGeom>
                      <a:avLst/>
                      <a:gdLst>
                        <a:gd name="connsiteX0" fmla="*/ 40386 w 40386"/>
                        <a:gd name="connsiteY0" fmla="*/ 20193 h 40386"/>
                        <a:gd name="connsiteX1" fmla="*/ 20193 w 40386"/>
                        <a:gd name="connsiteY1" fmla="*/ 40386 h 40386"/>
                        <a:gd name="connsiteX2" fmla="*/ 0 w 40386"/>
                        <a:gd name="connsiteY2" fmla="*/ 20193 h 40386"/>
                        <a:gd name="connsiteX3" fmla="*/ 20193 w 40386"/>
                        <a:gd name="connsiteY3" fmla="*/ 0 h 40386"/>
                        <a:gd name="connsiteX4" fmla="*/ 40386 w 40386"/>
                        <a:gd name="connsiteY4" fmla="*/ 20193 h 4038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86" h="40386">
                          <a:moveTo>
                            <a:pt x="40386" y="20193"/>
                          </a:moveTo>
                          <a:cubicBezTo>
                            <a:pt x="40386" y="31345"/>
                            <a:pt x="31345" y="40386"/>
                            <a:pt x="20193" y="40386"/>
                          </a:cubicBezTo>
                          <a:cubicBezTo>
                            <a:pt x="9041" y="40386"/>
                            <a:pt x="0" y="31345"/>
                            <a:pt x="0" y="20193"/>
                          </a:cubicBezTo>
                          <a:cubicBezTo>
                            <a:pt x="0" y="9041"/>
                            <a:pt x="9041" y="0"/>
                            <a:pt x="20193" y="0"/>
                          </a:cubicBezTo>
                          <a:cubicBezTo>
                            <a:pt x="31345" y="0"/>
                            <a:pt x="40386" y="9041"/>
                            <a:pt x="40386" y="20193"/>
                          </a:cubicBezTo>
                          <a:close/>
                        </a:path>
                      </a:pathLst>
                    </a:custGeom>
                    <a:grpFill/>
                    <a:ln w="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28341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566837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850255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133673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417091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170051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198392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267346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GB" sz="675"/>
                    </a:p>
                  </p:txBody>
                </p:sp>
              </p:grpSp>
              <p:sp>
                <p:nvSpPr>
                  <p:cNvPr id="139" name="Freeform: Shape 149">
                    <a:extLst>
                      <a:ext uri="{FF2B5EF4-FFF2-40B4-BE49-F238E27FC236}">
                        <a16:creationId xmlns:a16="http://schemas.microsoft.com/office/drawing/2014/main" id="{A693326B-4556-25DA-4115-FFAC6406AE0D}"/>
                      </a:ext>
                    </a:extLst>
                  </p:cNvPr>
                  <p:cNvSpPr/>
                  <p:nvPr/>
                </p:nvSpPr>
                <p:spPr>
                  <a:xfrm>
                    <a:off x="4469762" y="1308301"/>
                    <a:ext cx="995399" cy="929316"/>
                  </a:xfrm>
                  <a:custGeom>
                    <a:avLst/>
                    <a:gdLst>
                      <a:gd name="connsiteX0" fmla="*/ 988409 w 995399"/>
                      <a:gd name="connsiteY0" fmla="*/ 728720 h 929316"/>
                      <a:gd name="connsiteX1" fmla="*/ 783431 w 995399"/>
                      <a:gd name="connsiteY1" fmla="*/ 338862 h 929316"/>
                      <a:gd name="connsiteX2" fmla="*/ 706850 w 995399"/>
                      <a:gd name="connsiteY2" fmla="*/ 310668 h 929316"/>
                      <a:gd name="connsiteX3" fmla="*/ 552926 w 995399"/>
                      <a:gd name="connsiteY3" fmla="*/ 372199 h 929316"/>
                      <a:gd name="connsiteX4" fmla="*/ 530638 w 995399"/>
                      <a:gd name="connsiteY4" fmla="*/ 352197 h 929316"/>
                      <a:gd name="connsiteX5" fmla="*/ 537686 w 995399"/>
                      <a:gd name="connsiteY5" fmla="*/ 356864 h 929316"/>
                      <a:gd name="connsiteX6" fmla="*/ 494824 w 995399"/>
                      <a:gd name="connsiteY6" fmla="*/ 180080 h 929316"/>
                      <a:gd name="connsiteX7" fmla="*/ 474345 w 995399"/>
                      <a:gd name="connsiteY7" fmla="*/ 74162 h 929316"/>
                      <a:gd name="connsiteX8" fmla="*/ 351091 w 995399"/>
                      <a:gd name="connsiteY8" fmla="*/ 3010 h 929316"/>
                      <a:gd name="connsiteX9" fmla="*/ 246221 w 995399"/>
                      <a:gd name="connsiteY9" fmla="*/ 137217 h 929316"/>
                      <a:gd name="connsiteX10" fmla="*/ 261556 w 995399"/>
                      <a:gd name="connsiteY10" fmla="*/ 285236 h 929316"/>
                      <a:gd name="connsiteX11" fmla="*/ 218980 w 995399"/>
                      <a:gd name="connsiteY11" fmla="*/ 296761 h 929316"/>
                      <a:gd name="connsiteX12" fmla="*/ 217837 w 995399"/>
                      <a:gd name="connsiteY12" fmla="*/ 290665 h 929316"/>
                      <a:gd name="connsiteX13" fmla="*/ 171831 w 995399"/>
                      <a:gd name="connsiteY13" fmla="*/ 137694 h 929316"/>
                      <a:gd name="connsiteX14" fmla="*/ 135826 w 995399"/>
                      <a:gd name="connsiteY14" fmla="*/ 118358 h 929316"/>
                      <a:gd name="connsiteX15" fmla="*/ 132112 w 995399"/>
                      <a:gd name="connsiteY15" fmla="*/ 119501 h 929316"/>
                      <a:gd name="connsiteX16" fmla="*/ 112776 w 995399"/>
                      <a:gd name="connsiteY16" fmla="*/ 155505 h 929316"/>
                      <a:gd name="connsiteX17" fmla="*/ 158782 w 995399"/>
                      <a:gd name="connsiteY17" fmla="*/ 308477 h 929316"/>
                      <a:gd name="connsiteX18" fmla="*/ 166211 w 995399"/>
                      <a:gd name="connsiteY18" fmla="*/ 320574 h 929316"/>
                      <a:gd name="connsiteX19" fmla="*/ 0 w 995399"/>
                      <a:gd name="connsiteY19" fmla="*/ 604133 h 929316"/>
                      <a:gd name="connsiteX20" fmla="*/ 325088 w 995399"/>
                      <a:gd name="connsiteY20" fmla="*/ 929317 h 929316"/>
                      <a:gd name="connsiteX21" fmla="*/ 650272 w 995399"/>
                      <a:gd name="connsiteY21" fmla="*/ 604133 h 929316"/>
                      <a:gd name="connsiteX22" fmla="*/ 623602 w 995399"/>
                      <a:gd name="connsiteY22" fmla="*/ 475355 h 929316"/>
                      <a:gd name="connsiteX23" fmla="*/ 701040 w 995399"/>
                      <a:gd name="connsiteY23" fmla="*/ 444399 h 929316"/>
                      <a:gd name="connsiteX24" fmla="*/ 880491 w 995399"/>
                      <a:gd name="connsiteY24" fmla="*/ 785584 h 929316"/>
                      <a:gd name="connsiteX25" fmla="*/ 934498 w 995399"/>
                      <a:gd name="connsiteY25" fmla="*/ 818160 h 929316"/>
                      <a:gd name="connsiteX26" fmla="*/ 962787 w 995399"/>
                      <a:gd name="connsiteY26" fmla="*/ 811111 h 929316"/>
                      <a:gd name="connsiteX27" fmla="*/ 988409 w 995399"/>
                      <a:gd name="connsiteY27" fmla="*/ 728815 h 929316"/>
                      <a:gd name="connsiteX28" fmla="*/ 479012 w 995399"/>
                      <a:gd name="connsiteY28" fmla="*/ 361912 h 929316"/>
                      <a:gd name="connsiteX29" fmla="*/ 568357 w 995399"/>
                      <a:gd name="connsiteY29" fmla="*/ 451923 h 929316"/>
                      <a:gd name="connsiteX30" fmla="*/ 384619 w 995399"/>
                      <a:gd name="connsiteY30" fmla="*/ 558032 h 929316"/>
                      <a:gd name="connsiteX31" fmla="*/ 372332 w 995399"/>
                      <a:gd name="connsiteY31" fmla="*/ 546697 h 929316"/>
                      <a:gd name="connsiteX32" fmla="*/ 479012 w 995399"/>
                      <a:gd name="connsiteY32" fmla="*/ 362007 h 929316"/>
                      <a:gd name="connsiteX33" fmla="*/ 352139 w 995399"/>
                      <a:gd name="connsiteY33" fmla="*/ 536029 h 929316"/>
                      <a:gd name="connsiteX34" fmla="*/ 336613 w 995399"/>
                      <a:gd name="connsiteY34" fmla="*/ 532505 h 929316"/>
                      <a:gd name="connsiteX35" fmla="*/ 336613 w 995399"/>
                      <a:gd name="connsiteY35" fmla="*/ 317335 h 929316"/>
                      <a:gd name="connsiteX36" fmla="*/ 459296 w 995399"/>
                      <a:gd name="connsiteY36" fmla="*/ 350387 h 929316"/>
                      <a:gd name="connsiteX37" fmla="*/ 352139 w 995399"/>
                      <a:gd name="connsiteY37" fmla="*/ 536029 h 929316"/>
                      <a:gd name="connsiteX38" fmla="*/ 313754 w 995399"/>
                      <a:gd name="connsiteY38" fmla="*/ 317335 h 929316"/>
                      <a:gd name="connsiteX39" fmla="*/ 313754 w 995399"/>
                      <a:gd name="connsiteY39" fmla="*/ 533457 h 929316"/>
                      <a:gd name="connsiteX40" fmla="*/ 299275 w 995399"/>
                      <a:gd name="connsiteY40" fmla="*/ 537839 h 929316"/>
                      <a:gd name="connsiteX41" fmla="*/ 191071 w 995399"/>
                      <a:gd name="connsiteY41" fmla="*/ 350482 h 929316"/>
                      <a:gd name="connsiteX42" fmla="*/ 313754 w 995399"/>
                      <a:gd name="connsiteY42" fmla="*/ 317430 h 929316"/>
                      <a:gd name="connsiteX43" fmla="*/ 171355 w 995399"/>
                      <a:gd name="connsiteY43" fmla="*/ 361912 h 929316"/>
                      <a:gd name="connsiteX44" fmla="*/ 279749 w 995399"/>
                      <a:gd name="connsiteY44" fmla="*/ 549745 h 929316"/>
                      <a:gd name="connsiteX45" fmla="*/ 269557 w 995399"/>
                      <a:gd name="connsiteY45" fmla="*/ 560223 h 929316"/>
                      <a:gd name="connsiteX46" fmla="*/ 81915 w 995399"/>
                      <a:gd name="connsiteY46" fmla="*/ 451923 h 929316"/>
                      <a:gd name="connsiteX47" fmla="*/ 171259 w 995399"/>
                      <a:gd name="connsiteY47" fmla="*/ 361912 h 929316"/>
                      <a:gd name="connsiteX48" fmla="*/ 70675 w 995399"/>
                      <a:gd name="connsiteY48" fmla="*/ 471735 h 929316"/>
                      <a:gd name="connsiteX49" fmla="*/ 258223 w 995399"/>
                      <a:gd name="connsiteY49" fmla="*/ 580035 h 929316"/>
                      <a:gd name="connsiteX50" fmla="*/ 254317 w 995399"/>
                      <a:gd name="connsiteY50" fmla="*/ 594036 h 929316"/>
                      <a:gd name="connsiteX51" fmla="*/ 38386 w 995399"/>
                      <a:gd name="connsiteY51" fmla="*/ 594036 h 929316"/>
                      <a:gd name="connsiteX52" fmla="*/ 70580 w 995399"/>
                      <a:gd name="connsiteY52" fmla="*/ 471640 h 929316"/>
                      <a:gd name="connsiteX53" fmla="*/ 38481 w 995399"/>
                      <a:gd name="connsiteY53" fmla="*/ 616897 h 929316"/>
                      <a:gd name="connsiteX54" fmla="*/ 253841 w 995399"/>
                      <a:gd name="connsiteY54" fmla="*/ 616897 h 929316"/>
                      <a:gd name="connsiteX55" fmla="*/ 257270 w 995399"/>
                      <a:gd name="connsiteY55" fmla="*/ 631470 h 929316"/>
                      <a:gd name="connsiteX56" fmla="*/ 71723 w 995399"/>
                      <a:gd name="connsiteY56" fmla="*/ 738626 h 929316"/>
                      <a:gd name="connsiteX57" fmla="*/ 38481 w 995399"/>
                      <a:gd name="connsiteY57" fmla="*/ 616897 h 929316"/>
                      <a:gd name="connsiteX58" fmla="*/ 83344 w 995399"/>
                      <a:gd name="connsiteY58" fmla="*/ 758343 h 929316"/>
                      <a:gd name="connsiteX59" fmla="*/ 268129 w 995399"/>
                      <a:gd name="connsiteY59" fmla="*/ 651663 h 929316"/>
                      <a:gd name="connsiteX60" fmla="*/ 278701 w 995399"/>
                      <a:gd name="connsiteY60" fmla="*/ 663188 h 929316"/>
                      <a:gd name="connsiteX61" fmla="*/ 172593 w 995399"/>
                      <a:gd name="connsiteY61" fmla="*/ 847021 h 929316"/>
                      <a:gd name="connsiteX62" fmla="*/ 83344 w 995399"/>
                      <a:gd name="connsiteY62" fmla="*/ 758343 h 929316"/>
                      <a:gd name="connsiteX63" fmla="*/ 313754 w 995399"/>
                      <a:gd name="connsiteY63" fmla="*/ 890835 h 929316"/>
                      <a:gd name="connsiteX64" fmla="*/ 192405 w 995399"/>
                      <a:gd name="connsiteY64" fmla="*/ 858451 h 929316"/>
                      <a:gd name="connsiteX65" fmla="*/ 297942 w 995399"/>
                      <a:gd name="connsiteY65" fmla="*/ 675571 h 929316"/>
                      <a:gd name="connsiteX66" fmla="*/ 313754 w 995399"/>
                      <a:gd name="connsiteY66" fmla="*/ 680523 h 929316"/>
                      <a:gd name="connsiteX67" fmla="*/ 313754 w 995399"/>
                      <a:gd name="connsiteY67" fmla="*/ 890835 h 929316"/>
                      <a:gd name="connsiteX68" fmla="*/ 276034 w 995399"/>
                      <a:gd name="connsiteY68" fmla="*/ 606990 h 929316"/>
                      <a:gd name="connsiteX69" fmla="*/ 328136 w 995399"/>
                      <a:gd name="connsiteY69" fmla="*/ 554889 h 929316"/>
                      <a:gd name="connsiteX70" fmla="*/ 380238 w 995399"/>
                      <a:gd name="connsiteY70" fmla="*/ 606990 h 929316"/>
                      <a:gd name="connsiteX71" fmla="*/ 328136 w 995399"/>
                      <a:gd name="connsiteY71" fmla="*/ 659092 h 929316"/>
                      <a:gd name="connsiteX72" fmla="*/ 276034 w 995399"/>
                      <a:gd name="connsiteY72" fmla="*/ 606990 h 929316"/>
                      <a:gd name="connsiteX73" fmla="*/ 336613 w 995399"/>
                      <a:gd name="connsiteY73" fmla="*/ 890835 h 929316"/>
                      <a:gd name="connsiteX74" fmla="*/ 336613 w 995399"/>
                      <a:gd name="connsiteY74" fmla="*/ 681381 h 929316"/>
                      <a:gd name="connsiteX75" fmla="*/ 353473 w 995399"/>
                      <a:gd name="connsiteY75" fmla="*/ 677380 h 929316"/>
                      <a:gd name="connsiteX76" fmla="*/ 457962 w 995399"/>
                      <a:gd name="connsiteY76" fmla="*/ 858355 h 929316"/>
                      <a:gd name="connsiteX77" fmla="*/ 336613 w 995399"/>
                      <a:gd name="connsiteY77" fmla="*/ 890740 h 929316"/>
                      <a:gd name="connsiteX78" fmla="*/ 477869 w 995399"/>
                      <a:gd name="connsiteY78" fmla="*/ 847021 h 929316"/>
                      <a:gd name="connsiteX79" fmla="*/ 373571 w 995399"/>
                      <a:gd name="connsiteY79" fmla="*/ 666426 h 929316"/>
                      <a:gd name="connsiteX80" fmla="*/ 386334 w 995399"/>
                      <a:gd name="connsiteY80" fmla="*/ 654044 h 929316"/>
                      <a:gd name="connsiteX81" fmla="*/ 567023 w 995399"/>
                      <a:gd name="connsiteY81" fmla="*/ 758343 h 929316"/>
                      <a:gd name="connsiteX82" fmla="*/ 477774 w 995399"/>
                      <a:gd name="connsiteY82" fmla="*/ 847021 h 929316"/>
                      <a:gd name="connsiteX83" fmla="*/ 578644 w 995399"/>
                      <a:gd name="connsiteY83" fmla="*/ 738626 h 929316"/>
                      <a:gd name="connsiteX84" fmla="*/ 397859 w 995399"/>
                      <a:gd name="connsiteY84" fmla="*/ 634232 h 929316"/>
                      <a:gd name="connsiteX85" fmla="*/ 402336 w 995399"/>
                      <a:gd name="connsiteY85" fmla="*/ 616897 h 929316"/>
                      <a:gd name="connsiteX86" fmla="*/ 611981 w 995399"/>
                      <a:gd name="connsiteY86" fmla="*/ 616897 h 929316"/>
                      <a:gd name="connsiteX87" fmla="*/ 578739 w 995399"/>
                      <a:gd name="connsiteY87" fmla="*/ 738626 h 929316"/>
                      <a:gd name="connsiteX88" fmla="*/ 401860 w 995399"/>
                      <a:gd name="connsiteY88" fmla="*/ 594036 h 929316"/>
                      <a:gd name="connsiteX89" fmla="*/ 396907 w 995399"/>
                      <a:gd name="connsiteY89" fmla="*/ 577272 h 929316"/>
                      <a:gd name="connsiteX90" fmla="*/ 579787 w 995399"/>
                      <a:gd name="connsiteY90" fmla="*/ 471735 h 929316"/>
                      <a:gd name="connsiteX91" fmla="*/ 611981 w 995399"/>
                      <a:gd name="connsiteY91" fmla="*/ 594132 h 929316"/>
                      <a:gd name="connsiteX92" fmla="*/ 401860 w 995399"/>
                      <a:gd name="connsiteY92" fmla="*/ 594132 h 9293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</a:cxnLst>
                    <a:rect l="l" t="t" r="r" b="b"/>
                    <a:pathLst>
                      <a:path w="995399" h="929316">
                        <a:moveTo>
                          <a:pt x="988409" y="728720"/>
                        </a:moveTo>
                        <a:lnTo>
                          <a:pt x="783431" y="338862"/>
                        </a:lnTo>
                        <a:cubicBezTo>
                          <a:pt x="768953" y="311239"/>
                          <a:pt x="735901" y="299047"/>
                          <a:pt x="706850" y="310668"/>
                        </a:cubicBezTo>
                        <a:lnTo>
                          <a:pt x="552926" y="372199"/>
                        </a:lnTo>
                        <a:cubicBezTo>
                          <a:pt x="545782" y="365246"/>
                          <a:pt x="538353" y="358483"/>
                          <a:pt x="530638" y="352197"/>
                        </a:cubicBezTo>
                        <a:cubicBezTo>
                          <a:pt x="533019" y="353721"/>
                          <a:pt x="535400" y="355245"/>
                          <a:pt x="537686" y="356864"/>
                        </a:cubicBezTo>
                        <a:cubicBezTo>
                          <a:pt x="522637" y="295047"/>
                          <a:pt x="507873" y="237706"/>
                          <a:pt x="494824" y="180080"/>
                        </a:cubicBezTo>
                        <a:cubicBezTo>
                          <a:pt x="486918" y="145028"/>
                          <a:pt x="485680" y="107976"/>
                          <a:pt x="474345" y="74162"/>
                        </a:cubicBezTo>
                        <a:cubicBezTo>
                          <a:pt x="457581" y="24632"/>
                          <a:pt x="402812" y="-10801"/>
                          <a:pt x="351091" y="3010"/>
                        </a:cubicBezTo>
                        <a:cubicBezTo>
                          <a:pt x="290513" y="19107"/>
                          <a:pt x="244792" y="88354"/>
                          <a:pt x="246221" y="137217"/>
                        </a:cubicBezTo>
                        <a:cubicBezTo>
                          <a:pt x="247650" y="185985"/>
                          <a:pt x="255937" y="234658"/>
                          <a:pt x="261556" y="285236"/>
                        </a:cubicBezTo>
                        <a:cubicBezTo>
                          <a:pt x="246983" y="288189"/>
                          <a:pt x="232791" y="291999"/>
                          <a:pt x="218980" y="296761"/>
                        </a:cubicBezTo>
                        <a:cubicBezTo>
                          <a:pt x="218789" y="294761"/>
                          <a:pt x="218504" y="292665"/>
                          <a:pt x="217837" y="290665"/>
                        </a:cubicBezTo>
                        <a:lnTo>
                          <a:pt x="171831" y="137694"/>
                        </a:lnTo>
                        <a:cubicBezTo>
                          <a:pt x="167259" y="122454"/>
                          <a:pt x="151066" y="113786"/>
                          <a:pt x="135826" y="118358"/>
                        </a:cubicBezTo>
                        <a:lnTo>
                          <a:pt x="132112" y="119501"/>
                        </a:lnTo>
                        <a:cubicBezTo>
                          <a:pt x="116872" y="124073"/>
                          <a:pt x="108204" y="140265"/>
                          <a:pt x="112776" y="155505"/>
                        </a:cubicBezTo>
                        <a:lnTo>
                          <a:pt x="158782" y="308477"/>
                        </a:lnTo>
                        <a:cubicBezTo>
                          <a:pt x="160210" y="313239"/>
                          <a:pt x="162877" y="317240"/>
                          <a:pt x="166211" y="320574"/>
                        </a:cubicBezTo>
                        <a:cubicBezTo>
                          <a:pt x="67056" y="376295"/>
                          <a:pt x="0" y="482499"/>
                          <a:pt x="0" y="604133"/>
                        </a:cubicBezTo>
                        <a:cubicBezTo>
                          <a:pt x="0" y="783393"/>
                          <a:pt x="145828" y="929317"/>
                          <a:pt x="325088" y="929317"/>
                        </a:cubicBezTo>
                        <a:cubicBezTo>
                          <a:pt x="504349" y="929317"/>
                          <a:pt x="650272" y="783489"/>
                          <a:pt x="650272" y="604133"/>
                        </a:cubicBezTo>
                        <a:cubicBezTo>
                          <a:pt x="650272" y="558413"/>
                          <a:pt x="640747" y="514884"/>
                          <a:pt x="623602" y="475355"/>
                        </a:cubicBezTo>
                        <a:lnTo>
                          <a:pt x="701040" y="444399"/>
                        </a:lnTo>
                        <a:lnTo>
                          <a:pt x="880491" y="785584"/>
                        </a:lnTo>
                        <a:cubicBezTo>
                          <a:pt x="891445" y="806349"/>
                          <a:pt x="912590" y="818160"/>
                          <a:pt x="934498" y="818160"/>
                        </a:cubicBezTo>
                        <a:cubicBezTo>
                          <a:pt x="944023" y="818160"/>
                          <a:pt x="953738" y="815874"/>
                          <a:pt x="962787" y="811111"/>
                        </a:cubicBezTo>
                        <a:cubicBezTo>
                          <a:pt x="992600" y="795395"/>
                          <a:pt x="1004030" y="758628"/>
                          <a:pt x="988409" y="728815"/>
                        </a:cubicBezTo>
                        <a:close/>
                        <a:moveTo>
                          <a:pt x="479012" y="361912"/>
                        </a:moveTo>
                        <a:cubicBezTo>
                          <a:pt x="515017" y="384867"/>
                          <a:pt x="545687" y="415633"/>
                          <a:pt x="568357" y="451923"/>
                        </a:cubicBezTo>
                        <a:lnTo>
                          <a:pt x="384619" y="558032"/>
                        </a:lnTo>
                        <a:cubicBezTo>
                          <a:pt x="381000" y="553841"/>
                          <a:pt x="376809" y="550031"/>
                          <a:pt x="372332" y="546697"/>
                        </a:cubicBezTo>
                        <a:lnTo>
                          <a:pt x="479012" y="362007"/>
                        </a:lnTo>
                        <a:close/>
                        <a:moveTo>
                          <a:pt x="352139" y="536029"/>
                        </a:moveTo>
                        <a:cubicBezTo>
                          <a:pt x="347186" y="534315"/>
                          <a:pt x="342043" y="533172"/>
                          <a:pt x="336613" y="532505"/>
                        </a:cubicBezTo>
                        <a:lnTo>
                          <a:pt x="336613" y="317335"/>
                        </a:lnTo>
                        <a:cubicBezTo>
                          <a:pt x="380809" y="319050"/>
                          <a:pt x="422434" y="330861"/>
                          <a:pt x="459296" y="350387"/>
                        </a:cubicBezTo>
                        <a:lnTo>
                          <a:pt x="352139" y="536029"/>
                        </a:lnTo>
                        <a:close/>
                        <a:moveTo>
                          <a:pt x="313754" y="317335"/>
                        </a:moveTo>
                        <a:lnTo>
                          <a:pt x="313754" y="533457"/>
                        </a:lnTo>
                        <a:cubicBezTo>
                          <a:pt x="308705" y="534410"/>
                          <a:pt x="303847" y="535934"/>
                          <a:pt x="299275" y="537839"/>
                        </a:cubicBezTo>
                        <a:lnTo>
                          <a:pt x="191071" y="350482"/>
                        </a:lnTo>
                        <a:cubicBezTo>
                          <a:pt x="227933" y="330861"/>
                          <a:pt x="269557" y="319145"/>
                          <a:pt x="313754" y="317430"/>
                        </a:cubicBezTo>
                        <a:close/>
                        <a:moveTo>
                          <a:pt x="171355" y="361912"/>
                        </a:moveTo>
                        <a:lnTo>
                          <a:pt x="279749" y="549745"/>
                        </a:lnTo>
                        <a:cubicBezTo>
                          <a:pt x="276034" y="552888"/>
                          <a:pt x="272605" y="556413"/>
                          <a:pt x="269557" y="560223"/>
                        </a:cubicBezTo>
                        <a:lnTo>
                          <a:pt x="81915" y="451923"/>
                        </a:lnTo>
                        <a:cubicBezTo>
                          <a:pt x="104680" y="415728"/>
                          <a:pt x="135255" y="384963"/>
                          <a:pt x="171259" y="361912"/>
                        </a:cubicBezTo>
                        <a:close/>
                        <a:moveTo>
                          <a:pt x="70675" y="471735"/>
                        </a:moveTo>
                        <a:lnTo>
                          <a:pt x="258223" y="580035"/>
                        </a:lnTo>
                        <a:cubicBezTo>
                          <a:pt x="256508" y="584511"/>
                          <a:pt x="255175" y="589179"/>
                          <a:pt x="254317" y="594036"/>
                        </a:cubicBezTo>
                        <a:lnTo>
                          <a:pt x="38386" y="594036"/>
                        </a:lnTo>
                        <a:cubicBezTo>
                          <a:pt x="39910" y="550031"/>
                          <a:pt x="51340" y="508502"/>
                          <a:pt x="70580" y="471640"/>
                        </a:cubicBezTo>
                        <a:close/>
                        <a:moveTo>
                          <a:pt x="38481" y="616897"/>
                        </a:moveTo>
                        <a:lnTo>
                          <a:pt x="253841" y="616897"/>
                        </a:lnTo>
                        <a:cubicBezTo>
                          <a:pt x="254508" y="621945"/>
                          <a:pt x="255651" y="626802"/>
                          <a:pt x="257270" y="631470"/>
                        </a:cubicBezTo>
                        <a:lnTo>
                          <a:pt x="71723" y="738626"/>
                        </a:lnTo>
                        <a:cubicBezTo>
                          <a:pt x="52197" y="702050"/>
                          <a:pt x="40386" y="660711"/>
                          <a:pt x="38481" y="616897"/>
                        </a:cubicBezTo>
                        <a:close/>
                        <a:moveTo>
                          <a:pt x="83344" y="758343"/>
                        </a:moveTo>
                        <a:lnTo>
                          <a:pt x="268129" y="651663"/>
                        </a:lnTo>
                        <a:cubicBezTo>
                          <a:pt x="271272" y="655854"/>
                          <a:pt x="274796" y="659759"/>
                          <a:pt x="278701" y="663188"/>
                        </a:cubicBezTo>
                        <a:lnTo>
                          <a:pt x="172593" y="847021"/>
                        </a:lnTo>
                        <a:cubicBezTo>
                          <a:pt x="136684" y="824446"/>
                          <a:pt x="106204" y="794061"/>
                          <a:pt x="83344" y="758343"/>
                        </a:cubicBezTo>
                        <a:close/>
                        <a:moveTo>
                          <a:pt x="313754" y="890835"/>
                        </a:moveTo>
                        <a:cubicBezTo>
                          <a:pt x="270129" y="889121"/>
                          <a:pt x="228981" y="877596"/>
                          <a:pt x="192405" y="858451"/>
                        </a:cubicBezTo>
                        <a:lnTo>
                          <a:pt x="297942" y="675571"/>
                        </a:lnTo>
                        <a:cubicBezTo>
                          <a:pt x="302990" y="677761"/>
                          <a:pt x="308229" y="679476"/>
                          <a:pt x="313754" y="680523"/>
                        </a:cubicBezTo>
                        <a:lnTo>
                          <a:pt x="313754" y="890835"/>
                        </a:lnTo>
                        <a:close/>
                        <a:moveTo>
                          <a:pt x="276034" y="606990"/>
                        </a:moveTo>
                        <a:cubicBezTo>
                          <a:pt x="276034" y="578225"/>
                          <a:pt x="299371" y="554889"/>
                          <a:pt x="328136" y="554889"/>
                        </a:cubicBezTo>
                        <a:cubicBezTo>
                          <a:pt x="356902" y="554889"/>
                          <a:pt x="380238" y="578225"/>
                          <a:pt x="380238" y="606990"/>
                        </a:cubicBezTo>
                        <a:cubicBezTo>
                          <a:pt x="380238" y="635756"/>
                          <a:pt x="356902" y="659092"/>
                          <a:pt x="328136" y="659092"/>
                        </a:cubicBezTo>
                        <a:cubicBezTo>
                          <a:pt x="299371" y="659092"/>
                          <a:pt x="276034" y="635756"/>
                          <a:pt x="276034" y="606990"/>
                        </a:cubicBezTo>
                        <a:close/>
                        <a:moveTo>
                          <a:pt x="336613" y="890835"/>
                        </a:moveTo>
                        <a:lnTo>
                          <a:pt x="336613" y="681381"/>
                        </a:lnTo>
                        <a:cubicBezTo>
                          <a:pt x="342519" y="680714"/>
                          <a:pt x="348139" y="679285"/>
                          <a:pt x="353473" y="677380"/>
                        </a:cubicBezTo>
                        <a:lnTo>
                          <a:pt x="457962" y="858355"/>
                        </a:lnTo>
                        <a:cubicBezTo>
                          <a:pt x="421386" y="877501"/>
                          <a:pt x="380238" y="889026"/>
                          <a:pt x="336613" y="890740"/>
                        </a:cubicBezTo>
                        <a:close/>
                        <a:moveTo>
                          <a:pt x="477869" y="847021"/>
                        </a:moveTo>
                        <a:lnTo>
                          <a:pt x="373571" y="666426"/>
                        </a:lnTo>
                        <a:cubicBezTo>
                          <a:pt x="378333" y="662807"/>
                          <a:pt x="382619" y="658711"/>
                          <a:pt x="386334" y="654044"/>
                        </a:cubicBezTo>
                        <a:lnTo>
                          <a:pt x="567023" y="758343"/>
                        </a:lnTo>
                        <a:cubicBezTo>
                          <a:pt x="544163" y="794061"/>
                          <a:pt x="513683" y="824351"/>
                          <a:pt x="477774" y="847021"/>
                        </a:cubicBezTo>
                        <a:close/>
                        <a:moveTo>
                          <a:pt x="578644" y="738626"/>
                        </a:moveTo>
                        <a:lnTo>
                          <a:pt x="397859" y="634232"/>
                        </a:lnTo>
                        <a:cubicBezTo>
                          <a:pt x="400050" y="628707"/>
                          <a:pt x="401479" y="622993"/>
                          <a:pt x="402336" y="616897"/>
                        </a:cubicBezTo>
                        <a:lnTo>
                          <a:pt x="611981" y="616897"/>
                        </a:lnTo>
                        <a:cubicBezTo>
                          <a:pt x="610076" y="660711"/>
                          <a:pt x="598265" y="701955"/>
                          <a:pt x="578739" y="738626"/>
                        </a:cubicBezTo>
                        <a:close/>
                        <a:moveTo>
                          <a:pt x="401860" y="594036"/>
                        </a:moveTo>
                        <a:cubicBezTo>
                          <a:pt x="400812" y="588226"/>
                          <a:pt x="399193" y="582606"/>
                          <a:pt x="396907" y="577272"/>
                        </a:cubicBezTo>
                        <a:lnTo>
                          <a:pt x="579787" y="471735"/>
                        </a:lnTo>
                        <a:cubicBezTo>
                          <a:pt x="599027" y="508597"/>
                          <a:pt x="610457" y="550126"/>
                          <a:pt x="611981" y="594132"/>
                        </a:cubicBezTo>
                        <a:lnTo>
                          <a:pt x="401860" y="594132"/>
                        </a:lnTo>
                        <a:close/>
                      </a:path>
                    </a:pathLst>
                  </a:custGeom>
                  <a:grpFill/>
                  <a:ln w="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283418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566837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850255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133673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417091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1700510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1983928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2267346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GB" sz="675"/>
                  </a:p>
                </p:txBody>
              </p:sp>
            </p:grpSp>
          </p:grpSp>
        </p:grpSp>
        <p:sp>
          <p:nvSpPr>
            <p:cNvPr id="120" name="Freeform: Shape 155">
              <a:extLst>
                <a:ext uri="{FF2B5EF4-FFF2-40B4-BE49-F238E27FC236}">
                  <a16:creationId xmlns:a16="http://schemas.microsoft.com/office/drawing/2014/main" id="{A015009E-A0B0-AAFA-5C8B-5C9F4EB322CE}"/>
                </a:ext>
              </a:extLst>
            </p:cNvPr>
            <p:cNvSpPr/>
            <p:nvPr/>
          </p:nvSpPr>
          <p:spPr>
            <a:xfrm>
              <a:off x="6955041" y="1478190"/>
              <a:ext cx="2149697" cy="551497"/>
            </a:xfrm>
            <a:custGeom>
              <a:avLst/>
              <a:gdLst>
                <a:gd name="connsiteX0" fmla="*/ 2106835 w 2149697"/>
                <a:gd name="connsiteY0" fmla="*/ 0 h 551497"/>
                <a:gd name="connsiteX1" fmla="*/ 2063972 w 2149697"/>
                <a:gd name="connsiteY1" fmla="*/ 42863 h 551497"/>
                <a:gd name="connsiteX2" fmla="*/ 2063972 w 2149697"/>
                <a:gd name="connsiteY2" fmla="*/ 257365 h 551497"/>
                <a:gd name="connsiteX3" fmla="*/ 85725 w 2149697"/>
                <a:gd name="connsiteY3" fmla="*/ 257365 h 551497"/>
                <a:gd name="connsiteX4" fmla="*/ 85725 w 2149697"/>
                <a:gd name="connsiteY4" fmla="*/ 42863 h 551497"/>
                <a:gd name="connsiteX5" fmla="*/ 42863 w 2149697"/>
                <a:gd name="connsiteY5" fmla="*/ 0 h 551497"/>
                <a:gd name="connsiteX6" fmla="*/ 0 w 2149697"/>
                <a:gd name="connsiteY6" fmla="*/ 42863 h 551497"/>
                <a:gd name="connsiteX7" fmla="*/ 0 w 2149697"/>
                <a:gd name="connsiteY7" fmla="*/ 368332 h 551497"/>
                <a:gd name="connsiteX8" fmla="*/ 518351 w 2149697"/>
                <a:gd name="connsiteY8" fmla="*/ 368332 h 551497"/>
                <a:gd name="connsiteX9" fmla="*/ 518351 w 2149697"/>
                <a:gd name="connsiteY9" fmla="*/ 400145 h 551497"/>
                <a:gd name="connsiteX10" fmla="*/ 366236 w 2149697"/>
                <a:gd name="connsiteY10" fmla="*/ 400145 h 551497"/>
                <a:gd name="connsiteX11" fmla="*/ 366236 w 2149697"/>
                <a:gd name="connsiteY11" fmla="*/ 474345 h 551497"/>
                <a:gd name="connsiteX12" fmla="*/ 176594 w 2149697"/>
                <a:gd name="connsiteY12" fmla="*/ 474345 h 551497"/>
                <a:gd name="connsiteX13" fmla="*/ 176594 w 2149697"/>
                <a:gd name="connsiteY13" fmla="*/ 551497 h 551497"/>
                <a:gd name="connsiteX14" fmla="*/ 1932718 w 2149697"/>
                <a:gd name="connsiteY14" fmla="*/ 551497 h 551497"/>
                <a:gd name="connsiteX15" fmla="*/ 1932718 w 2149697"/>
                <a:gd name="connsiteY15" fmla="*/ 474345 h 551497"/>
                <a:gd name="connsiteX16" fmla="*/ 1724406 w 2149697"/>
                <a:gd name="connsiteY16" fmla="*/ 474345 h 551497"/>
                <a:gd name="connsiteX17" fmla="*/ 1724406 w 2149697"/>
                <a:gd name="connsiteY17" fmla="*/ 430625 h 551497"/>
                <a:gd name="connsiteX18" fmla="*/ 1876520 w 2149697"/>
                <a:gd name="connsiteY18" fmla="*/ 430625 h 551497"/>
                <a:gd name="connsiteX19" fmla="*/ 1876520 w 2149697"/>
                <a:gd name="connsiteY19" fmla="*/ 368332 h 551497"/>
                <a:gd name="connsiteX20" fmla="*/ 2149697 w 2149697"/>
                <a:gd name="connsiteY20" fmla="*/ 368332 h 551497"/>
                <a:gd name="connsiteX21" fmla="*/ 2149697 w 2149697"/>
                <a:gd name="connsiteY21" fmla="*/ 42863 h 551497"/>
                <a:gd name="connsiteX22" fmla="*/ 2106835 w 2149697"/>
                <a:gd name="connsiteY22" fmla="*/ 0 h 551497"/>
                <a:gd name="connsiteX23" fmla="*/ 1846040 w 2149697"/>
                <a:gd name="connsiteY23" fmla="*/ 400241 h 551497"/>
                <a:gd name="connsiteX24" fmla="*/ 1693926 w 2149697"/>
                <a:gd name="connsiteY24" fmla="*/ 400241 h 551497"/>
                <a:gd name="connsiteX25" fmla="*/ 1693926 w 2149697"/>
                <a:gd name="connsiteY25" fmla="*/ 474440 h 551497"/>
                <a:gd name="connsiteX26" fmla="*/ 396716 w 2149697"/>
                <a:gd name="connsiteY26" fmla="*/ 474440 h 551497"/>
                <a:gd name="connsiteX27" fmla="*/ 396716 w 2149697"/>
                <a:gd name="connsiteY27" fmla="*/ 430721 h 551497"/>
                <a:gd name="connsiteX28" fmla="*/ 548830 w 2149697"/>
                <a:gd name="connsiteY28" fmla="*/ 430721 h 551497"/>
                <a:gd name="connsiteX29" fmla="*/ 548830 w 2149697"/>
                <a:gd name="connsiteY29" fmla="*/ 368427 h 551497"/>
                <a:gd name="connsiteX30" fmla="*/ 1846040 w 2149697"/>
                <a:gd name="connsiteY30" fmla="*/ 368427 h 551497"/>
                <a:gd name="connsiteX31" fmla="*/ 1846040 w 2149697"/>
                <a:gd name="connsiteY31" fmla="*/ 400241 h 551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149697" h="551497">
                  <a:moveTo>
                    <a:pt x="2106835" y="0"/>
                  </a:moveTo>
                  <a:cubicBezTo>
                    <a:pt x="2083118" y="0"/>
                    <a:pt x="2063972" y="19240"/>
                    <a:pt x="2063972" y="42863"/>
                  </a:cubicBezTo>
                  <a:lnTo>
                    <a:pt x="2063972" y="257365"/>
                  </a:lnTo>
                  <a:lnTo>
                    <a:pt x="85725" y="257365"/>
                  </a:lnTo>
                  <a:lnTo>
                    <a:pt x="85725" y="42863"/>
                  </a:lnTo>
                  <a:cubicBezTo>
                    <a:pt x="85725" y="19145"/>
                    <a:pt x="66485" y="0"/>
                    <a:pt x="42863" y="0"/>
                  </a:cubicBezTo>
                  <a:cubicBezTo>
                    <a:pt x="19241" y="0"/>
                    <a:pt x="0" y="19240"/>
                    <a:pt x="0" y="42863"/>
                  </a:cubicBezTo>
                  <a:lnTo>
                    <a:pt x="0" y="368332"/>
                  </a:lnTo>
                  <a:lnTo>
                    <a:pt x="518351" y="368332"/>
                  </a:lnTo>
                  <a:lnTo>
                    <a:pt x="518351" y="400145"/>
                  </a:lnTo>
                  <a:lnTo>
                    <a:pt x="366236" y="400145"/>
                  </a:lnTo>
                  <a:lnTo>
                    <a:pt x="366236" y="474345"/>
                  </a:lnTo>
                  <a:lnTo>
                    <a:pt x="176594" y="474345"/>
                  </a:lnTo>
                  <a:lnTo>
                    <a:pt x="176594" y="551497"/>
                  </a:lnTo>
                  <a:lnTo>
                    <a:pt x="1932718" y="551497"/>
                  </a:lnTo>
                  <a:lnTo>
                    <a:pt x="1932718" y="474345"/>
                  </a:lnTo>
                  <a:lnTo>
                    <a:pt x="1724406" y="474345"/>
                  </a:lnTo>
                  <a:lnTo>
                    <a:pt x="1724406" y="430625"/>
                  </a:lnTo>
                  <a:lnTo>
                    <a:pt x="1876520" y="430625"/>
                  </a:lnTo>
                  <a:lnTo>
                    <a:pt x="1876520" y="368332"/>
                  </a:lnTo>
                  <a:lnTo>
                    <a:pt x="2149697" y="368332"/>
                  </a:lnTo>
                  <a:lnTo>
                    <a:pt x="2149697" y="42863"/>
                  </a:lnTo>
                  <a:cubicBezTo>
                    <a:pt x="2149697" y="19145"/>
                    <a:pt x="2130457" y="0"/>
                    <a:pt x="2106835" y="0"/>
                  </a:cubicBezTo>
                  <a:close/>
                  <a:moveTo>
                    <a:pt x="1846040" y="400241"/>
                  </a:moveTo>
                  <a:lnTo>
                    <a:pt x="1693926" y="400241"/>
                  </a:lnTo>
                  <a:lnTo>
                    <a:pt x="1693926" y="474440"/>
                  </a:lnTo>
                  <a:lnTo>
                    <a:pt x="396716" y="474440"/>
                  </a:lnTo>
                  <a:lnTo>
                    <a:pt x="396716" y="430721"/>
                  </a:lnTo>
                  <a:lnTo>
                    <a:pt x="548830" y="430721"/>
                  </a:lnTo>
                  <a:lnTo>
                    <a:pt x="548830" y="368427"/>
                  </a:lnTo>
                  <a:lnTo>
                    <a:pt x="1846040" y="368427"/>
                  </a:lnTo>
                  <a:lnTo>
                    <a:pt x="1846040" y="400241"/>
                  </a:ln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1" name="Freeform: Shape 156">
              <a:extLst>
                <a:ext uri="{FF2B5EF4-FFF2-40B4-BE49-F238E27FC236}">
                  <a16:creationId xmlns:a16="http://schemas.microsoft.com/office/drawing/2014/main" id="{EDCA9CDC-8EE3-E032-729C-73FF9A6F8075}"/>
                </a:ext>
              </a:extLst>
            </p:cNvPr>
            <p:cNvSpPr/>
            <p:nvPr/>
          </p:nvSpPr>
          <p:spPr>
            <a:xfrm>
              <a:off x="7322677" y="1301281"/>
              <a:ext cx="1471853" cy="520380"/>
            </a:xfrm>
            <a:custGeom>
              <a:avLst/>
              <a:gdLst>
                <a:gd name="connsiteX0" fmla="*/ 1433923 w 1471853"/>
                <a:gd name="connsiteY0" fmla="*/ 520380 h 520380"/>
                <a:gd name="connsiteX1" fmla="*/ 1424493 w 1471853"/>
                <a:gd name="connsiteY1" fmla="*/ 519237 h 520380"/>
                <a:gd name="connsiteX2" fmla="*/ 1012537 w 1471853"/>
                <a:gd name="connsiteY2" fmla="*/ 414843 h 520380"/>
                <a:gd name="connsiteX3" fmla="*/ 1011299 w 1471853"/>
                <a:gd name="connsiteY3" fmla="*/ 414462 h 520380"/>
                <a:gd name="connsiteX4" fmla="*/ 878996 w 1471853"/>
                <a:gd name="connsiteY4" fmla="*/ 420653 h 520380"/>
                <a:gd name="connsiteX5" fmla="*/ 875377 w 1471853"/>
                <a:gd name="connsiteY5" fmla="*/ 421892 h 520380"/>
                <a:gd name="connsiteX6" fmla="*/ 741932 w 1471853"/>
                <a:gd name="connsiteY6" fmla="*/ 459611 h 520380"/>
                <a:gd name="connsiteX7" fmla="*/ 468564 w 1471853"/>
                <a:gd name="connsiteY7" fmla="*/ 419701 h 520380"/>
                <a:gd name="connsiteX8" fmla="*/ 14793 w 1471853"/>
                <a:gd name="connsiteY8" fmla="*/ 68228 h 520380"/>
                <a:gd name="connsiteX9" fmla="*/ 8030 w 1471853"/>
                <a:gd name="connsiteY9" fmla="*/ 14793 h 520380"/>
                <a:gd name="connsiteX10" fmla="*/ 61466 w 1471853"/>
                <a:gd name="connsiteY10" fmla="*/ 8030 h 520380"/>
                <a:gd name="connsiteX11" fmla="*/ 515237 w 1471853"/>
                <a:gd name="connsiteY11" fmla="*/ 359503 h 520380"/>
                <a:gd name="connsiteX12" fmla="*/ 715738 w 1471853"/>
                <a:gd name="connsiteY12" fmla="*/ 388078 h 520380"/>
                <a:gd name="connsiteX13" fmla="*/ 719357 w 1471853"/>
                <a:gd name="connsiteY13" fmla="*/ 386840 h 520380"/>
                <a:gd name="connsiteX14" fmla="*/ 852803 w 1471853"/>
                <a:gd name="connsiteY14" fmla="*/ 349121 h 520380"/>
                <a:gd name="connsiteX15" fmla="*/ 1031777 w 1471853"/>
                <a:gd name="connsiteY15" fmla="*/ 341120 h 520380"/>
                <a:gd name="connsiteX16" fmla="*/ 1443067 w 1471853"/>
                <a:gd name="connsiteY16" fmla="*/ 445323 h 520380"/>
                <a:gd name="connsiteX17" fmla="*/ 1470689 w 1471853"/>
                <a:gd name="connsiteY17" fmla="*/ 491615 h 520380"/>
                <a:gd name="connsiteX18" fmla="*/ 1433828 w 1471853"/>
                <a:gd name="connsiteY18" fmla="*/ 520380 h 52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71853" h="520380">
                  <a:moveTo>
                    <a:pt x="1433923" y="520380"/>
                  </a:moveTo>
                  <a:cubicBezTo>
                    <a:pt x="1430780" y="520380"/>
                    <a:pt x="1427637" y="519999"/>
                    <a:pt x="1424493" y="519237"/>
                  </a:cubicBezTo>
                  <a:lnTo>
                    <a:pt x="1012537" y="414843"/>
                  </a:lnTo>
                  <a:cubicBezTo>
                    <a:pt x="1012537" y="414843"/>
                    <a:pt x="1011680" y="414653"/>
                    <a:pt x="1011299" y="414462"/>
                  </a:cubicBezTo>
                  <a:cubicBezTo>
                    <a:pt x="967960" y="401889"/>
                    <a:pt x="921002" y="404080"/>
                    <a:pt x="878996" y="420653"/>
                  </a:cubicBezTo>
                  <a:cubicBezTo>
                    <a:pt x="877854" y="421130"/>
                    <a:pt x="876615" y="421511"/>
                    <a:pt x="875377" y="421892"/>
                  </a:cubicBezTo>
                  <a:lnTo>
                    <a:pt x="741932" y="459611"/>
                  </a:lnTo>
                  <a:cubicBezTo>
                    <a:pt x="650587" y="494948"/>
                    <a:pt x="546002" y="479708"/>
                    <a:pt x="468564" y="419701"/>
                  </a:cubicBezTo>
                  <a:lnTo>
                    <a:pt x="14793" y="68228"/>
                  </a:lnTo>
                  <a:cubicBezTo>
                    <a:pt x="-1876" y="55370"/>
                    <a:pt x="-4924" y="31367"/>
                    <a:pt x="8030" y="14793"/>
                  </a:cubicBezTo>
                  <a:cubicBezTo>
                    <a:pt x="20889" y="-1876"/>
                    <a:pt x="44892" y="-4924"/>
                    <a:pt x="61466" y="8030"/>
                  </a:cubicBezTo>
                  <a:lnTo>
                    <a:pt x="515237" y="359503"/>
                  </a:lnTo>
                  <a:cubicBezTo>
                    <a:pt x="572101" y="403508"/>
                    <a:pt x="648872" y="414462"/>
                    <a:pt x="715738" y="388078"/>
                  </a:cubicBezTo>
                  <a:cubicBezTo>
                    <a:pt x="716976" y="387602"/>
                    <a:pt x="718119" y="387221"/>
                    <a:pt x="719357" y="386840"/>
                  </a:cubicBezTo>
                  <a:lnTo>
                    <a:pt x="852803" y="349121"/>
                  </a:lnTo>
                  <a:cubicBezTo>
                    <a:pt x="909667" y="327118"/>
                    <a:pt x="973199" y="324260"/>
                    <a:pt x="1031777" y="341120"/>
                  </a:cubicBezTo>
                  <a:lnTo>
                    <a:pt x="1443067" y="445323"/>
                  </a:lnTo>
                  <a:cubicBezTo>
                    <a:pt x="1463450" y="450467"/>
                    <a:pt x="1475833" y="471231"/>
                    <a:pt x="1470689" y="491615"/>
                  </a:cubicBezTo>
                  <a:cubicBezTo>
                    <a:pt x="1466308" y="508855"/>
                    <a:pt x="1450782" y="520380"/>
                    <a:pt x="1433828" y="520380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2" name="Freeform: Shape 157">
              <a:extLst>
                <a:ext uri="{FF2B5EF4-FFF2-40B4-BE49-F238E27FC236}">
                  <a16:creationId xmlns:a16="http://schemas.microsoft.com/office/drawing/2014/main" id="{32C77C56-D388-A142-ABA4-52F02E91D543}"/>
                </a:ext>
              </a:extLst>
            </p:cNvPr>
            <p:cNvSpPr/>
            <p:nvPr/>
          </p:nvSpPr>
          <p:spPr>
            <a:xfrm>
              <a:off x="7278224" y="1132337"/>
              <a:ext cx="1560385" cy="636365"/>
            </a:xfrm>
            <a:custGeom>
              <a:avLst/>
              <a:gdLst>
                <a:gd name="connsiteX0" fmla="*/ 1527524 w 1560385"/>
                <a:gd name="connsiteY0" fmla="*/ 636365 h 636365"/>
                <a:gd name="connsiteX1" fmla="*/ 1083469 w 1560385"/>
                <a:gd name="connsiteY1" fmla="*/ 511302 h 636365"/>
                <a:gd name="connsiteX2" fmla="*/ 1081278 w 1560385"/>
                <a:gd name="connsiteY2" fmla="*/ 510635 h 636365"/>
                <a:gd name="connsiteX3" fmla="*/ 955167 w 1560385"/>
                <a:gd name="connsiteY3" fmla="*/ 517303 h 636365"/>
                <a:gd name="connsiteX4" fmla="*/ 948976 w 1560385"/>
                <a:gd name="connsiteY4" fmla="*/ 519684 h 636365"/>
                <a:gd name="connsiteX5" fmla="*/ 806196 w 1560385"/>
                <a:gd name="connsiteY5" fmla="*/ 564547 h 636365"/>
                <a:gd name="connsiteX6" fmla="*/ 489109 w 1560385"/>
                <a:gd name="connsiteY6" fmla="*/ 513017 h 636365"/>
                <a:gd name="connsiteX7" fmla="*/ 0 w 1560385"/>
                <a:gd name="connsiteY7" fmla="*/ 91916 h 636365"/>
                <a:gd name="connsiteX8" fmla="*/ 79058 w 1560385"/>
                <a:gd name="connsiteY8" fmla="*/ 0 h 636365"/>
                <a:gd name="connsiteX9" fmla="*/ 568166 w 1560385"/>
                <a:gd name="connsiteY9" fmla="*/ 421100 h 636365"/>
                <a:gd name="connsiteX10" fmla="*/ 760667 w 1560385"/>
                <a:gd name="connsiteY10" fmla="*/ 452057 h 636365"/>
                <a:gd name="connsiteX11" fmla="*/ 766858 w 1560385"/>
                <a:gd name="connsiteY11" fmla="*/ 449771 h 636365"/>
                <a:gd name="connsiteX12" fmla="*/ 909638 w 1560385"/>
                <a:gd name="connsiteY12" fmla="*/ 404908 h 636365"/>
                <a:gd name="connsiteX13" fmla="*/ 1117378 w 1560385"/>
                <a:gd name="connsiteY13" fmla="*/ 394907 h 636365"/>
                <a:gd name="connsiteX14" fmla="*/ 1560386 w 1560385"/>
                <a:gd name="connsiteY14" fmla="*/ 519684 h 636365"/>
                <a:gd name="connsiteX15" fmla="*/ 1527524 w 1560385"/>
                <a:gd name="connsiteY15" fmla="*/ 636365 h 636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60385" h="636365">
                  <a:moveTo>
                    <a:pt x="1527524" y="636365"/>
                  </a:moveTo>
                  <a:lnTo>
                    <a:pt x="1083469" y="511302"/>
                  </a:lnTo>
                  <a:cubicBezTo>
                    <a:pt x="1082707" y="511112"/>
                    <a:pt x="1082040" y="510826"/>
                    <a:pt x="1081278" y="510635"/>
                  </a:cubicBezTo>
                  <a:cubicBezTo>
                    <a:pt x="1039368" y="497110"/>
                    <a:pt x="995744" y="499396"/>
                    <a:pt x="955167" y="517303"/>
                  </a:cubicBezTo>
                  <a:cubicBezTo>
                    <a:pt x="953167" y="518160"/>
                    <a:pt x="951071" y="518922"/>
                    <a:pt x="948976" y="519684"/>
                  </a:cubicBezTo>
                  <a:lnTo>
                    <a:pt x="806196" y="564547"/>
                  </a:lnTo>
                  <a:cubicBezTo>
                    <a:pt x="699897" y="609790"/>
                    <a:pt x="578739" y="590264"/>
                    <a:pt x="489109" y="513017"/>
                  </a:cubicBezTo>
                  <a:lnTo>
                    <a:pt x="0" y="91916"/>
                  </a:lnTo>
                  <a:lnTo>
                    <a:pt x="79058" y="0"/>
                  </a:lnTo>
                  <a:lnTo>
                    <a:pt x="568166" y="421100"/>
                  </a:lnTo>
                  <a:cubicBezTo>
                    <a:pt x="623792" y="469011"/>
                    <a:pt x="695801" y="480632"/>
                    <a:pt x="760667" y="452057"/>
                  </a:cubicBezTo>
                  <a:cubicBezTo>
                    <a:pt x="762667" y="451199"/>
                    <a:pt x="764762" y="450342"/>
                    <a:pt x="766858" y="449771"/>
                  </a:cubicBezTo>
                  <a:lnTo>
                    <a:pt x="909638" y="404908"/>
                  </a:lnTo>
                  <a:cubicBezTo>
                    <a:pt x="975741" y="376809"/>
                    <a:pt x="1049274" y="373190"/>
                    <a:pt x="1117378" y="394907"/>
                  </a:cubicBezTo>
                  <a:lnTo>
                    <a:pt x="1560386" y="519684"/>
                  </a:lnTo>
                  <a:lnTo>
                    <a:pt x="1527524" y="636365"/>
                  </a:lnTo>
                  <a:close/>
                </a:path>
              </a:pathLst>
            </a:custGeom>
            <a:solidFill>
              <a:schemeClr val="bg1"/>
            </a:solidFill>
            <a:ln w="15240" cap="flat">
              <a:solidFill>
                <a:srgbClr val="003087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3" name="Freeform: Shape 158">
              <a:extLst>
                <a:ext uri="{FF2B5EF4-FFF2-40B4-BE49-F238E27FC236}">
                  <a16:creationId xmlns:a16="http://schemas.microsoft.com/office/drawing/2014/main" id="{CC4D83FF-316E-B74D-23BC-3370E2130105}"/>
                </a:ext>
              </a:extLst>
            </p:cNvPr>
            <p:cNvSpPr/>
            <p:nvPr/>
          </p:nvSpPr>
          <p:spPr>
            <a:xfrm>
              <a:off x="7422338" y="1005274"/>
              <a:ext cx="242506" cy="242506"/>
            </a:xfrm>
            <a:custGeom>
              <a:avLst/>
              <a:gdLst>
                <a:gd name="connsiteX0" fmla="*/ 242506 w 242506"/>
                <a:gd name="connsiteY0" fmla="*/ 121253 h 242506"/>
                <a:gd name="connsiteX1" fmla="*/ 121253 w 242506"/>
                <a:gd name="connsiteY1" fmla="*/ 242506 h 242506"/>
                <a:gd name="connsiteX2" fmla="*/ 0 w 242506"/>
                <a:gd name="connsiteY2" fmla="*/ 121253 h 242506"/>
                <a:gd name="connsiteX3" fmla="*/ 121253 w 242506"/>
                <a:gd name="connsiteY3" fmla="*/ 0 h 242506"/>
                <a:gd name="connsiteX4" fmla="*/ 242506 w 242506"/>
                <a:gd name="connsiteY4" fmla="*/ 121253 h 242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506" h="242506">
                  <a:moveTo>
                    <a:pt x="242506" y="121253"/>
                  </a:moveTo>
                  <a:cubicBezTo>
                    <a:pt x="242506" y="188214"/>
                    <a:pt x="188214" y="242506"/>
                    <a:pt x="121253" y="242506"/>
                  </a:cubicBezTo>
                  <a:cubicBezTo>
                    <a:pt x="54292" y="242506"/>
                    <a:pt x="0" y="188214"/>
                    <a:pt x="0" y="121253"/>
                  </a:cubicBezTo>
                  <a:cubicBezTo>
                    <a:pt x="0" y="54293"/>
                    <a:pt x="54292" y="0"/>
                    <a:pt x="121253" y="0"/>
                  </a:cubicBezTo>
                  <a:cubicBezTo>
                    <a:pt x="188214" y="0"/>
                    <a:pt x="242506" y="54293"/>
                    <a:pt x="242506" y="12125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24" name="Graphic 2">
              <a:extLst>
                <a:ext uri="{FF2B5EF4-FFF2-40B4-BE49-F238E27FC236}">
                  <a16:creationId xmlns:a16="http://schemas.microsoft.com/office/drawing/2014/main" id="{63DE091A-F828-112D-3EAA-B5F7D586092B}"/>
                </a:ext>
              </a:extLst>
            </p:cNvPr>
            <p:cNvGrpSpPr/>
            <p:nvPr/>
          </p:nvGrpSpPr>
          <p:grpSpPr>
            <a:xfrm>
              <a:off x="7602761" y="1182268"/>
              <a:ext cx="1130357" cy="414031"/>
              <a:chOff x="2113106" y="1250942"/>
              <a:chExt cx="1130357" cy="414031"/>
            </a:xfrm>
            <a:solidFill>
              <a:srgbClr val="003087"/>
            </a:solidFill>
          </p:grpSpPr>
          <p:sp>
            <p:nvSpPr>
              <p:cNvPr id="126" name="Freeform: Shape 160">
                <a:extLst>
                  <a:ext uri="{FF2B5EF4-FFF2-40B4-BE49-F238E27FC236}">
                    <a16:creationId xmlns:a16="http://schemas.microsoft.com/office/drawing/2014/main" id="{91369EA1-5427-6980-8286-F86453C6F9C7}"/>
                  </a:ext>
                </a:extLst>
              </p:cNvPr>
              <p:cNvSpPr/>
              <p:nvPr/>
            </p:nvSpPr>
            <p:spPr>
              <a:xfrm>
                <a:off x="2113106" y="1250942"/>
                <a:ext cx="327163" cy="216007"/>
              </a:xfrm>
              <a:custGeom>
                <a:avLst/>
                <a:gdLst>
                  <a:gd name="connsiteX0" fmla="*/ 51987 w 327163"/>
                  <a:gd name="connsiteY0" fmla="*/ 107708 h 216007"/>
                  <a:gd name="connsiteX1" fmla="*/ 120757 w 327163"/>
                  <a:gd name="connsiteY1" fmla="*/ 31889 h 216007"/>
                  <a:gd name="connsiteX2" fmla="*/ 172954 w 327163"/>
                  <a:gd name="connsiteY2" fmla="*/ 50558 h 216007"/>
                  <a:gd name="connsiteX3" fmla="*/ 196672 w 327163"/>
                  <a:gd name="connsiteY3" fmla="*/ 100659 h 216007"/>
                  <a:gd name="connsiteX4" fmla="*/ 201624 w 327163"/>
                  <a:gd name="connsiteY4" fmla="*/ 202005 h 216007"/>
                  <a:gd name="connsiteX5" fmla="*/ 327164 w 327163"/>
                  <a:gd name="connsiteY5" fmla="*/ 146189 h 216007"/>
                  <a:gd name="connsiteX6" fmla="*/ 188670 w 327163"/>
                  <a:gd name="connsiteY6" fmla="*/ 27507 h 216007"/>
                  <a:gd name="connsiteX7" fmla="*/ 27507 w 327163"/>
                  <a:gd name="connsiteY7" fmla="*/ 39890 h 216007"/>
                  <a:gd name="connsiteX8" fmla="*/ 39890 w 327163"/>
                  <a:gd name="connsiteY8" fmla="*/ 201053 h 216007"/>
                  <a:gd name="connsiteX9" fmla="*/ 57321 w 327163"/>
                  <a:gd name="connsiteY9" fmla="*/ 216007 h 216007"/>
                  <a:gd name="connsiteX10" fmla="*/ 52082 w 327163"/>
                  <a:gd name="connsiteY10" fmla="*/ 107708 h 216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7163" h="216007">
                    <a:moveTo>
                      <a:pt x="51987" y="107708"/>
                    </a:moveTo>
                    <a:cubicBezTo>
                      <a:pt x="50082" y="67798"/>
                      <a:pt x="80943" y="33794"/>
                      <a:pt x="120757" y="31889"/>
                    </a:cubicBezTo>
                    <a:cubicBezTo>
                      <a:pt x="140093" y="30936"/>
                      <a:pt x="158572" y="37604"/>
                      <a:pt x="172954" y="50558"/>
                    </a:cubicBezTo>
                    <a:cubicBezTo>
                      <a:pt x="187242" y="63512"/>
                      <a:pt x="195719" y="81324"/>
                      <a:pt x="196672" y="100659"/>
                    </a:cubicBezTo>
                    <a:lnTo>
                      <a:pt x="201624" y="202005"/>
                    </a:lnTo>
                    <a:lnTo>
                      <a:pt x="327164" y="146189"/>
                    </a:lnTo>
                    <a:lnTo>
                      <a:pt x="188670" y="27507"/>
                    </a:lnTo>
                    <a:cubicBezTo>
                      <a:pt x="140760" y="-13545"/>
                      <a:pt x="68560" y="-8021"/>
                      <a:pt x="27507" y="39890"/>
                    </a:cubicBezTo>
                    <a:cubicBezTo>
                      <a:pt x="-13545" y="87801"/>
                      <a:pt x="-8021" y="160000"/>
                      <a:pt x="39890" y="201053"/>
                    </a:cubicBezTo>
                    <a:lnTo>
                      <a:pt x="57321" y="216007"/>
                    </a:lnTo>
                    <a:lnTo>
                      <a:pt x="52082" y="1077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8" name="Freeform: Shape 161">
                <a:extLst>
                  <a:ext uri="{FF2B5EF4-FFF2-40B4-BE49-F238E27FC236}">
                    <a16:creationId xmlns:a16="http://schemas.microsoft.com/office/drawing/2014/main" id="{5C84AC61-1568-6150-BB8B-A29A33C32F38}"/>
                  </a:ext>
                </a:extLst>
              </p:cNvPr>
              <p:cNvSpPr/>
              <p:nvPr/>
            </p:nvSpPr>
            <p:spPr>
              <a:xfrm>
                <a:off x="2330637" y="1432534"/>
                <a:ext cx="912825" cy="232439"/>
              </a:xfrm>
              <a:custGeom>
                <a:avLst/>
                <a:gdLst>
                  <a:gd name="connsiteX0" fmla="*/ 857822 w 912825"/>
                  <a:gd name="connsiteY0" fmla="*/ 89470 h 232439"/>
                  <a:gd name="connsiteX1" fmla="*/ 525209 w 912825"/>
                  <a:gd name="connsiteY1" fmla="*/ 7078 h 232439"/>
                  <a:gd name="connsiteX2" fmla="*/ 418719 w 912825"/>
                  <a:gd name="connsiteY2" fmla="*/ 7936 h 232439"/>
                  <a:gd name="connsiteX3" fmla="*/ 238982 w 912825"/>
                  <a:gd name="connsiteY3" fmla="*/ 61085 h 232439"/>
                  <a:gd name="connsiteX4" fmla="*/ 218789 w 912825"/>
                  <a:gd name="connsiteY4" fmla="*/ 74611 h 232439"/>
                  <a:gd name="connsiteX5" fmla="*/ 0 w 912825"/>
                  <a:gd name="connsiteY5" fmla="*/ 171861 h 232439"/>
                  <a:gd name="connsiteX6" fmla="*/ 2191 w 912825"/>
                  <a:gd name="connsiteY6" fmla="*/ 173766 h 232439"/>
                  <a:gd name="connsiteX7" fmla="*/ 58007 w 912825"/>
                  <a:gd name="connsiteY7" fmla="*/ 199769 h 232439"/>
                  <a:gd name="connsiteX8" fmla="*/ 149638 w 912825"/>
                  <a:gd name="connsiteY8" fmla="*/ 232440 h 232439"/>
                  <a:gd name="connsiteX9" fmla="*/ 191357 w 912825"/>
                  <a:gd name="connsiteY9" fmla="*/ 226344 h 232439"/>
                  <a:gd name="connsiteX10" fmla="*/ 459867 w 912825"/>
                  <a:gd name="connsiteY10" fmla="*/ 146905 h 232439"/>
                  <a:gd name="connsiteX11" fmla="*/ 486632 w 912825"/>
                  <a:gd name="connsiteY11" fmla="*/ 146810 h 232439"/>
                  <a:gd name="connsiteX12" fmla="*/ 489204 w 912825"/>
                  <a:gd name="connsiteY12" fmla="*/ 147477 h 232439"/>
                  <a:gd name="connsiteX13" fmla="*/ 822960 w 912825"/>
                  <a:gd name="connsiteY13" fmla="*/ 230154 h 232439"/>
                  <a:gd name="connsiteX14" fmla="*/ 910685 w 912825"/>
                  <a:gd name="connsiteY14" fmla="*/ 177290 h 232439"/>
                  <a:gd name="connsiteX15" fmla="*/ 857822 w 912825"/>
                  <a:gd name="connsiteY15" fmla="*/ 89565 h 232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912825" h="232439">
                    <a:moveTo>
                      <a:pt x="857822" y="89470"/>
                    </a:moveTo>
                    <a:lnTo>
                      <a:pt x="525209" y="7078"/>
                    </a:lnTo>
                    <a:cubicBezTo>
                      <a:pt x="490252" y="-2637"/>
                      <a:pt x="453485" y="-2351"/>
                      <a:pt x="418719" y="7936"/>
                    </a:cubicBezTo>
                    <a:lnTo>
                      <a:pt x="238982" y="61085"/>
                    </a:lnTo>
                    <a:cubicBezTo>
                      <a:pt x="233077" y="66610"/>
                      <a:pt x="226314" y="71182"/>
                      <a:pt x="218789" y="74611"/>
                    </a:cubicBezTo>
                    <a:lnTo>
                      <a:pt x="0" y="171861"/>
                    </a:lnTo>
                    <a:lnTo>
                      <a:pt x="2191" y="173766"/>
                    </a:lnTo>
                    <a:cubicBezTo>
                      <a:pt x="18669" y="187863"/>
                      <a:pt x="38005" y="196435"/>
                      <a:pt x="58007" y="199769"/>
                    </a:cubicBezTo>
                    <a:cubicBezTo>
                      <a:pt x="84392" y="221105"/>
                      <a:pt x="116681" y="232440"/>
                      <a:pt x="149638" y="232440"/>
                    </a:cubicBezTo>
                    <a:cubicBezTo>
                      <a:pt x="163544" y="232440"/>
                      <a:pt x="177546" y="230440"/>
                      <a:pt x="191357" y="226344"/>
                    </a:cubicBezTo>
                    <a:lnTo>
                      <a:pt x="459867" y="146905"/>
                    </a:lnTo>
                    <a:cubicBezTo>
                      <a:pt x="468630" y="144334"/>
                      <a:pt x="477869" y="144238"/>
                      <a:pt x="486632" y="146810"/>
                    </a:cubicBezTo>
                    <a:cubicBezTo>
                      <a:pt x="487490" y="147096"/>
                      <a:pt x="488347" y="147286"/>
                      <a:pt x="489204" y="147477"/>
                    </a:cubicBezTo>
                    <a:lnTo>
                      <a:pt x="822960" y="230154"/>
                    </a:lnTo>
                    <a:cubicBezTo>
                      <a:pt x="861822" y="239774"/>
                      <a:pt x="901065" y="216152"/>
                      <a:pt x="910685" y="177290"/>
                    </a:cubicBezTo>
                    <a:cubicBezTo>
                      <a:pt x="920305" y="138428"/>
                      <a:pt x="896588" y="99185"/>
                      <a:pt x="857822" y="8956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125" name="Freeform: Shape 162">
              <a:extLst>
                <a:ext uri="{FF2B5EF4-FFF2-40B4-BE49-F238E27FC236}">
                  <a16:creationId xmlns:a16="http://schemas.microsoft.com/office/drawing/2014/main" id="{542BADF6-1D51-B10C-AE81-11DFB0B16310}"/>
                </a:ext>
              </a:extLst>
            </p:cNvPr>
            <p:cNvSpPr/>
            <p:nvPr/>
          </p:nvSpPr>
          <p:spPr>
            <a:xfrm>
              <a:off x="7666010" y="1225515"/>
              <a:ext cx="404455" cy="328874"/>
            </a:xfrm>
            <a:custGeom>
              <a:avLst/>
              <a:gdLst>
                <a:gd name="connsiteX0" fmla="*/ 71128 w 404455"/>
                <a:gd name="connsiteY0" fmla="*/ 328780 h 328874"/>
                <a:gd name="connsiteX1" fmla="*/ 39124 w 404455"/>
                <a:gd name="connsiteY1" fmla="*/ 319731 h 328874"/>
                <a:gd name="connsiteX2" fmla="*/ 10168 w 404455"/>
                <a:gd name="connsiteY2" fmla="*/ 270773 h 328874"/>
                <a:gd name="connsiteX3" fmla="*/ 72 w 404455"/>
                <a:gd name="connsiteY3" fmla="*/ 63889 h 328874"/>
                <a:gd name="connsiteX4" fmla="*/ 57984 w 404455"/>
                <a:gd name="connsiteY4" fmla="*/ 72 h 328874"/>
                <a:gd name="connsiteX5" fmla="*/ 121801 w 404455"/>
                <a:gd name="connsiteY5" fmla="*/ 57984 h 328874"/>
                <a:gd name="connsiteX6" fmla="*/ 127516 w 404455"/>
                <a:gd name="connsiteY6" fmla="*/ 175999 h 328874"/>
                <a:gd name="connsiteX7" fmla="*/ 318683 w 404455"/>
                <a:gd name="connsiteY7" fmla="*/ 91036 h 328874"/>
                <a:gd name="connsiteX8" fmla="*/ 399169 w 404455"/>
                <a:gd name="connsiteY8" fmla="*/ 121992 h 328874"/>
                <a:gd name="connsiteX9" fmla="*/ 368213 w 404455"/>
                <a:gd name="connsiteY9" fmla="*/ 202478 h 328874"/>
                <a:gd name="connsiteX10" fmla="*/ 95703 w 404455"/>
                <a:gd name="connsiteY10" fmla="*/ 323636 h 328874"/>
                <a:gd name="connsiteX11" fmla="*/ 70938 w 404455"/>
                <a:gd name="connsiteY11" fmla="*/ 328875 h 32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4455" h="328874">
                  <a:moveTo>
                    <a:pt x="71128" y="328780"/>
                  </a:moveTo>
                  <a:cubicBezTo>
                    <a:pt x="59984" y="328780"/>
                    <a:pt x="48935" y="325732"/>
                    <a:pt x="39124" y="319731"/>
                  </a:cubicBezTo>
                  <a:cubicBezTo>
                    <a:pt x="21979" y="309158"/>
                    <a:pt x="11216" y="290870"/>
                    <a:pt x="10168" y="270773"/>
                  </a:cubicBezTo>
                  <a:lnTo>
                    <a:pt x="72" y="63889"/>
                  </a:lnTo>
                  <a:cubicBezTo>
                    <a:pt x="-1547" y="30266"/>
                    <a:pt x="24361" y="1691"/>
                    <a:pt x="57984" y="72"/>
                  </a:cubicBezTo>
                  <a:cubicBezTo>
                    <a:pt x="91607" y="-1547"/>
                    <a:pt x="120182" y="24361"/>
                    <a:pt x="121801" y="57984"/>
                  </a:cubicBezTo>
                  <a:lnTo>
                    <a:pt x="127516" y="175999"/>
                  </a:lnTo>
                  <a:lnTo>
                    <a:pt x="318683" y="91036"/>
                  </a:lnTo>
                  <a:cubicBezTo>
                    <a:pt x="349449" y="77320"/>
                    <a:pt x="385453" y="91226"/>
                    <a:pt x="399169" y="121992"/>
                  </a:cubicBezTo>
                  <a:cubicBezTo>
                    <a:pt x="412885" y="152758"/>
                    <a:pt x="398979" y="188762"/>
                    <a:pt x="368213" y="202478"/>
                  </a:cubicBezTo>
                  <a:lnTo>
                    <a:pt x="95703" y="323636"/>
                  </a:lnTo>
                  <a:cubicBezTo>
                    <a:pt x="87797" y="327161"/>
                    <a:pt x="79320" y="328875"/>
                    <a:pt x="70938" y="328875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007B60FA-BAF2-3AF6-3535-73C94DD38BF7}"/>
              </a:ext>
            </a:extLst>
          </p:cNvPr>
          <p:cNvSpPr txBox="1"/>
          <p:nvPr/>
        </p:nvSpPr>
        <p:spPr>
          <a:xfrm>
            <a:off x="7521030" y="2370409"/>
            <a:ext cx="1313095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phone or computer</a:t>
            </a:r>
          </a:p>
        </p:txBody>
      </p: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C2DE0BDE-D936-9342-CB03-CD590539A0C7}"/>
              </a:ext>
            </a:extLst>
          </p:cNvPr>
          <p:cNvGrpSpPr/>
          <p:nvPr/>
        </p:nvGrpSpPr>
        <p:grpSpPr>
          <a:xfrm>
            <a:off x="8143029" y="3166061"/>
            <a:ext cx="728977" cy="677962"/>
            <a:chOff x="3061494" y="417985"/>
            <a:chExt cx="2711207" cy="2043180"/>
          </a:xfrm>
        </p:grpSpPr>
        <p:sp>
          <p:nvSpPr>
            <p:cNvPr id="188" name="Freeform: Shape 49">
              <a:extLst>
                <a:ext uri="{FF2B5EF4-FFF2-40B4-BE49-F238E27FC236}">
                  <a16:creationId xmlns:a16="http://schemas.microsoft.com/office/drawing/2014/main" id="{15801C7C-7FF6-2F4A-D8E5-734E830EDED7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9" name="Freeform: Shape 50">
              <a:extLst>
                <a:ext uri="{FF2B5EF4-FFF2-40B4-BE49-F238E27FC236}">
                  <a16:creationId xmlns:a16="http://schemas.microsoft.com/office/drawing/2014/main" id="{046BA9BD-9570-821B-B15C-04966D09884B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66E0F598-5347-96EE-2654-69B65C804127}"/>
              </a:ext>
            </a:extLst>
          </p:cNvPr>
          <p:cNvGrpSpPr/>
          <p:nvPr/>
        </p:nvGrpSpPr>
        <p:grpSpPr>
          <a:xfrm>
            <a:off x="7350052" y="3099350"/>
            <a:ext cx="762162" cy="1076499"/>
            <a:chOff x="8452112" y="3353450"/>
            <a:chExt cx="1934908" cy="2722340"/>
          </a:xfrm>
        </p:grpSpPr>
        <p:sp>
          <p:nvSpPr>
            <p:cNvPr id="191" name="Freeform: Shape 383">
              <a:extLst>
                <a:ext uri="{FF2B5EF4-FFF2-40B4-BE49-F238E27FC236}">
                  <a16:creationId xmlns:a16="http://schemas.microsoft.com/office/drawing/2014/main" id="{40902063-F76B-625E-D625-D17248250152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2" name="Freeform: Shape 384">
              <a:extLst>
                <a:ext uri="{FF2B5EF4-FFF2-40B4-BE49-F238E27FC236}">
                  <a16:creationId xmlns:a16="http://schemas.microsoft.com/office/drawing/2014/main" id="{FD02C440-A557-78BF-4662-1BD050676561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942E850C-E33F-CA35-ECE3-8BC1E4795A98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200" name="Freeform: Shape 386">
                <a:extLst>
                  <a:ext uri="{FF2B5EF4-FFF2-40B4-BE49-F238E27FC236}">
                    <a16:creationId xmlns:a16="http://schemas.microsoft.com/office/drawing/2014/main" id="{F20E00B0-AD04-37A4-41D5-DF46ACC926A5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201" name="Graphic 5">
                <a:extLst>
                  <a:ext uri="{FF2B5EF4-FFF2-40B4-BE49-F238E27FC236}">
                    <a16:creationId xmlns:a16="http://schemas.microsoft.com/office/drawing/2014/main" id="{6862F75E-C535-AC7E-F626-9A7AD85EEC65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220" name="Freeform: Shape 401">
                  <a:extLst>
                    <a:ext uri="{FF2B5EF4-FFF2-40B4-BE49-F238E27FC236}">
                      <a16:creationId xmlns:a16="http://schemas.microsoft.com/office/drawing/2014/main" id="{C3B91D8E-B40F-7E89-15BA-3247BD41B6A7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21" name="Freeform: Shape 402">
                  <a:extLst>
                    <a:ext uri="{FF2B5EF4-FFF2-40B4-BE49-F238E27FC236}">
                      <a16:creationId xmlns:a16="http://schemas.microsoft.com/office/drawing/2014/main" id="{592D1560-CB64-E9B5-402C-228A4B524F8F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22" name="Freeform: Shape 403">
                  <a:extLst>
                    <a:ext uri="{FF2B5EF4-FFF2-40B4-BE49-F238E27FC236}">
                      <a16:creationId xmlns:a16="http://schemas.microsoft.com/office/drawing/2014/main" id="{305609F9-75DD-4254-E1AC-7C15948FAB40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2" name="Graphic 5">
                <a:extLst>
                  <a:ext uri="{FF2B5EF4-FFF2-40B4-BE49-F238E27FC236}">
                    <a16:creationId xmlns:a16="http://schemas.microsoft.com/office/drawing/2014/main" id="{2C454DEA-6A35-1856-246A-6F7257643A20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217" name="Freeform: Shape 398">
                  <a:extLst>
                    <a:ext uri="{FF2B5EF4-FFF2-40B4-BE49-F238E27FC236}">
                      <a16:creationId xmlns:a16="http://schemas.microsoft.com/office/drawing/2014/main" id="{DAFB2328-4CC7-0954-2367-D257DCF50D1C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8" name="Freeform: Shape 399">
                  <a:extLst>
                    <a:ext uri="{FF2B5EF4-FFF2-40B4-BE49-F238E27FC236}">
                      <a16:creationId xmlns:a16="http://schemas.microsoft.com/office/drawing/2014/main" id="{58ED3DB9-DD4F-FF8B-0ADF-E25C19FEC39F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9" name="Freeform: Shape 400">
                  <a:extLst>
                    <a:ext uri="{FF2B5EF4-FFF2-40B4-BE49-F238E27FC236}">
                      <a16:creationId xmlns:a16="http://schemas.microsoft.com/office/drawing/2014/main" id="{B18498E3-92E5-443E-3CDD-39D6F39E603B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3" name="Graphic 5">
                <a:extLst>
                  <a:ext uri="{FF2B5EF4-FFF2-40B4-BE49-F238E27FC236}">
                    <a16:creationId xmlns:a16="http://schemas.microsoft.com/office/drawing/2014/main" id="{32943A56-FBD1-A850-8103-3065172FCE14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209" name="Freeform: Shape 395">
                  <a:extLst>
                    <a:ext uri="{FF2B5EF4-FFF2-40B4-BE49-F238E27FC236}">
                      <a16:creationId xmlns:a16="http://schemas.microsoft.com/office/drawing/2014/main" id="{03D20D60-1585-0716-1C04-A8E82C17320D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5" name="Freeform: Shape 396">
                  <a:extLst>
                    <a:ext uri="{FF2B5EF4-FFF2-40B4-BE49-F238E27FC236}">
                      <a16:creationId xmlns:a16="http://schemas.microsoft.com/office/drawing/2014/main" id="{634F3013-4CB4-09F7-CB21-7E120B52BC68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6" name="Freeform: Shape 397">
                  <a:extLst>
                    <a:ext uri="{FF2B5EF4-FFF2-40B4-BE49-F238E27FC236}">
                      <a16:creationId xmlns:a16="http://schemas.microsoft.com/office/drawing/2014/main" id="{D88D5A9B-2F6B-7164-B8BA-34414205EAA0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4" name="Graphic 5">
                <a:extLst>
                  <a:ext uri="{FF2B5EF4-FFF2-40B4-BE49-F238E27FC236}">
                    <a16:creationId xmlns:a16="http://schemas.microsoft.com/office/drawing/2014/main" id="{329ED37B-187E-D343-2E10-C96B313E471F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206" name="Freeform: Shape 392">
                  <a:extLst>
                    <a:ext uri="{FF2B5EF4-FFF2-40B4-BE49-F238E27FC236}">
                      <a16:creationId xmlns:a16="http://schemas.microsoft.com/office/drawing/2014/main" id="{1AE83426-3AD6-B40E-376B-8FF6E00A75AE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07" name="Freeform: Shape 393">
                  <a:extLst>
                    <a:ext uri="{FF2B5EF4-FFF2-40B4-BE49-F238E27FC236}">
                      <a16:creationId xmlns:a16="http://schemas.microsoft.com/office/drawing/2014/main" id="{4262E12D-DCF6-9C6B-A23A-3DE824C66CF2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08" name="Freeform: Shape 394">
                  <a:extLst>
                    <a:ext uri="{FF2B5EF4-FFF2-40B4-BE49-F238E27FC236}">
                      <a16:creationId xmlns:a16="http://schemas.microsoft.com/office/drawing/2014/main" id="{14CD6EF1-2C21-AF24-34C7-6DA165C333F3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205" name="Freeform: Shape 391">
                <a:extLst>
                  <a:ext uri="{FF2B5EF4-FFF2-40B4-BE49-F238E27FC236}">
                    <a16:creationId xmlns:a16="http://schemas.microsoft.com/office/drawing/2014/main" id="{EA4BE1E9-BDE5-8883-0BB9-42E702F94EDA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AD663589-CE8B-CEF4-86EF-E99946D4AA9A}"/>
              </a:ext>
            </a:extLst>
          </p:cNvPr>
          <p:cNvSpPr txBox="1"/>
          <p:nvPr/>
        </p:nvSpPr>
        <p:spPr>
          <a:xfrm>
            <a:off x="2329435" y="2302971"/>
            <a:ext cx="1159270" cy="949311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/>
                <a:cs typeface="Arial"/>
              </a:rPr>
              <a:t>Checking blood pressure &amp; temperature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066EED1-C9CD-B5DB-F3A8-8113F81421E5}"/>
              </a:ext>
            </a:extLst>
          </p:cNvPr>
          <p:cNvGrpSpPr/>
          <p:nvPr/>
        </p:nvGrpSpPr>
        <p:grpSpPr>
          <a:xfrm>
            <a:off x="1945958" y="3374380"/>
            <a:ext cx="452770" cy="653007"/>
            <a:chOff x="2869287" y="3734923"/>
            <a:chExt cx="1909380" cy="2893956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802B01D3-A520-DF29-6BC3-8A3129197830}"/>
                </a:ext>
              </a:extLst>
            </p:cNvPr>
            <p:cNvSpPr/>
            <p:nvPr/>
          </p:nvSpPr>
          <p:spPr>
            <a:xfrm>
              <a:off x="3028833" y="3734923"/>
              <a:ext cx="1749834" cy="984575"/>
            </a:xfrm>
            <a:custGeom>
              <a:avLst/>
              <a:gdLst>
                <a:gd name="connsiteX0" fmla="*/ 1304084 w 1749834"/>
                <a:gd name="connsiteY0" fmla="*/ 984506 h 984575"/>
                <a:gd name="connsiteX1" fmla="*/ 383562 w 1749834"/>
                <a:gd name="connsiteY1" fmla="*/ 984506 h 984575"/>
                <a:gd name="connsiteX2" fmla="*/ 0 w 1749834"/>
                <a:gd name="connsiteY2" fmla="*/ 538756 h 984575"/>
                <a:gd name="connsiteX3" fmla="*/ 0 w 1749834"/>
                <a:gd name="connsiteY3" fmla="*/ 445681 h 984575"/>
                <a:gd name="connsiteX4" fmla="*/ 383562 w 1749834"/>
                <a:gd name="connsiteY4" fmla="*/ 0 h 984575"/>
                <a:gd name="connsiteX5" fmla="*/ 1304084 w 1749834"/>
                <a:gd name="connsiteY5" fmla="*/ 0 h 984575"/>
                <a:gd name="connsiteX6" fmla="*/ 1749834 w 1749834"/>
                <a:gd name="connsiteY6" fmla="*/ 445750 h 984575"/>
                <a:gd name="connsiteX7" fmla="*/ 1749834 w 1749834"/>
                <a:gd name="connsiteY7" fmla="*/ 538825 h 984575"/>
                <a:gd name="connsiteX8" fmla="*/ 1304084 w 1749834"/>
                <a:gd name="connsiteY8" fmla="*/ 984575 h 98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49834" h="984575">
                  <a:moveTo>
                    <a:pt x="1304084" y="984506"/>
                  </a:moveTo>
                  <a:lnTo>
                    <a:pt x="383562" y="984506"/>
                  </a:lnTo>
                  <a:cubicBezTo>
                    <a:pt x="137367" y="984506"/>
                    <a:pt x="0" y="784952"/>
                    <a:pt x="0" y="538756"/>
                  </a:cubicBezTo>
                  <a:lnTo>
                    <a:pt x="0" y="445681"/>
                  </a:lnTo>
                  <a:cubicBezTo>
                    <a:pt x="69" y="199555"/>
                    <a:pt x="137436" y="0"/>
                    <a:pt x="383562" y="0"/>
                  </a:cubicBezTo>
                  <a:lnTo>
                    <a:pt x="1304084" y="0"/>
                  </a:lnTo>
                  <a:cubicBezTo>
                    <a:pt x="1550280" y="0"/>
                    <a:pt x="1749834" y="199555"/>
                    <a:pt x="1749834" y="445750"/>
                  </a:cubicBezTo>
                  <a:lnTo>
                    <a:pt x="1749834" y="538825"/>
                  </a:lnTo>
                  <a:cubicBezTo>
                    <a:pt x="1749834" y="785021"/>
                    <a:pt x="1550280" y="984575"/>
                    <a:pt x="1304084" y="98457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A08EA85-417F-93AB-6E7A-9267A3F830FF}"/>
                </a:ext>
              </a:extLst>
            </p:cNvPr>
            <p:cNvSpPr/>
            <p:nvPr/>
          </p:nvSpPr>
          <p:spPr>
            <a:xfrm>
              <a:off x="3113755" y="3878301"/>
              <a:ext cx="164176" cy="720690"/>
            </a:xfrm>
            <a:custGeom>
              <a:avLst/>
              <a:gdLst>
                <a:gd name="connsiteX0" fmla="*/ 164177 w 164176"/>
                <a:gd name="connsiteY0" fmla="*/ 719516 h 720690"/>
                <a:gd name="connsiteX1" fmla="*/ 151877 w 164176"/>
                <a:gd name="connsiteY1" fmla="*/ 720691 h 720690"/>
                <a:gd name="connsiteX2" fmla="*/ 0 w 164176"/>
                <a:gd name="connsiteY2" fmla="*/ 359378 h 720690"/>
                <a:gd name="connsiteX3" fmla="*/ 135915 w 164176"/>
                <a:gd name="connsiteY3" fmla="*/ 0 h 720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4176" h="720690">
                  <a:moveTo>
                    <a:pt x="164177" y="719516"/>
                  </a:moveTo>
                  <a:cubicBezTo>
                    <a:pt x="160100" y="720276"/>
                    <a:pt x="156023" y="720691"/>
                    <a:pt x="151877" y="720691"/>
                  </a:cubicBezTo>
                  <a:cubicBezTo>
                    <a:pt x="67992" y="720691"/>
                    <a:pt x="0" y="558933"/>
                    <a:pt x="0" y="359378"/>
                  </a:cubicBezTo>
                  <a:cubicBezTo>
                    <a:pt x="0" y="172676"/>
                    <a:pt x="59562" y="19002"/>
                    <a:pt x="135915" y="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419690C9-160B-2E09-196A-5B1CEBE893AA}"/>
                </a:ext>
              </a:extLst>
            </p:cNvPr>
            <p:cNvSpPr/>
            <p:nvPr/>
          </p:nvSpPr>
          <p:spPr>
            <a:xfrm>
              <a:off x="3234676" y="3909740"/>
              <a:ext cx="118295" cy="642126"/>
            </a:xfrm>
            <a:custGeom>
              <a:avLst/>
              <a:gdLst>
                <a:gd name="connsiteX0" fmla="*/ 118296 w 118295"/>
                <a:gd name="connsiteY0" fmla="*/ 641090 h 642126"/>
                <a:gd name="connsiteX1" fmla="*/ 109451 w 118295"/>
                <a:gd name="connsiteY1" fmla="*/ 642126 h 642126"/>
                <a:gd name="connsiteX2" fmla="*/ 0 w 118295"/>
                <a:gd name="connsiteY2" fmla="*/ 320199 h 642126"/>
                <a:gd name="connsiteX3" fmla="*/ 97981 w 118295"/>
                <a:gd name="connsiteY3" fmla="*/ 0 h 64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295" h="642126">
                  <a:moveTo>
                    <a:pt x="118296" y="641090"/>
                  </a:moveTo>
                  <a:cubicBezTo>
                    <a:pt x="115393" y="641781"/>
                    <a:pt x="112422" y="642126"/>
                    <a:pt x="109451" y="642126"/>
                  </a:cubicBezTo>
                  <a:cubicBezTo>
                    <a:pt x="48990" y="642126"/>
                    <a:pt x="0" y="497988"/>
                    <a:pt x="0" y="320199"/>
                  </a:cubicBezTo>
                  <a:cubicBezTo>
                    <a:pt x="0" y="153812"/>
                    <a:pt x="42910" y="16929"/>
                    <a:pt x="97981" y="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2519B2F-E030-3DCC-618E-B17F2F9C91B7}"/>
                </a:ext>
              </a:extLst>
            </p:cNvPr>
            <p:cNvSpPr/>
            <p:nvPr/>
          </p:nvSpPr>
          <p:spPr>
            <a:xfrm>
              <a:off x="3324503" y="3737479"/>
              <a:ext cx="279708" cy="981949"/>
            </a:xfrm>
            <a:custGeom>
              <a:avLst/>
              <a:gdLst>
                <a:gd name="connsiteX0" fmla="*/ 254695 w 279708"/>
                <a:gd name="connsiteY0" fmla="*/ 505451 h 981949"/>
                <a:gd name="connsiteX1" fmla="*/ 44154 w 279708"/>
                <a:gd name="connsiteY1" fmla="*/ 979808 h 981949"/>
                <a:gd name="connsiteX2" fmla="*/ 83678 w 279708"/>
                <a:gd name="connsiteY2" fmla="*/ 981950 h 981949"/>
                <a:gd name="connsiteX3" fmla="*/ 279708 w 279708"/>
                <a:gd name="connsiteY3" fmla="*/ 505451 h 981949"/>
                <a:gd name="connsiteX4" fmla="*/ 41390 w 279708"/>
                <a:gd name="connsiteY4" fmla="*/ 0 h 981949"/>
                <a:gd name="connsiteX5" fmla="*/ 0 w 279708"/>
                <a:gd name="connsiteY5" fmla="*/ 6772 h 981949"/>
                <a:gd name="connsiteX6" fmla="*/ 254695 w 279708"/>
                <a:gd name="connsiteY6" fmla="*/ 505451 h 981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9708" h="981949">
                  <a:moveTo>
                    <a:pt x="254695" y="505451"/>
                  </a:moveTo>
                  <a:cubicBezTo>
                    <a:pt x="254695" y="711155"/>
                    <a:pt x="172606" y="894748"/>
                    <a:pt x="44154" y="979808"/>
                  </a:cubicBezTo>
                  <a:cubicBezTo>
                    <a:pt x="57006" y="981120"/>
                    <a:pt x="70203" y="981811"/>
                    <a:pt x="83678" y="981950"/>
                  </a:cubicBezTo>
                  <a:cubicBezTo>
                    <a:pt x="204115" y="886042"/>
                    <a:pt x="279708" y="705489"/>
                    <a:pt x="279708" y="505451"/>
                  </a:cubicBezTo>
                  <a:cubicBezTo>
                    <a:pt x="279708" y="281850"/>
                    <a:pt x="182833" y="83056"/>
                    <a:pt x="41390" y="0"/>
                  </a:cubicBezTo>
                  <a:cubicBezTo>
                    <a:pt x="27155" y="1520"/>
                    <a:pt x="13405" y="3800"/>
                    <a:pt x="0" y="6772"/>
                  </a:cubicBezTo>
                  <a:cubicBezTo>
                    <a:pt x="149459" y="73244"/>
                    <a:pt x="254695" y="275355"/>
                    <a:pt x="254695" y="50545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3F74ED21-527C-ED78-14BD-EF15DB5BB571}"/>
                </a:ext>
              </a:extLst>
            </p:cNvPr>
            <p:cNvSpPr/>
            <p:nvPr/>
          </p:nvSpPr>
          <p:spPr>
            <a:xfrm>
              <a:off x="2869287" y="4140389"/>
              <a:ext cx="1908137" cy="2488490"/>
            </a:xfrm>
            <a:custGeom>
              <a:avLst/>
              <a:gdLst>
                <a:gd name="connsiteX0" fmla="*/ 1722195 w 1908137"/>
                <a:gd name="connsiteY0" fmla="*/ 665965 h 2488490"/>
                <a:gd name="connsiteX1" fmla="*/ 758625 w 1908137"/>
                <a:gd name="connsiteY1" fmla="*/ 665965 h 2488490"/>
                <a:gd name="connsiteX2" fmla="*/ 572683 w 1908137"/>
                <a:gd name="connsiteY2" fmla="*/ 851907 h 2488490"/>
                <a:gd name="connsiteX3" fmla="*/ 572683 w 1908137"/>
                <a:gd name="connsiteY3" fmla="*/ 1246318 h 2488490"/>
                <a:gd name="connsiteX4" fmla="*/ 546150 w 1908137"/>
                <a:gd name="connsiteY4" fmla="*/ 1246318 h 2488490"/>
                <a:gd name="connsiteX5" fmla="*/ 88307 w 1908137"/>
                <a:gd name="connsiteY5" fmla="*/ 816391 h 2488490"/>
                <a:gd name="connsiteX6" fmla="*/ 88307 w 1908137"/>
                <a:gd name="connsiteY6" fmla="*/ 512844 h 2488490"/>
                <a:gd name="connsiteX7" fmla="*/ 546150 w 1908137"/>
                <a:gd name="connsiteY7" fmla="*/ 82917 h 2488490"/>
                <a:gd name="connsiteX8" fmla="*/ 546150 w 1908137"/>
                <a:gd name="connsiteY8" fmla="*/ 0 h 2488490"/>
                <a:gd name="connsiteX9" fmla="*/ 0 w 1908137"/>
                <a:gd name="connsiteY9" fmla="*/ 512844 h 2488490"/>
                <a:gd name="connsiteX10" fmla="*/ 0 w 1908137"/>
                <a:gd name="connsiteY10" fmla="*/ 816391 h 2488490"/>
                <a:gd name="connsiteX11" fmla="*/ 546150 w 1908137"/>
                <a:gd name="connsiteY11" fmla="*/ 1329235 h 2488490"/>
                <a:gd name="connsiteX12" fmla="*/ 572683 w 1908137"/>
                <a:gd name="connsiteY12" fmla="*/ 1329235 h 2488490"/>
                <a:gd name="connsiteX13" fmla="*/ 572683 w 1908137"/>
                <a:gd name="connsiteY13" fmla="*/ 2302548 h 2488490"/>
                <a:gd name="connsiteX14" fmla="*/ 758625 w 1908137"/>
                <a:gd name="connsiteY14" fmla="*/ 2488490 h 2488490"/>
                <a:gd name="connsiteX15" fmla="*/ 1722195 w 1908137"/>
                <a:gd name="connsiteY15" fmla="*/ 2488490 h 2488490"/>
                <a:gd name="connsiteX16" fmla="*/ 1908137 w 1908137"/>
                <a:gd name="connsiteY16" fmla="*/ 2302548 h 2488490"/>
                <a:gd name="connsiteX17" fmla="*/ 1908137 w 1908137"/>
                <a:gd name="connsiteY17" fmla="*/ 851907 h 2488490"/>
                <a:gd name="connsiteX18" fmla="*/ 1722195 w 1908137"/>
                <a:gd name="connsiteY18" fmla="*/ 665965 h 2488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08137" h="2488490">
                  <a:moveTo>
                    <a:pt x="1722195" y="665965"/>
                  </a:moveTo>
                  <a:lnTo>
                    <a:pt x="758625" y="665965"/>
                  </a:lnTo>
                  <a:cubicBezTo>
                    <a:pt x="656361" y="665965"/>
                    <a:pt x="572683" y="749643"/>
                    <a:pt x="572683" y="851907"/>
                  </a:cubicBezTo>
                  <a:lnTo>
                    <a:pt x="572683" y="1246318"/>
                  </a:lnTo>
                  <a:lnTo>
                    <a:pt x="546150" y="1246318"/>
                  </a:lnTo>
                  <a:cubicBezTo>
                    <a:pt x="293666" y="1246318"/>
                    <a:pt x="88307" y="1053466"/>
                    <a:pt x="88307" y="816391"/>
                  </a:cubicBezTo>
                  <a:lnTo>
                    <a:pt x="88307" y="512844"/>
                  </a:lnTo>
                  <a:cubicBezTo>
                    <a:pt x="88307" y="275770"/>
                    <a:pt x="293735" y="82917"/>
                    <a:pt x="546150" y="82917"/>
                  </a:cubicBezTo>
                  <a:lnTo>
                    <a:pt x="546150" y="0"/>
                  </a:lnTo>
                  <a:cubicBezTo>
                    <a:pt x="245021" y="-69"/>
                    <a:pt x="0" y="230027"/>
                    <a:pt x="0" y="512844"/>
                  </a:cubicBezTo>
                  <a:lnTo>
                    <a:pt x="0" y="816391"/>
                  </a:lnTo>
                  <a:cubicBezTo>
                    <a:pt x="0" y="1099209"/>
                    <a:pt x="245021" y="1329235"/>
                    <a:pt x="546150" y="1329235"/>
                  </a:cubicBezTo>
                  <a:lnTo>
                    <a:pt x="572683" y="1329235"/>
                  </a:lnTo>
                  <a:lnTo>
                    <a:pt x="572683" y="2302548"/>
                  </a:lnTo>
                  <a:cubicBezTo>
                    <a:pt x="572683" y="2404813"/>
                    <a:pt x="656361" y="2488490"/>
                    <a:pt x="758625" y="2488490"/>
                  </a:cubicBezTo>
                  <a:lnTo>
                    <a:pt x="1722195" y="2488490"/>
                  </a:lnTo>
                  <a:cubicBezTo>
                    <a:pt x="1824460" y="2488490"/>
                    <a:pt x="1908137" y="2404813"/>
                    <a:pt x="1908137" y="2302548"/>
                  </a:cubicBezTo>
                  <a:lnTo>
                    <a:pt x="1908137" y="851907"/>
                  </a:lnTo>
                  <a:cubicBezTo>
                    <a:pt x="1908137" y="749643"/>
                    <a:pt x="1824460" y="665965"/>
                    <a:pt x="1722195" y="665965"/>
                  </a:cubicBez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AEEFC3B1-F351-5864-BEE7-CA5CC70648EF}"/>
                </a:ext>
              </a:extLst>
            </p:cNvPr>
            <p:cNvSpPr/>
            <p:nvPr/>
          </p:nvSpPr>
          <p:spPr>
            <a:xfrm>
              <a:off x="3263213" y="4750315"/>
              <a:ext cx="18518" cy="9604"/>
            </a:xfrm>
            <a:custGeom>
              <a:avLst/>
              <a:gdLst>
                <a:gd name="connsiteX0" fmla="*/ 18518 w 18518"/>
                <a:gd name="connsiteY0" fmla="*/ 0 h 9604"/>
                <a:gd name="connsiteX1" fmla="*/ 0 w 18518"/>
                <a:gd name="connsiteY1" fmla="*/ 9605 h 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518" h="9604">
                  <a:moveTo>
                    <a:pt x="18518" y="0"/>
                  </a:moveTo>
                  <a:cubicBezTo>
                    <a:pt x="12438" y="3317"/>
                    <a:pt x="6219" y="6495"/>
                    <a:pt x="0" y="9605"/>
                  </a:cubicBezTo>
                </a:path>
              </a:pathLst>
            </a:custGeom>
            <a:noFill/>
            <a:ln w="2954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75DC960A-7D84-10DD-8810-D64FBDE6351E}"/>
                </a:ext>
              </a:extLst>
            </p:cNvPr>
            <p:cNvSpPr/>
            <p:nvPr/>
          </p:nvSpPr>
          <p:spPr>
            <a:xfrm>
              <a:off x="3949977" y="4979168"/>
              <a:ext cx="684967" cy="947331"/>
            </a:xfrm>
            <a:custGeom>
              <a:avLst/>
              <a:gdLst>
                <a:gd name="connsiteX0" fmla="*/ 612898 w 684967"/>
                <a:gd name="connsiteY0" fmla="*/ 0 h 947331"/>
                <a:gd name="connsiteX1" fmla="*/ 684967 w 684967"/>
                <a:gd name="connsiteY1" fmla="*/ 72069 h 947331"/>
                <a:gd name="connsiteX2" fmla="*/ 684967 w 684967"/>
                <a:gd name="connsiteY2" fmla="*/ 875262 h 947331"/>
                <a:gd name="connsiteX3" fmla="*/ 612898 w 684967"/>
                <a:gd name="connsiteY3" fmla="*/ 947331 h 947331"/>
                <a:gd name="connsiteX4" fmla="*/ 72069 w 684967"/>
                <a:gd name="connsiteY4" fmla="*/ 947331 h 947331"/>
                <a:gd name="connsiteX5" fmla="*/ 0 w 684967"/>
                <a:gd name="connsiteY5" fmla="*/ 875262 h 947331"/>
                <a:gd name="connsiteX6" fmla="*/ 0 w 684967"/>
                <a:gd name="connsiteY6" fmla="*/ 72069 h 947331"/>
                <a:gd name="connsiteX7" fmla="*/ 72069 w 684967"/>
                <a:gd name="connsiteY7" fmla="*/ 0 h 947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967" h="947331">
                  <a:moveTo>
                    <a:pt x="612898" y="0"/>
                  </a:moveTo>
                  <a:cubicBezTo>
                    <a:pt x="652701" y="0"/>
                    <a:pt x="684967" y="32266"/>
                    <a:pt x="684967" y="72069"/>
                  </a:cubicBezTo>
                  <a:lnTo>
                    <a:pt x="684967" y="875262"/>
                  </a:lnTo>
                  <a:cubicBezTo>
                    <a:pt x="684967" y="915065"/>
                    <a:pt x="652701" y="947331"/>
                    <a:pt x="612898" y="947331"/>
                  </a:cubicBezTo>
                  <a:lnTo>
                    <a:pt x="72069" y="947331"/>
                  </a:lnTo>
                  <a:cubicBezTo>
                    <a:pt x="32266" y="947331"/>
                    <a:pt x="0" y="915065"/>
                    <a:pt x="0" y="875262"/>
                  </a:cubicBezTo>
                  <a:lnTo>
                    <a:pt x="0" y="72069"/>
                  </a:lnTo>
                  <a:cubicBezTo>
                    <a:pt x="0" y="32266"/>
                    <a:pt x="32266" y="0"/>
                    <a:pt x="7206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71042D-E173-0A09-D819-EB06A1BC7CA5}"/>
                </a:ext>
              </a:extLst>
            </p:cNvPr>
            <p:cNvSpPr/>
            <p:nvPr/>
          </p:nvSpPr>
          <p:spPr>
            <a:xfrm>
              <a:off x="3497524" y="6288157"/>
              <a:ext cx="1208452" cy="6909"/>
            </a:xfrm>
            <a:custGeom>
              <a:avLst/>
              <a:gdLst>
                <a:gd name="connsiteX0" fmla="*/ 1208453 w 1208452"/>
                <a:gd name="connsiteY0" fmla="*/ 0 h 6909"/>
                <a:gd name="connsiteX1" fmla="*/ 0 w 1208452"/>
                <a:gd name="connsiteY1" fmla="*/ 0 h 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8452" h="6909">
                  <a:moveTo>
                    <a:pt x="1208453" y="0"/>
                  </a:moveTo>
                  <a:lnTo>
                    <a:pt x="0" y="0"/>
                  </a:lnTo>
                </a:path>
              </a:pathLst>
            </a:custGeom>
            <a:ln w="20707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878B2BE-5F5D-1296-98AD-1343DF9ADEB1}"/>
                </a:ext>
              </a:extLst>
            </p:cNvPr>
            <p:cNvSpPr/>
            <p:nvPr/>
          </p:nvSpPr>
          <p:spPr>
            <a:xfrm>
              <a:off x="3582307" y="6045416"/>
              <a:ext cx="174403" cy="174402"/>
            </a:xfrm>
            <a:custGeom>
              <a:avLst/>
              <a:gdLst>
                <a:gd name="connsiteX0" fmla="*/ 174403 w 174403"/>
                <a:gd name="connsiteY0" fmla="*/ 87201 h 174402"/>
                <a:gd name="connsiteX1" fmla="*/ 87201 w 174403"/>
                <a:gd name="connsiteY1" fmla="*/ 174403 h 174402"/>
                <a:gd name="connsiteX2" fmla="*/ 0 w 174403"/>
                <a:gd name="connsiteY2" fmla="*/ 87201 h 174402"/>
                <a:gd name="connsiteX3" fmla="*/ 87201 w 174403"/>
                <a:gd name="connsiteY3" fmla="*/ 0 h 174402"/>
                <a:gd name="connsiteX4" fmla="*/ 174403 w 174403"/>
                <a:gd name="connsiteY4" fmla="*/ 87201 h 174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03" h="174402">
                  <a:moveTo>
                    <a:pt x="174403" y="87201"/>
                  </a:moveTo>
                  <a:cubicBezTo>
                    <a:pt x="174403" y="135362"/>
                    <a:pt x="135361" y="174403"/>
                    <a:pt x="87201" y="174403"/>
                  </a:cubicBezTo>
                  <a:cubicBezTo>
                    <a:pt x="39041" y="174403"/>
                    <a:pt x="0" y="135361"/>
                    <a:pt x="0" y="87201"/>
                  </a:cubicBezTo>
                  <a:cubicBezTo>
                    <a:pt x="0" y="39041"/>
                    <a:pt x="39041" y="0"/>
                    <a:pt x="87201" y="0"/>
                  </a:cubicBezTo>
                  <a:cubicBezTo>
                    <a:pt x="135361" y="0"/>
                    <a:pt x="174403" y="39042"/>
                    <a:pt x="174403" y="87201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BC6A6E5F-E75A-E9BB-50C1-D28DD9E7F591}"/>
                </a:ext>
              </a:extLst>
            </p:cNvPr>
            <p:cNvSpPr/>
            <p:nvPr/>
          </p:nvSpPr>
          <p:spPr>
            <a:xfrm>
              <a:off x="3950461" y="6087912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384512A-BE8B-A7F7-3D1E-D97842403715}"/>
                </a:ext>
              </a:extLst>
            </p:cNvPr>
            <p:cNvSpPr/>
            <p:nvPr/>
          </p:nvSpPr>
          <p:spPr>
            <a:xfrm>
              <a:off x="4344388" y="6087912"/>
              <a:ext cx="284130" cy="103301"/>
            </a:xfrm>
            <a:custGeom>
              <a:avLst/>
              <a:gdLst>
                <a:gd name="connsiteX0" fmla="*/ 0 w 284130"/>
                <a:gd name="connsiteY0" fmla="*/ 0 h 103301"/>
                <a:gd name="connsiteX1" fmla="*/ 284130 w 284130"/>
                <a:gd name="connsiteY1" fmla="*/ 0 h 103301"/>
                <a:gd name="connsiteX2" fmla="*/ 284130 w 284130"/>
                <a:gd name="connsiteY2" fmla="*/ 103301 h 103301"/>
                <a:gd name="connsiteX3" fmla="*/ 0 w 284130"/>
                <a:gd name="connsiteY3" fmla="*/ 103301 h 103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130" h="103301">
                  <a:moveTo>
                    <a:pt x="0" y="0"/>
                  </a:moveTo>
                  <a:lnTo>
                    <a:pt x="284130" y="0"/>
                  </a:lnTo>
                  <a:lnTo>
                    <a:pt x="284130" y="103301"/>
                  </a:lnTo>
                  <a:lnTo>
                    <a:pt x="0" y="103301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65" name="Graphic 28">
              <a:extLst>
                <a:ext uri="{FF2B5EF4-FFF2-40B4-BE49-F238E27FC236}">
                  <a16:creationId xmlns:a16="http://schemas.microsoft.com/office/drawing/2014/main" id="{84D0D4F4-340F-AB05-03B3-1690A6F6D235}"/>
                </a:ext>
              </a:extLst>
            </p:cNvPr>
            <p:cNvGrpSpPr/>
            <p:nvPr/>
          </p:nvGrpSpPr>
          <p:grpSpPr>
            <a:xfrm>
              <a:off x="3628465" y="6391459"/>
              <a:ext cx="936345" cy="122717"/>
              <a:chOff x="1093001" y="3122089"/>
              <a:chExt cx="936345" cy="122717"/>
            </a:xfrm>
            <a:solidFill>
              <a:srgbClr val="FFFFFF"/>
            </a:solidFill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D6C3A1F-F547-8DF8-47A7-BD0F95E6B478}"/>
                  </a:ext>
                </a:extLst>
              </p:cNvPr>
              <p:cNvSpPr/>
              <p:nvPr/>
            </p:nvSpPr>
            <p:spPr>
              <a:xfrm>
                <a:off x="1093001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6970DF0-ADB1-8DD7-E897-35D33B1252F9}"/>
                  </a:ext>
                </a:extLst>
              </p:cNvPr>
              <p:cNvSpPr/>
              <p:nvPr/>
            </p:nvSpPr>
            <p:spPr>
              <a:xfrm>
                <a:off x="1641914" y="3122089"/>
                <a:ext cx="387431" cy="122717"/>
              </a:xfrm>
              <a:custGeom>
                <a:avLst/>
                <a:gdLst>
                  <a:gd name="connsiteX0" fmla="*/ 326073 w 387431"/>
                  <a:gd name="connsiteY0" fmla="*/ 0 h 122717"/>
                  <a:gd name="connsiteX1" fmla="*/ 387432 w 387431"/>
                  <a:gd name="connsiteY1" fmla="*/ 61359 h 122717"/>
                  <a:gd name="connsiteX2" fmla="*/ 387432 w 387431"/>
                  <a:gd name="connsiteY2" fmla="*/ 61359 h 122717"/>
                  <a:gd name="connsiteX3" fmla="*/ 326073 w 387431"/>
                  <a:gd name="connsiteY3" fmla="*/ 122718 h 122717"/>
                  <a:gd name="connsiteX4" fmla="*/ 61359 w 387431"/>
                  <a:gd name="connsiteY4" fmla="*/ 122718 h 122717"/>
                  <a:gd name="connsiteX5" fmla="*/ 0 w 387431"/>
                  <a:gd name="connsiteY5" fmla="*/ 61359 h 122717"/>
                  <a:gd name="connsiteX6" fmla="*/ 0 w 387431"/>
                  <a:gd name="connsiteY6" fmla="*/ 61359 h 122717"/>
                  <a:gd name="connsiteX7" fmla="*/ 61359 w 387431"/>
                  <a:gd name="connsiteY7" fmla="*/ 0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7431" h="122717">
                    <a:moveTo>
                      <a:pt x="326073" y="0"/>
                    </a:moveTo>
                    <a:cubicBezTo>
                      <a:pt x="359960" y="0"/>
                      <a:pt x="387432" y="27471"/>
                      <a:pt x="387432" y="61359"/>
                    </a:cubicBezTo>
                    <a:lnTo>
                      <a:pt x="387432" y="61359"/>
                    </a:lnTo>
                    <a:cubicBezTo>
                      <a:pt x="387432" y="95247"/>
                      <a:pt x="359960" y="122718"/>
                      <a:pt x="326073" y="122718"/>
                    </a:cubicBezTo>
                    <a:lnTo>
                      <a:pt x="61359" y="122718"/>
                    </a:lnTo>
                    <a:cubicBezTo>
                      <a:pt x="27471" y="122718"/>
                      <a:pt x="0" y="95247"/>
                      <a:pt x="0" y="61359"/>
                    </a:cubicBezTo>
                    <a:lnTo>
                      <a:pt x="0" y="61359"/>
                    </a:lnTo>
                    <a:cubicBezTo>
                      <a:pt x="0" y="27471"/>
                      <a:pt x="27471" y="0"/>
                      <a:pt x="613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539FB933-4CD1-8155-4DEF-E4F8EDE0E1FC}"/>
                </a:ext>
              </a:extLst>
            </p:cNvPr>
            <p:cNvSpPr/>
            <p:nvPr/>
          </p:nvSpPr>
          <p:spPr>
            <a:xfrm>
              <a:off x="3249670" y="3876297"/>
              <a:ext cx="167838" cy="721519"/>
            </a:xfrm>
            <a:custGeom>
              <a:avLst/>
              <a:gdLst>
                <a:gd name="connsiteX0" fmla="*/ 0 w 167838"/>
                <a:gd name="connsiteY0" fmla="*/ 2004 h 721519"/>
                <a:gd name="connsiteX1" fmla="*/ 15962 w 167838"/>
                <a:gd name="connsiteY1" fmla="*/ 0 h 721519"/>
                <a:gd name="connsiteX2" fmla="*/ 167839 w 167838"/>
                <a:gd name="connsiteY2" fmla="*/ 361313 h 721519"/>
                <a:gd name="connsiteX3" fmla="*/ 28261 w 167838"/>
                <a:gd name="connsiteY3" fmla="*/ 721520 h 721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838" h="721519">
                  <a:moveTo>
                    <a:pt x="0" y="2004"/>
                  </a:moveTo>
                  <a:cubicBezTo>
                    <a:pt x="5251" y="691"/>
                    <a:pt x="10572" y="0"/>
                    <a:pt x="15962" y="0"/>
                  </a:cubicBezTo>
                  <a:cubicBezTo>
                    <a:pt x="99846" y="0"/>
                    <a:pt x="167839" y="161758"/>
                    <a:pt x="167839" y="361313"/>
                  </a:cubicBezTo>
                  <a:cubicBezTo>
                    <a:pt x="167839" y="560867"/>
                    <a:pt x="106411" y="706595"/>
                    <a:pt x="28261" y="721520"/>
                  </a:cubicBezTo>
                </a:path>
              </a:pathLst>
            </a:custGeom>
            <a:noFill/>
            <a:ln w="316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67" name="Graphic 28">
              <a:extLst>
                <a:ext uri="{FF2B5EF4-FFF2-40B4-BE49-F238E27FC236}">
                  <a16:creationId xmlns:a16="http://schemas.microsoft.com/office/drawing/2014/main" id="{69168C5E-449E-B716-8201-3EC6C2B201FB}"/>
                </a:ext>
              </a:extLst>
            </p:cNvPr>
            <p:cNvGrpSpPr/>
            <p:nvPr/>
          </p:nvGrpSpPr>
          <p:grpSpPr>
            <a:xfrm>
              <a:off x="3512657" y="5081018"/>
              <a:ext cx="349358" cy="122717"/>
              <a:chOff x="977193" y="1811648"/>
              <a:chExt cx="349358" cy="122717"/>
            </a:xfrm>
            <a:solidFill>
              <a:srgbClr val="FFFFFF"/>
            </a:solidFill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416F924A-9BAF-722D-8C13-A9272AAE030E}"/>
                  </a:ext>
                </a:extLst>
              </p:cNvPr>
              <p:cNvSpPr/>
              <p:nvPr/>
            </p:nvSpPr>
            <p:spPr>
              <a:xfrm>
                <a:off x="977193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7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BBA693C8-332A-31C3-BC8D-C74E83A51046}"/>
                  </a:ext>
                </a:extLst>
              </p:cNvPr>
              <p:cNvSpPr/>
              <p:nvPr/>
            </p:nvSpPr>
            <p:spPr>
              <a:xfrm>
                <a:off x="1091342" y="1813721"/>
                <a:ext cx="129213" cy="118710"/>
              </a:xfrm>
              <a:custGeom>
                <a:avLst/>
                <a:gdLst>
                  <a:gd name="connsiteX0" fmla="*/ 0 w 129213"/>
                  <a:gd name="connsiteY0" fmla="*/ 0 h 118710"/>
                  <a:gd name="connsiteX1" fmla="*/ 40768 w 129213"/>
                  <a:gd name="connsiteY1" fmla="*/ 0 h 118710"/>
                  <a:gd name="connsiteX2" fmla="*/ 64676 w 129213"/>
                  <a:gd name="connsiteY2" fmla="*/ 40077 h 118710"/>
                  <a:gd name="connsiteX3" fmla="*/ 88653 w 129213"/>
                  <a:gd name="connsiteY3" fmla="*/ 0 h 118710"/>
                  <a:gd name="connsiteX4" fmla="*/ 129213 w 129213"/>
                  <a:gd name="connsiteY4" fmla="*/ 0 h 118710"/>
                  <a:gd name="connsiteX5" fmla="*/ 83056 w 129213"/>
                  <a:gd name="connsiteY5" fmla="*/ 68960 h 118710"/>
                  <a:gd name="connsiteX6" fmla="*/ 83056 w 129213"/>
                  <a:gd name="connsiteY6" fmla="*/ 118710 h 118710"/>
                  <a:gd name="connsiteX7" fmla="*/ 46296 w 129213"/>
                  <a:gd name="connsiteY7" fmla="*/ 118710 h 118710"/>
                  <a:gd name="connsiteX8" fmla="*/ 46296 w 129213"/>
                  <a:gd name="connsiteY8" fmla="*/ 68960 h 118710"/>
                  <a:gd name="connsiteX9" fmla="*/ 69 w 129213"/>
                  <a:gd name="connsiteY9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9213" h="118710">
                    <a:moveTo>
                      <a:pt x="0" y="0"/>
                    </a:moveTo>
                    <a:lnTo>
                      <a:pt x="40768" y="0"/>
                    </a:lnTo>
                    <a:lnTo>
                      <a:pt x="64676" y="40077"/>
                    </a:lnTo>
                    <a:lnTo>
                      <a:pt x="88653" y="0"/>
                    </a:lnTo>
                    <a:lnTo>
                      <a:pt x="129213" y="0"/>
                    </a:lnTo>
                    <a:lnTo>
                      <a:pt x="83056" y="68960"/>
                    </a:lnTo>
                    <a:lnTo>
                      <a:pt x="83056" y="118710"/>
                    </a:lnTo>
                    <a:lnTo>
                      <a:pt x="46296" y="118710"/>
                    </a:lnTo>
                    <a:lnTo>
                      <a:pt x="46296" y="68960"/>
                    </a:lnTo>
                    <a:lnTo>
                      <a:pt x="6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E9AD056-AA96-BC8C-0181-D719F35E0808}"/>
                  </a:ext>
                </a:extLst>
              </p:cNvPr>
              <p:cNvSpPr/>
              <p:nvPr/>
            </p:nvSpPr>
            <p:spPr>
              <a:xfrm>
                <a:off x="1218759" y="1811648"/>
                <a:ext cx="107792" cy="122717"/>
              </a:xfrm>
              <a:custGeom>
                <a:avLst/>
                <a:gdLst>
                  <a:gd name="connsiteX0" fmla="*/ 0 w 107792"/>
                  <a:gd name="connsiteY0" fmla="*/ 81535 h 122717"/>
                  <a:gd name="connsiteX1" fmla="*/ 34894 w 107792"/>
                  <a:gd name="connsiteY1" fmla="*/ 79324 h 122717"/>
                  <a:gd name="connsiteX2" fmla="*/ 39524 w 107792"/>
                  <a:gd name="connsiteY2" fmla="*/ 92315 h 122717"/>
                  <a:gd name="connsiteX3" fmla="*/ 55693 w 107792"/>
                  <a:gd name="connsiteY3" fmla="*/ 99501 h 122717"/>
                  <a:gd name="connsiteX4" fmla="*/ 67785 w 107792"/>
                  <a:gd name="connsiteY4" fmla="*/ 95839 h 122717"/>
                  <a:gd name="connsiteX5" fmla="*/ 72069 w 107792"/>
                  <a:gd name="connsiteY5" fmla="*/ 87271 h 122717"/>
                  <a:gd name="connsiteX6" fmla="*/ 67992 w 107792"/>
                  <a:gd name="connsiteY6" fmla="*/ 78979 h 122717"/>
                  <a:gd name="connsiteX7" fmla="*/ 49198 w 107792"/>
                  <a:gd name="connsiteY7" fmla="*/ 72069 h 122717"/>
                  <a:gd name="connsiteX8" fmla="*/ 14787 w 107792"/>
                  <a:gd name="connsiteY8" fmla="*/ 57628 h 122717"/>
                  <a:gd name="connsiteX9" fmla="*/ 4422 w 107792"/>
                  <a:gd name="connsiteY9" fmla="*/ 34687 h 122717"/>
                  <a:gd name="connsiteX10" fmla="*/ 9743 w 107792"/>
                  <a:gd name="connsiteY10" fmla="*/ 17413 h 122717"/>
                  <a:gd name="connsiteX11" fmla="*/ 25704 w 107792"/>
                  <a:gd name="connsiteY11" fmla="*/ 4630 h 122717"/>
                  <a:gd name="connsiteX12" fmla="*/ 54864 w 107792"/>
                  <a:gd name="connsiteY12" fmla="*/ 0 h 122717"/>
                  <a:gd name="connsiteX13" fmla="*/ 89551 w 107792"/>
                  <a:gd name="connsiteY13" fmla="*/ 8430 h 122717"/>
                  <a:gd name="connsiteX14" fmla="*/ 103785 w 107792"/>
                  <a:gd name="connsiteY14" fmla="*/ 35378 h 122717"/>
                  <a:gd name="connsiteX15" fmla="*/ 69236 w 107792"/>
                  <a:gd name="connsiteY15" fmla="*/ 37382 h 122717"/>
                  <a:gd name="connsiteX16" fmla="*/ 63432 w 107792"/>
                  <a:gd name="connsiteY16" fmla="*/ 25704 h 122717"/>
                  <a:gd name="connsiteX17" fmla="*/ 51271 w 107792"/>
                  <a:gd name="connsiteY17" fmla="*/ 22042 h 122717"/>
                  <a:gd name="connsiteX18" fmla="*/ 41666 w 107792"/>
                  <a:gd name="connsiteY18" fmla="*/ 24737 h 122717"/>
                  <a:gd name="connsiteX19" fmla="*/ 38418 w 107792"/>
                  <a:gd name="connsiteY19" fmla="*/ 31370 h 122717"/>
                  <a:gd name="connsiteX20" fmla="*/ 41113 w 107792"/>
                  <a:gd name="connsiteY20" fmla="*/ 36484 h 122717"/>
                  <a:gd name="connsiteX21" fmla="*/ 53413 w 107792"/>
                  <a:gd name="connsiteY21" fmla="*/ 40837 h 122717"/>
                  <a:gd name="connsiteX22" fmla="*/ 87892 w 107792"/>
                  <a:gd name="connsiteY22" fmla="*/ 51340 h 122717"/>
                  <a:gd name="connsiteX23" fmla="*/ 103025 w 107792"/>
                  <a:gd name="connsiteY23" fmla="*/ 64468 h 122717"/>
                  <a:gd name="connsiteX24" fmla="*/ 107793 w 107792"/>
                  <a:gd name="connsiteY24" fmla="*/ 82019 h 122717"/>
                  <a:gd name="connsiteX25" fmla="*/ 101505 w 107792"/>
                  <a:gd name="connsiteY25" fmla="*/ 103094 h 122717"/>
                  <a:gd name="connsiteX26" fmla="*/ 83885 w 107792"/>
                  <a:gd name="connsiteY26" fmla="*/ 117743 h 122717"/>
                  <a:gd name="connsiteX27" fmla="*/ 55278 w 107792"/>
                  <a:gd name="connsiteY27" fmla="*/ 122718 h 122717"/>
                  <a:gd name="connsiteX28" fmla="*/ 13336 w 107792"/>
                  <a:gd name="connsiteY28" fmla="*/ 111040 h 122717"/>
                  <a:gd name="connsiteX29" fmla="*/ 138 w 107792"/>
                  <a:gd name="connsiteY29" fmla="*/ 81397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792" h="122717">
                    <a:moveTo>
                      <a:pt x="0" y="81535"/>
                    </a:moveTo>
                    <a:lnTo>
                      <a:pt x="34894" y="79324"/>
                    </a:lnTo>
                    <a:cubicBezTo>
                      <a:pt x="35654" y="84990"/>
                      <a:pt x="37175" y="89344"/>
                      <a:pt x="39524" y="92315"/>
                    </a:cubicBezTo>
                    <a:cubicBezTo>
                      <a:pt x="43324" y="97152"/>
                      <a:pt x="48714" y="99501"/>
                      <a:pt x="55693" y="99501"/>
                    </a:cubicBezTo>
                    <a:cubicBezTo>
                      <a:pt x="60944" y="99501"/>
                      <a:pt x="64952" y="98257"/>
                      <a:pt x="67785" y="95839"/>
                    </a:cubicBezTo>
                    <a:cubicBezTo>
                      <a:pt x="70618" y="93420"/>
                      <a:pt x="72069" y="90518"/>
                      <a:pt x="72069" y="87271"/>
                    </a:cubicBezTo>
                    <a:cubicBezTo>
                      <a:pt x="72069" y="84023"/>
                      <a:pt x="70687" y="81466"/>
                      <a:pt x="67992" y="78979"/>
                    </a:cubicBezTo>
                    <a:cubicBezTo>
                      <a:pt x="65297" y="76491"/>
                      <a:pt x="59010" y="74280"/>
                      <a:pt x="49198" y="72069"/>
                    </a:cubicBezTo>
                    <a:cubicBezTo>
                      <a:pt x="33098" y="68476"/>
                      <a:pt x="21628" y="63639"/>
                      <a:pt x="14787" y="57628"/>
                    </a:cubicBezTo>
                    <a:cubicBezTo>
                      <a:pt x="7877" y="51616"/>
                      <a:pt x="4422" y="44015"/>
                      <a:pt x="4422" y="34687"/>
                    </a:cubicBezTo>
                    <a:cubicBezTo>
                      <a:pt x="4422" y="28607"/>
                      <a:pt x="6219" y="22802"/>
                      <a:pt x="9743" y="17413"/>
                    </a:cubicBezTo>
                    <a:cubicBezTo>
                      <a:pt x="13267" y="12023"/>
                      <a:pt x="18587" y="7739"/>
                      <a:pt x="25704" y="4630"/>
                    </a:cubicBezTo>
                    <a:cubicBezTo>
                      <a:pt x="32821" y="1520"/>
                      <a:pt x="42564" y="0"/>
                      <a:pt x="54864" y="0"/>
                    </a:cubicBezTo>
                    <a:cubicBezTo>
                      <a:pt x="70065" y="0"/>
                      <a:pt x="81605" y="2833"/>
                      <a:pt x="89551" y="8430"/>
                    </a:cubicBezTo>
                    <a:cubicBezTo>
                      <a:pt x="97497" y="14027"/>
                      <a:pt x="102265" y="23079"/>
                      <a:pt x="103785" y="35378"/>
                    </a:cubicBezTo>
                    <a:lnTo>
                      <a:pt x="69236" y="37382"/>
                    </a:lnTo>
                    <a:cubicBezTo>
                      <a:pt x="68338" y="32061"/>
                      <a:pt x="66403" y="28123"/>
                      <a:pt x="63432" y="25704"/>
                    </a:cubicBezTo>
                    <a:cubicBezTo>
                      <a:pt x="60461" y="23286"/>
                      <a:pt x="56453" y="22042"/>
                      <a:pt x="51271" y="22042"/>
                    </a:cubicBezTo>
                    <a:cubicBezTo>
                      <a:pt x="46986" y="22042"/>
                      <a:pt x="43808" y="22941"/>
                      <a:pt x="41666" y="24737"/>
                    </a:cubicBezTo>
                    <a:cubicBezTo>
                      <a:pt x="39524" y="26534"/>
                      <a:pt x="38418" y="28745"/>
                      <a:pt x="38418" y="31370"/>
                    </a:cubicBezTo>
                    <a:cubicBezTo>
                      <a:pt x="38418" y="33236"/>
                      <a:pt x="39317" y="34963"/>
                      <a:pt x="41113" y="36484"/>
                    </a:cubicBezTo>
                    <a:cubicBezTo>
                      <a:pt x="42841" y="38073"/>
                      <a:pt x="46917" y="39524"/>
                      <a:pt x="53413" y="40837"/>
                    </a:cubicBezTo>
                    <a:cubicBezTo>
                      <a:pt x="69443" y="44292"/>
                      <a:pt x="80914" y="47816"/>
                      <a:pt x="87892" y="51340"/>
                    </a:cubicBezTo>
                    <a:cubicBezTo>
                      <a:pt x="94871" y="54864"/>
                      <a:pt x="99846" y="59286"/>
                      <a:pt x="103025" y="64468"/>
                    </a:cubicBezTo>
                    <a:cubicBezTo>
                      <a:pt x="106203" y="69651"/>
                      <a:pt x="107793" y="75593"/>
                      <a:pt x="107793" y="82019"/>
                    </a:cubicBezTo>
                    <a:cubicBezTo>
                      <a:pt x="107793" y="89620"/>
                      <a:pt x="105720" y="96668"/>
                      <a:pt x="101505" y="103094"/>
                    </a:cubicBezTo>
                    <a:cubicBezTo>
                      <a:pt x="97290" y="109520"/>
                      <a:pt x="91416" y="114357"/>
                      <a:pt x="83885" y="117743"/>
                    </a:cubicBezTo>
                    <a:cubicBezTo>
                      <a:pt x="76353" y="121129"/>
                      <a:pt x="66818" y="122718"/>
                      <a:pt x="55278" y="122718"/>
                    </a:cubicBezTo>
                    <a:cubicBezTo>
                      <a:pt x="35102" y="122718"/>
                      <a:pt x="21075" y="118848"/>
                      <a:pt x="13336" y="111040"/>
                    </a:cubicBezTo>
                    <a:cubicBezTo>
                      <a:pt x="5597" y="103232"/>
                      <a:pt x="1175" y="93420"/>
                      <a:pt x="138" y="813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68" name="Graphic 28">
              <a:extLst>
                <a:ext uri="{FF2B5EF4-FFF2-40B4-BE49-F238E27FC236}">
                  <a16:creationId xmlns:a16="http://schemas.microsoft.com/office/drawing/2014/main" id="{23B86612-4AD2-0229-BD49-19A6D638A205}"/>
                </a:ext>
              </a:extLst>
            </p:cNvPr>
            <p:cNvGrpSpPr/>
            <p:nvPr/>
          </p:nvGrpSpPr>
          <p:grpSpPr>
            <a:xfrm>
              <a:off x="3538707" y="5386016"/>
              <a:ext cx="310387" cy="118710"/>
              <a:chOff x="1003243" y="2116646"/>
              <a:chExt cx="310387" cy="118710"/>
            </a:xfrm>
            <a:solidFill>
              <a:srgbClr val="FFFFFF"/>
            </a:solidFill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BDEAAAE6-61E3-680C-5C70-8EEE60158D27}"/>
                  </a:ext>
                </a:extLst>
              </p:cNvPr>
              <p:cNvSpPr/>
              <p:nvPr/>
            </p:nvSpPr>
            <p:spPr>
              <a:xfrm>
                <a:off x="1003243" y="2116646"/>
                <a:ext cx="109243" cy="118710"/>
              </a:xfrm>
              <a:custGeom>
                <a:avLst/>
                <a:gdLst>
                  <a:gd name="connsiteX0" fmla="*/ 0 w 109243"/>
                  <a:gd name="connsiteY0" fmla="*/ 0 h 118710"/>
                  <a:gd name="connsiteX1" fmla="*/ 54518 w 109243"/>
                  <a:gd name="connsiteY1" fmla="*/ 0 h 118710"/>
                  <a:gd name="connsiteX2" fmla="*/ 80568 w 109243"/>
                  <a:gd name="connsiteY2" fmla="*/ 4353 h 118710"/>
                  <a:gd name="connsiteX3" fmla="*/ 96944 w 109243"/>
                  <a:gd name="connsiteY3" fmla="*/ 16929 h 118710"/>
                  <a:gd name="connsiteX4" fmla="*/ 106342 w 109243"/>
                  <a:gd name="connsiteY4" fmla="*/ 35931 h 118710"/>
                  <a:gd name="connsiteX5" fmla="*/ 109244 w 109243"/>
                  <a:gd name="connsiteY5" fmla="*/ 58940 h 118710"/>
                  <a:gd name="connsiteX6" fmla="*/ 104891 w 109243"/>
                  <a:gd name="connsiteY6" fmla="*/ 88445 h 118710"/>
                  <a:gd name="connsiteX7" fmla="*/ 92868 w 109243"/>
                  <a:gd name="connsiteY7" fmla="*/ 105996 h 118710"/>
                  <a:gd name="connsiteX8" fmla="*/ 76353 w 109243"/>
                  <a:gd name="connsiteY8" fmla="*/ 115463 h 118710"/>
                  <a:gd name="connsiteX9" fmla="*/ 54518 w 109243"/>
                  <a:gd name="connsiteY9" fmla="*/ 118710 h 118710"/>
                  <a:gd name="connsiteX10" fmla="*/ 0 w 109243"/>
                  <a:gd name="connsiteY10" fmla="*/ 118710 h 118710"/>
                  <a:gd name="connsiteX11" fmla="*/ 0 w 109243"/>
                  <a:gd name="connsiteY11" fmla="*/ 0 h 118710"/>
                  <a:gd name="connsiteX12" fmla="*/ 36691 w 109243"/>
                  <a:gd name="connsiteY12" fmla="*/ 26879 h 118710"/>
                  <a:gd name="connsiteX13" fmla="*/ 36691 w 109243"/>
                  <a:gd name="connsiteY13" fmla="*/ 91762 h 118710"/>
                  <a:gd name="connsiteX14" fmla="*/ 45674 w 109243"/>
                  <a:gd name="connsiteY14" fmla="*/ 91762 h 118710"/>
                  <a:gd name="connsiteX15" fmla="*/ 62050 w 109243"/>
                  <a:gd name="connsiteY15" fmla="*/ 89205 h 118710"/>
                  <a:gd name="connsiteX16" fmla="*/ 69651 w 109243"/>
                  <a:gd name="connsiteY16" fmla="*/ 80292 h 118710"/>
                  <a:gd name="connsiteX17" fmla="*/ 72415 w 109243"/>
                  <a:gd name="connsiteY17" fmla="*/ 59701 h 118710"/>
                  <a:gd name="connsiteX18" fmla="*/ 66265 w 109243"/>
                  <a:gd name="connsiteY18" fmla="*/ 33858 h 118710"/>
                  <a:gd name="connsiteX19" fmla="*/ 45881 w 109243"/>
                  <a:gd name="connsiteY19" fmla="*/ 26879 h 118710"/>
                  <a:gd name="connsiteX20" fmla="*/ 36760 w 109243"/>
                  <a:gd name="connsiteY20" fmla="*/ 2687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09243" h="118710">
                    <a:moveTo>
                      <a:pt x="0" y="0"/>
                    </a:moveTo>
                    <a:lnTo>
                      <a:pt x="54518" y="0"/>
                    </a:lnTo>
                    <a:cubicBezTo>
                      <a:pt x="65228" y="0"/>
                      <a:pt x="73935" y="1451"/>
                      <a:pt x="80568" y="4353"/>
                    </a:cubicBezTo>
                    <a:cubicBezTo>
                      <a:pt x="87202" y="7255"/>
                      <a:pt x="92660" y="11470"/>
                      <a:pt x="96944" y="16929"/>
                    </a:cubicBezTo>
                    <a:cubicBezTo>
                      <a:pt x="101228" y="22388"/>
                      <a:pt x="104407" y="28745"/>
                      <a:pt x="106342" y="35931"/>
                    </a:cubicBezTo>
                    <a:cubicBezTo>
                      <a:pt x="108276" y="43117"/>
                      <a:pt x="109244" y="50856"/>
                      <a:pt x="109244" y="58940"/>
                    </a:cubicBezTo>
                    <a:cubicBezTo>
                      <a:pt x="109244" y="71655"/>
                      <a:pt x="107793" y="81466"/>
                      <a:pt x="104891" y="88445"/>
                    </a:cubicBezTo>
                    <a:cubicBezTo>
                      <a:pt x="101988" y="95424"/>
                      <a:pt x="97981" y="101297"/>
                      <a:pt x="92868" y="105996"/>
                    </a:cubicBezTo>
                    <a:cubicBezTo>
                      <a:pt x="87754" y="110695"/>
                      <a:pt x="82226" y="113873"/>
                      <a:pt x="76353" y="115463"/>
                    </a:cubicBezTo>
                    <a:cubicBezTo>
                      <a:pt x="68338" y="117605"/>
                      <a:pt x="61013" y="118710"/>
                      <a:pt x="54518" y="118710"/>
                    </a:cubicBezTo>
                    <a:lnTo>
                      <a:pt x="0" y="118710"/>
                    </a:lnTo>
                    <a:lnTo>
                      <a:pt x="0" y="0"/>
                    </a:lnTo>
                    <a:close/>
                    <a:moveTo>
                      <a:pt x="36691" y="26879"/>
                    </a:moveTo>
                    <a:lnTo>
                      <a:pt x="36691" y="91762"/>
                    </a:lnTo>
                    <a:lnTo>
                      <a:pt x="45674" y="91762"/>
                    </a:lnTo>
                    <a:cubicBezTo>
                      <a:pt x="53344" y="91762"/>
                      <a:pt x="58802" y="90933"/>
                      <a:pt x="62050" y="89205"/>
                    </a:cubicBezTo>
                    <a:cubicBezTo>
                      <a:pt x="65298" y="87478"/>
                      <a:pt x="67854" y="84507"/>
                      <a:pt x="69651" y="80292"/>
                    </a:cubicBezTo>
                    <a:cubicBezTo>
                      <a:pt x="71447" y="76077"/>
                      <a:pt x="72415" y="69167"/>
                      <a:pt x="72415" y="59701"/>
                    </a:cubicBezTo>
                    <a:cubicBezTo>
                      <a:pt x="72415" y="47125"/>
                      <a:pt x="70342" y="38488"/>
                      <a:pt x="66265" y="33858"/>
                    </a:cubicBezTo>
                    <a:cubicBezTo>
                      <a:pt x="62188" y="29228"/>
                      <a:pt x="55347" y="26879"/>
                      <a:pt x="45881" y="26879"/>
                    </a:cubicBezTo>
                    <a:lnTo>
                      <a:pt x="36760" y="268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5296ABE7-935D-29EC-E4D4-C9E0545319BB}"/>
                  </a:ext>
                </a:extLst>
              </p:cNvPr>
              <p:cNvSpPr/>
              <p:nvPr/>
            </p:nvSpPr>
            <p:spPr>
              <a:xfrm>
                <a:off x="1133216" y="2116646"/>
                <a:ext cx="36760" cy="118710"/>
              </a:xfrm>
              <a:custGeom>
                <a:avLst/>
                <a:gdLst>
                  <a:gd name="connsiteX0" fmla="*/ 0 w 36760"/>
                  <a:gd name="connsiteY0" fmla="*/ 0 h 118710"/>
                  <a:gd name="connsiteX1" fmla="*/ 36760 w 36760"/>
                  <a:gd name="connsiteY1" fmla="*/ 0 h 118710"/>
                  <a:gd name="connsiteX2" fmla="*/ 36760 w 36760"/>
                  <a:gd name="connsiteY2" fmla="*/ 118710 h 118710"/>
                  <a:gd name="connsiteX3" fmla="*/ 0 w 36760"/>
                  <a:gd name="connsiteY3" fmla="*/ 118710 h 118710"/>
                  <a:gd name="connsiteX4" fmla="*/ 0 w 36760"/>
                  <a:gd name="connsiteY4" fmla="*/ 0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60" h="118710">
                    <a:moveTo>
                      <a:pt x="0" y="0"/>
                    </a:moveTo>
                    <a:lnTo>
                      <a:pt x="36760" y="0"/>
                    </a:lnTo>
                    <a:lnTo>
                      <a:pt x="36760" y="118710"/>
                    </a:lnTo>
                    <a:lnTo>
                      <a:pt x="0" y="1187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66FE8662-BD8A-1D15-341F-BC547735C0B5}"/>
                  </a:ext>
                </a:extLst>
              </p:cNvPr>
              <p:cNvSpPr/>
              <p:nvPr/>
            </p:nvSpPr>
            <p:spPr>
              <a:xfrm>
                <a:off x="1184348" y="2116646"/>
                <a:ext cx="129282" cy="118710"/>
              </a:xfrm>
              <a:custGeom>
                <a:avLst/>
                <a:gdLst>
                  <a:gd name="connsiteX0" fmla="*/ 84921 w 129282"/>
                  <a:gd name="connsiteY0" fmla="*/ 99086 h 118710"/>
                  <a:gd name="connsiteX1" fmla="*/ 43255 w 129282"/>
                  <a:gd name="connsiteY1" fmla="*/ 99086 h 118710"/>
                  <a:gd name="connsiteX2" fmla="*/ 37451 w 129282"/>
                  <a:gd name="connsiteY2" fmla="*/ 118710 h 118710"/>
                  <a:gd name="connsiteX3" fmla="*/ 0 w 129282"/>
                  <a:gd name="connsiteY3" fmla="*/ 118710 h 118710"/>
                  <a:gd name="connsiteX4" fmla="*/ 44637 w 129282"/>
                  <a:gd name="connsiteY4" fmla="*/ 0 h 118710"/>
                  <a:gd name="connsiteX5" fmla="*/ 84645 w 129282"/>
                  <a:gd name="connsiteY5" fmla="*/ 0 h 118710"/>
                  <a:gd name="connsiteX6" fmla="*/ 129282 w 129282"/>
                  <a:gd name="connsiteY6" fmla="*/ 118710 h 118710"/>
                  <a:gd name="connsiteX7" fmla="*/ 90864 w 129282"/>
                  <a:gd name="connsiteY7" fmla="*/ 118710 h 118710"/>
                  <a:gd name="connsiteX8" fmla="*/ 84921 w 129282"/>
                  <a:gd name="connsiteY8" fmla="*/ 99086 h 118710"/>
                  <a:gd name="connsiteX9" fmla="*/ 77251 w 129282"/>
                  <a:gd name="connsiteY9" fmla="*/ 73451 h 118710"/>
                  <a:gd name="connsiteX10" fmla="*/ 64123 w 129282"/>
                  <a:gd name="connsiteY10" fmla="*/ 30749 h 118710"/>
                  <a:gd name="connsiteX11" fmla="*/ 51132 w 129282"/>
                  <a:gd name="connsiteY11" fmla="*/ 73451 h 118710"/>
                  <a:gd name="connsiteX12" fmla="*/ 77182 w 129282"/>
                  <a:gd name="connsiteY12" fmla="*/ 73451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9282" h="118710">
                    <a:moveTo>
                      <a:pt x="84921" y="99086"/>
                    </a:moveTo>
                    <a:lnTo>
                      <a:pt x="43255" y="99086"/>
                    </a:lnTo>
                    <a:lnTo>
                      <a:pt x="37451" y="118710"/>
                    </a:lnTo>
                    <a:lnTo>
                      <a:pt x="0" y="118710"/>
                    </a:lnTo>
                    <a:lnTo>
                      <a:pt x="44637" y="0"/>
                    </a:lnTo>
                    <a:lnTo>
                      <a:pt x="84645" y="0"/>
                    </a:lnTo>
                    <a:lnTo>
                      <a:pt x="129282" y="118710"/>
                    </a:lnTo>
                    <a:lnTo>
                      <a:pt x="90864" y="118710"/>
                    </a:lnTo>
                    <a:lnTo>
                      <a:pt x="84921" y="99086"/>
                    </a:lnTo>
                    <a:close/>
                    <a:moveTo>
                      <a:pt x="77251" y="73451"/>
                    </a:moveTo>
                    <a:lnTo>
                      <a:pt x="64123" y="30749"/>
                    </a:lnTo>
                    <a:lnTo>
                      <a:pt x="51132" y="73451"/>
                    </a:lnTo>
                    <a:lnTo>
                      <a:pt x="77182" y="7345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69" name="Graphic 28">
              <a:extLst>
                <a:ext uri="{FF2B5EF4-FFF2-40B4-BE49-F238E27FC236}">
                  <a16:creationId xmlns:a16="http://schemas.microsoft.com/office/drawing/2014/main" id="{6FD460F3-945A-A461-5BAE-FEB014EEA5E9}"/>
                </a:ext>
              </a:extLst>
            </p:cNvPr>
            <p:cNvGrpSpPr/>
            <p:nvPr/>
          </p:nvGrpSpPr>
          <p:grpSpPr>
            <a:xfrm>
              <a:off x="4150361" y="5081018"/>
              <a:ext cx="289312" cy="120783"/>
              <a:chOff x="1614897" y="1811648"/>
              <a:chExt cx="289312" cy="120783"/>
            </a:xfrm>
            <a:solidFill>
              <a:srgbClr val="FBD815"/>
            </a:solidFill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8D1B7537-821D-37C6-3EE1-48D84CEC68CC}"/>
                  </a:ext>
                </a:extLst>
              </p:cNvPr>
              <p:cNvSpPr/>
              <p:nvPr/>
            </p:nvSpPr>
            <p:spPr>
              <a:xfrm>
                <a:off x="1614897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7A48F07A-2434-2183-1025-0F38D3E80BB6}"/>
                  </a:ext>
                </a:extLst>
              </p:cNvPr>
              <p:cNvSpPr/>
              <p:nvPr/>
            </p:nvSpPr>
            <p:spPr>
              <a:xfrm>
                <a:off x="1716402" y="1811648"/>
                <a:ext cx="98948" cy="120783"/>
              </a:xfrm>
              <a:custGeom>
                <a:avLst/>
                <a:gdLst>
                  <a:gd name="connsiteX0" fmla="*/ 98948 w 98948"/>
                  <a:gd name="connsiteY0" fmla="*/ 120783 h 120783"/>
                  <a:gd name="connsiteX1" fmla="*/ 0 w 98948"/>
                  <a:gd name="connsiteY1" fmla="*/ 120783 h 120783"/>
                  <a:gd name="connsiteX2" fmla="*/ 10296 w 98948"/>
                  <a:gd name="connsiteY2" fmla="*/ 93213 h 120783"/>
                  <a:gd name="connsiteX3" fmla="*/ 42633 w 98948"/>
                  <a:gd name="connsiteY3" fmla="*/ 62741 h 120783"/>
                  <a:gd name="connsiteX4" fmla="*/ 61152 w 98948"/>
                  <a:gd name="connsiteY4" fmla="*/ 46365 h 120783"/>
                  <a:gd name="connsiteX5" fmla="*/ 65228 w 98948"/>
                  <a:gd name="connsiteY5" fmla="*/ 35724 h 120783"/>
                  <a:gd name="connsiteX6" fmla="*/ 61221 w 98948"/>
                  <a:gd name="connsiteY6" fmla="*/ 26464 h 120783"/>
                  <a:gd name="connsiteX7" fmla="*/ 51132 w 98948"/>
                  <a:gd name="connsiteY7" fmla="*/ 22595 h 120783"/>
                  <a:gd name="connsiteX8" fmla="*/ 40837 w 98948"/>
                  <a:gd name="connsiteY8" fmla="*/ 26534 h 120783"/>
                  <a:gd name="connsiteX9" fmla="*/ 35447 w 98948"/>
                  <a:gd name="connsiteY9" fmla="*/ 40560 h 120783"/>
                  <a:gd name="connsiteX10" fmla="*/ 2418 w 98948"/>
                  <a:gd name="connsiteY10" fmla="*/ 37866 h 120783"/>
                  <a:gd name="connsiteX11" fmla="*/ 9536 w 98948"/>
                  <a:gd name="connsiteY11" fmla="*/ 16100 h 120783"/>
                  <a:gd name="connsiteX12" fmla="*/ 24184 w 98948"/>
                  <a:gd name="connsiteY12" fmla="*/ 4146 h 120783"/>
                  <a:gd name="connsiteX13" fmla="*/ 50303 w 98948"/>
                  <a:gd name="connsiteY13" fmla="*/ 0 h 120783"/>
                  <a:gd name="connsiteX14" fmla="*/ 77390 w 98948"/>
                  <a:gd name="connsiteY14" fmla="*/ 3939 h 120783"/>
                  <a:gd name="connsiteX15" fmla="*/ 92591 w 98948"/>
                  <a:gd name="connsiteY15" fmla="*/ 16100 h 120783"/>
                  <a:gd name="connsiteX16" fmla="*/ 98119 w 98948"/>
                  <a:gd name="connsiteY16" fmla="*/ 34549 h 120783"/>
                  <a:gd name="connsiteX17" fmla="*/ 91762 w 98948"/>
                  <a:gd name="connsiteY17" fmla="*/ 55278 h 120783"/>
                  <a:gd name="connsiteX18" fmla="*/ 68614 w 98948"/>
                  <a:gd name="connsiteY18" fmla="*/ 76975 h 120783"/>
                  <a:gd name="connsiteX19" fmla="*/ 55278 w 98948"/>
                  <a:gd name="connsiteY19" fmla="*/ 86580 h 120783"/>
                  <a:gd name="connsiteX20" fmla="*/ 47401 w 98948"/>
                  <a:gd name="connsiteY20" fmla="*/ 93766 h 120783"/>
                  <a:gd name="connsiteX21" fmla="*/ 98879 w 98948"/>
                  <a:gd name="connsiteY21" fmla="*/ 93766 h 120783"/>
                  <a:gd name="connsiteX22" fmla="*/ 98879 w 98948"/>
                  <a:gd name="connsiteY22" fmla="*/ 120645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8948" h="120783">
                    <a:moveTo>
                      <a:pt x="98948" y="120783"/>
                    </a:moveTo>
                    <a:lnTo>
                      <a:pt x="0" y="120783"/>
                    </a:lnTo>
                    <a:cubicBezTo>
                      <a:pt x="1106" y="111040"/>
                      <a:pt x="4560" y="101850"/>
                      <a:pt x="10296" y="93213"/>
                    </a:cubicBezTo>
                    <a:cubicBezTo>
                      <a:pt x="16031" y="84576"/>
                      <a:pt x="26810" y="74418"/>
                      <a:pt x="42633" y="62741"/>
                    </a:cubicBezTo>
                    <a:cubicBezTo>
                      <a:pt x="52307" y="55555"/>
                      <a:pt x="58457" y="50096"/>
                      <a:pt x="61152" y="46365"/>
                    </a:cubicBezTo>
                    <a:cubicBezTo>
                      <a:pt x="63846" y="42633"/>
                      <a:pt x="65228" y="39109"/>
                      <a:pt x="65228" y="35724"/>
                    </a:cubicBezTo>
                    <a:cubicBezTo>
                      <a:pt x="65228" y="32131"/>
                      <a:pt x="63916" y="29021"/>
                      <a:pt x="61221" y="26464"/>
                    </a:cubicBezTo>
                    <a:cubicBezTo>
                      <a:pt x="58526" y="23908"/>
                      <a:pt x="55209" y="22595"/>
                      <a:pt x="51132" y="22595"/>
                    </a:cubicBezTo>
                    <a:cubicBezTo>
                      <a:pt x="47056" y="22595"/>
                      <a:pt x="43463" y="23908"/>
                      <a:pt x="40837" y="26534"/>
                    </a:cubicBezTo>
                    <a:cubicBezTo>
                      <a:pt x="38211" y="29159"/>
                      <a:pt x="36346" y="33858"/>
                      <a:pt x="35447" y="40560"/>
                    </a:cubicBezTo>
                    <a:lnTo>
                      <a:pt x="2418" y="37866"/>
                    </a:lnTo>
                    <a:cubicBezTo>
                      <a:pt x="3731" y="28607"/>
                      <a:pt x="6081" y="21351"/>
                      <a:pt x="9536" y="16100"/>
                    </a:cubicBezTo>
                    <a:cubicBezTo>
                      <a:pt x="12990" y="10848"/>
                      <a:pt x="17896" y="6910"/>
                      <a:pt x="24184" y="4146"/>
                    </a:cubicBezTo>
                    <a:cubicBezTo>
                      <a:pt x="30472" y="1382"/>
                      <a:pt x="39178" y="0"/>
                      <a:pt x="50303" y="0"/>
                    </a:cubicBezTo>
                    <a:cubicBezTo>
                      <a:pt x="61428" y="0"/>
                      <a:pt x="70964" y="1313"/>
                      <a:pt x="77390" y="3939"/>
                    </a:cubicBezTo>
                    <a:cubicBezTo>
                      <a:pt x="83816" y="6564"/>
                      <a:pt x="88929" y="10641"/>
                      <a:pt x="92591" y="16100"/>
                    </a:cubicBezTo>
                    <a:cubicBezTo>
                      <a:pt x="96253" y="21558"/>
                      <a:pt x="98119" y="27708"/>
                      <a:pt x="98119" y="34549"/>
                    </a:cubicBezTo>
                    <a:cubicBezTo>
                      <a:pt x="98119" y="41804"/>
                      <a:pt x="95977" y="48714"/>
                      <a:pt x="91762" y="55278"/>
                    </a:cubicBezTo>
                    <a:cubicBezTo>
                      <a:pt x="87547" y="61843"/>
                      <a:pt x="79808" y="69098"/>
                      <a:pt x="68614" y="76975"/>
                    </a:cubicBezTo>
                    <a:cubicBezTo>
                      <a:pt x="61981" y="81535"/>
                      <a:pt x="57559" y="84783"/>
                      <a:pt x="55278" y="86580"/>
                    </a:cubicBezTo>
                    <a:cubicBezTo>
                      <a:pt x="52998" y="88376"/>
                      <a:pt x="50372" y="90795"/>
                      <a:pt x="47401" y="93766"/>
                    </a:cubicBezTo>
                    <a:lnTo>
                      <a:pt x="98879" y="93766"/>
                    </a:lnTo>
                    <a:lnTo>
                      <a:pt x="98879" y="12064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1BDF2EBC-1A16-F302-31E9-D1B4CFE38DBE}"/>
                  </a:ext>
                </a:extLst>
              </p:cNvPr>
              <p:cNvSpPr/>
              <p:nvPr/>
            </p:nvSpPr>
            <p:spPr>
              <a:xfrm>
                <a:off x="1836148" y="1811648"/>
                <a:ext cx="68061" cy="120783"/>
              </a:xfrm>
              <a:custGeom>
                <a:avLst/>
                <a:gdLst>
                  <a:gd name="connsiteX0" fmla="*/ 68061 w 68061"/>
                  <a:gd name="connsiteY0" fmla="*/ 69 h 120783"/>
                  <a:gd name="connsiteX1" fmla="*/ 68061 w 68061"/>
                  <a:gd name="connsiteY1" fmla="*/ 120783 h 120783"/>
                  <a:gd name="connsiteX2" fmla="*/ 34687 w 68061"/>
                  <a:gd name="connsiteY2" fmla="*/ 120783 h 120783"/>
                  <a:gd name="connsiteX3" fmla="*/ 34687 w 68061"/>
                  <a:gd name="connsiteY3" fmla="*/ 41666 h 120783"/>
                  <a:gd name="connsiteX4" fmla="*/ 19002 w 68061"/>
                  <a:gd name="connsiteY4" fmla="*/ 51616 h 120783"/>
                  <a:gd name="connsiteX5" fmla="*/ 0 w 68061"/>
                  <a:gd name="connsiteY5" fmla="*/ 58871 h 120783"/>
                  <a:gd name="connsiteX6" fmla="*/ 0 w 68061"/>
                  <a:gd name="connsiteY6" fmla="*/ 31854 h 120783"/>
                  <a:gd name="connsiteX7" fmla="*/ 26188 w 68061"/>
                  <a:gd name="connsiteY7" fmla="*/ 18795 h 120783"/>
                  <a:gd name="connsiteX8" fmla="*/ 40768 w 68061"/>
                  <a:gd name="connsiteY8" fmla="*/ 0 h 120783"/>
                  <a:gd name="connsiteX9" fmla="*/ 68061 w 68061"/>
                  <a:gd name="connsiteY9" fmla="*/ 0 h 120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8061" h="120783">
                    <a:moveTo>
                      <a:pt x="68061" y="69"/>
                    </a:moveTo>
                    <a:lnTo>
                      <a:pt x="68061" y="120783"/>
                    </a:lnTo>
                    <a:lnTo>
                      <a:pt x="34687" y="120783"/>
                    </a:lnTo>
                    <a:lnTo>
                      <a:pt x="34687" y="41666"/>
                    </a:lnTo>
                    <a:cubicBezTo>
                      <a:pt x="29298" y="45743"/>
                      <a:pt x="24046" y="49060"/>
                      <a:pt x="19002" y="51616"/>
                    </a:cubicBezTo>
                    <a:cubicBezTo>
                      <a:pt x="13958" y="54173"/>
                      <a:pt x="7601" y="56591"/>
                      <a:pt x="0" y="58871"/>
                    </a:cubicBezTo>
                    <a:lnTo>
                      <a:pt x="0" y="31854"/>
                    </a:lnTo>
                    <a:cubicBezTo>
                      <a:pt x="11194" y="28261"/>
                      <a:pt x="19969" y="23908"/>
                      <a:pt x="26188" y="18795"/>
                    </a:cubicBezTo>
                    <a:cubicBezTo>
                      <a:pt x="32407" y="13681"/>
                      <a:pt x="37244" y="7463"/>
                      <a:pt x="40768" y="0"/>
                    </a:cubicBezTo>
                    <a:lnTo>
                      <a:pt x="68061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70" name="Graphic 28">
              <a:extLst>
                <a:ext uri="{FF2B5EF4-FFF2-40B4-BE49-F238E27FC236}">
                  <a16:creationId xmlns:a16="http://schemas.microsoft.com/office/drawing/2014/main" id="{6D100A52-1DD8-6113-F6B7-989640E8FAAB}"/>
                </a:ext>
              </a:extLst>
            </p:cNvPr>
            <p:cNvGrpSpPr/>
            <p:nvPr/>
          </p:nvGrpSpPr>
          <p:grpSpPr>
            <a:xfrm>
              <a:off x="4254353" y="5383943"/>
              <a:ext cx="207224" cy="122787"/>
              <a:chOff x="1718889" y="2114573"/>
              <a:chExt cx="207224" cy="122787"/>
            </a:xfrm>
            <a:solidFill>
              <a:srgbClr val="FBD815"/>
            </a:solidFill>
          </p:grpSpPr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0CB48729-D255-1A17-79EE-036598653819}"/>
                  </a:ext>
                </a:extLst>
              </p:cNvPr>
              <p:cNvSpPr/>
              <p:nvPr/>
            </p:nvSpPr>
            <p:spPr>
              <a:xfrm>
                <a:off x="1718889" y="2114573"/>
                <a:ext cx="96944" cy="122787"/>
              </a:xfrm>
              <a:custGeom>
                <a:avLst/>
                <a:gdLst>
                  <a:gd name="connsiteX0" fmla="*/ 19762 w 96944"/>
                  <a:gd name="connsiteY0" fmla="*/ 56937 h 122787"/>
                  <a:gd name="connsiteX1" fmla="*/ 8430 w 96944"/>
                  <a:gd name="connsiteY1" fmla="*/ 47678 h 122787"/>
                  <a:gd name="connsiteX2" fmla="*/ 3593 w 96944"/>
                  <a:gd name="connsiteY2" fmla="*/ 31647 h 122787"/>
                  <a:gd name="connsiteX3" fmla="*/ 17620 w 96944"/>
                  <a:gd name="connsiteY3" fmla="*/ 7255 h 122787"/>
                  <a:gd name="connsiteX4" fmla="*/ 46503 w 96944"/>
                  <a:gd name="connsiteY4" fmla="*/ 0 h 122787"/>
                  <a:gd name="connsiteX5" fmla="*/ 81674 w 96944"/>
                  <a:gd name="connsiteY5" fmla="*/ 9052 h 122787"/>
                  <a:gd name="connsiteX6" fmla="*/ 93075 w 96944"/>
                  <a:gd name="connsiteY6" fmla="*/ 31854 h 122787"/>
                  <a:gd name="connsiteX7" fmla="*/ 88514 w 96944"/>
                  <a:gd name="connsiteY7" fmla="*/ 46848 h 122787"/>
                  <a:gd name="connsiteX8" fmla="*/ 77804 w 96944"/>
                  <a:gd name="connsiteY8" fmla="*/ 56868 h 122787"/>
                  <a:gd name="connsiteX9" fmla="*/ 92177 w 96944"/>
                  <a:gd name="connsiteY9" fmla="*/ 69098 h 122787"/>
                  <a:gd name="connsiteX10" fmla="*/ 96944 w 96944"/>
                  <a:gd name="connsiteY10" fmla="*/ 85958 h 122787"/>
                  <a:gd name="connsiteX11" fmla="*/ 92868 w 96944"/>
                  <a:gd name="connsiteY11" fmla="*/ 102610 h 122787"/>
                  <a:gd name="connsiteX12" fmla="*/ 82848 w 96944"/>
                  <a:gd name="connsiteY12" fmla="*/ 114564 h 122787"/>
                  <a:gd name="connsiteX13" fmla="*/ 68061 w 96944"/>
                  <a:gd name="connsiteY13" fmla="*/ 120783 h 122787"/>
                  <a:gd name="connsiteX14" fmla="*/ 49129 w 96944"/>
                  <a:gd name="connsiteY14" fmla="*/ 122787 h 122787"/>
                  <a:gd name="connsiteX15" fmla="*/ 20315 w 96944"/>
                  <a:gd name="connsiteY15" fmla="*/ 118365 h 122787"/>
                  <a:gd name="connsiteX16" fmla="*/ 5182 w 96944"/>
                  <a:gd name="connsiteY16" fmla="*/ 105236 h 122787"/>
                  <a:gd name="connsiteX17" fmla="*/ 0 w 96944"/>
                  <a:gd name="connsiteY17" fmla="*/ 85889 h 122787"/>
                  <a:gd name="connsiteX18" fmla="*/ 4837 w 96944"/>
                  <a:gd name="connsiteY18" fmla="*/ 68200 h 122787"/>
                  <a:gd name="connsiteX19" fmla="*/ 19831 w 96944"/>
                  <a:gd name="connsiteY19" fmla="*/ 57006 h 122787"/>
                  <a:gd name="connsiteX20" fmla="*/ 32821 w 96944"/>
                  <a:gd name="connsiteY20" fmla="*/ 84714 h 122787"/>
                  <a:gd name="connsiteX21" fmla="*/ 37589 w 96944"/>
                  <a:gd name="connsiteY21" fmla="*/ 97566 h 122787"/>
                  <a:gd name="connsiteX22" fmla="*/ 48507 w 96944"/>
                  <a:gd name="connsiteY22" fmla="*/ 102541 h 122787"/>
                  <a:gd name="connsiteX23" fmla="*/ 59148 w 96944"/>
                  <a:gd name="connsiteY23" fmla="*/ 97497 h 122787"/>
                  <a:gd name="connsiteX24" fmla="*/ 63846 w 96944"/>
                  <a:gd name="connsiteY24" fmla="*/ 84645 h 122787"/>
                  <a:gd name="connsiteX25" fmla="*/ 59079 w 96944"/>
                  <a:gd name="connsiteY25" fmla="*/ 71793 h 122787"/>
                  <a:gd name="connsiteX26" fmla="*/ 48092 w 96944"/>
                  <a:gd name="connsiteY26" fmla="*/ 66749 h 122787"/>
                  <a:gd name="connsiteX27" fmla="*/ 37382 w 96944"/>
                  <a:gd name="connsiteY27" fmla="*/ 71585 h 122787"/>
                  <a:gd name="connsiteX28" fmla="*/ 32821 w 96944"/>
                  <a:gd name="connsiteY28" fmla="*/ 84714 h 122787"/>
                  <a:gd name="connsiteX29" fmla="*/ 34618 w 96944"/>
                  <a:gd name="connsiteY29" fmla="*/ 33651 h 122787"/>
                  <a:gd name="connsiteX30" fmla="*/ 38488 w 96944"/>
                  <a:gd name="connsiteY30" fmla="*/ 43601 h 122787"/>
                  <a:gd name="connsiteX31" fmla="*/ 48714 w 96944"/>
                  <a:gd name="connsiteY31" fmla="*/ 47332 h 122787"/>
                  <a:gd name="connsiteX32" fmla="*/ 58042 w 96944"/>
                  <a:gd name="connsiteY32" fmla="*/ 43601 h 122787"/>
                  <a:gd name="connsiteX33" fmla="*/ 61704 w 96944"/>
                  <a:gd name="connsiteY33" fmla="*/ 33996 h 122787"/>
                  <a:gd name="connsiteX34" fmla="*/ 57904 w 96944"/>
                  <a:gd name="connsiteY34" fmla="*/ 23977 h 122787"/>
                  <a:gd name="connsiteX35" fmla="*/ 48161 w 96944"/>
                  <a:gd name="connsiteY35" fmla="*/ 20108 h 122787"/>
                  <a:gd name="connsiteX36" fmla="*/ 38418 w 96944"/>
                  <a:gd name="connsiteY36" fmla="*/ 23839 h 122787"/>
                  <a:gd name="connsiteX37" fmla="*/ 34687 w 96944"/>
                  <a:gd name="connsiteY37" fmla="*/ 33582 h 122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96944" h="122787">
                    <a:moveTo>
                      <a:pt x="19762" y="56937"/>
                    </a:moveTo>
                    <a:cubicBezTo>
                      <a:pt x="14580" y="54173"/>
                      <a:pt x="10779" y="51132"/>
                      <a:pt x="8430" y="47678"/>
                    </a:cubicBezTo>
                    <a:cubicBezTo>
                      <a:pt x="5182" y="43048"/>
                      <a:pt x="3593" y="37658"/>
                      <a:pt x="3593" y="31647"/>
                    </a:cubicBezTo>
                    <a:cubicBezTo>
                      <a:pt x="3593" y="21697"/>
                      <a:pt x="8292" y="13612"/>
                      <a:pt x="17620" y="7255"/>
                    </a:cubicBezTo>
                    <a:cubicBezTo>
                      <a:pt x="24875" y="2418"/>
                      <a:pt x="34549" y="0"/>
                      <a:pt x="46503" y="0"/>
                    </a:cubicBezTo>
                    <a:cubicBezTo>
                      <a:pt x="62395" y="0"/>
                      <a:pt x="74073" y="3040"/>
                      <a:pt x="81674" y="9052"/>
                    </a:cubicBezTo>
                    <a:cubicBezTo>
                      <a:pt x="89274" y="15063"/>
                      <a:pt x="93075" y="22733"/>
                      <a:pt x="93075" y="31854"/>
                    </a:cubicBezTo>
                    <a:cubicBezTo>
                      <a:pt x="93075" y="37175"/>
                      <a:pt x="91555" y="42219"/>
                      <a:pt x="88514" y="46848"/>
                    </a:cubicBezTo>
                    <a:cubicBezTo>
                      <a:pt x="86234" y="50303"/>
                      <a:pt x="82710" y="53620"/>
                      <a:pt x="77804" y="56868"/>
                    </a:cubicBezTo>
                    <a:cubicBezTo>
                      <a:pt x="84230" y="59977"/>
                      <a:pt x="88998" y="64054"/>
                      <a:pt x="92177" y="69098"/>
                    </a:cubicBezTo>
                    <a:cubicBezTo>
                      <a:pt x="95355" y="74142"/>
                      <a:pt x="96944" y="79808"/>
                      <a:pt x="96944" y="85958"/>
                    </a:cubicBezTo>
                    <a:cubicBezTo>
                      <a:pt x="96944" y="92107"/>
                      <a:pt x="95562" y="97428"/>
                      <a:pt x="92868" y="102610"/>
                    </a:cubicBezTo>
                    <a:cubicBezTo>
                      <a:pt x="90173" y="107793"/>
                      <a:pt x="86787" y="111731"/>
                      <a:pt x="82848" y="114564"/>
                    </a:cubicBezTo>
                    <a:cubicBezTo>
                      <a:pt x="78910" y="117397"/>
                      <a:pt x="73935" y="119470"/>
                      <a:pt x="68061" y="120783"/>
                    </a:cubicBezTo>
                    <a:cubicBezTo>
                      <a:pt x="62188" y="122096"/>
                      <a:pt x="55831" y="122787"/>
                      <a:pt x="49129" y="122787"/>
                    </a:cubicBezTo>
                    <a:cubicBezTo>
                      <a:pt x="36553" y="122787"/>
                      <a:pt x="26948" y="121336"/>
                      <a:pt x="20315" y="118365"/>
                    </a:cubicBezTo>
                    <a:cubicBezTo>
                      <a:pt x="13681" y="115394"/>
                      <a:pt x="8637" y="111040"/>
                      <a:pt x="5182" y="105236"/>
                    </a:cubicBezTo>
                    <a:cubicBezTo>
                      <a:pt x="1727" y="99432"/>
                      <a:pt x="0" y="93006"/>
                      <a:pt x="0" y="85889"/>
                    </a:cubicBezTo>
                    <a:cubicBezTo>
                      <a:pt x="0" y="78772"/>
                      <a:pt x="1589" y="73036"/>
                      <a:pt x="4837" y="68200"/>
                    </a:cubicBezTo>
                    <a:cubicBezTo>
                      <a:pt x="8084" y="63363"/>
                      <a:pt x="13059" y="59631"/>
                      <a:pt x="19831" y="57006"/>
                    </a:cubicBezTo>
                    <a:close/>
                    <a:moveTo>
                      <a:pt x="32821" y="84714"/>
                    </a:moveTo>
                    <a:cubicBezTo>
                      <a:pt x="32821" y="89965"/>
                      <a:pt x="34411" y="94249"/>
                      <a:pt x="37589" y="97566"/>
                    </a:cubicBezTo>
                    <a:cubicBezTo>
                      <a:pt x="40768" y="100883"/>
                      <a:pt x="44430" y="102541"/>
                      <a:pt x="48507" y="102541"/>
                    </a:cubicBezTo>
                    <a:cubicBezTo>
                      <a:pt x="52583" y="102541"/>
                      <a:pt x="55969" y="100883"/>
                      <a:pt x="59148" y="97497"/>
                    </a:cubicBezTo>
                    <a:cubicBezTo>
                      <a:pt x="62326" y="94111"/>
                      <a:pt x="63846" y="89827"/>
                      <a:pt x="63846" y="84645"/>
                    </a:cubicBezTo>
                    <a:cubicBezTo>
                      <a:pt x="63846" y="79463"/>
                      <a:pt x="62257" y="75109"/>
                      <a:pt x="59079" y="71793"/>
                    </a:cubicBezTo>
                    <a:cubicBezTo>
                      <a:pt x="55900" y="68476"/>
                      <a:pt x="52238" y="66749"/>
                      <a:pt x="48092" y="66749"/>
                    </a:cubicBezTo>
                    <a:cubicBezTo>
                      <a:pt x="43946" y="66749"/>
                      <a:pt x="40422" y="68338"/>
                      <a:pt x="37382" y="71585"/>
                    </a:cubicBezTo>
                    <a:cubicBezTo>
                      <a:pt x="34342" y="74833"/>
                      <a:pt x="32821" y="79186"/>
                      <a:pt x="32821" y="84714"/>
                    </a:cubicBezTo>
                    <a:close/>
                    <a:moveTo>
                      <a:pt x="34618" y="33651"/>
                    </a:moveTo>
                    <a:cubicBezTo>
                      <a:pt x="34618" y="37727"/>
                      <a:pt x="35931" y="41044"/>
                      <a:pt x="38488" y="43601"/>
                    </a:cubicBezTo>
                    <a:cubicBezTo>
                      <a:pt x="41044" y="46157"/>
                      <a:pt x="44499" y="47332"/>
                      <a:pt x="48714" y="47332"/>
                    </a:cubicBezTo>
                    <a:cubicBezTo>
                      <a:pt x="52514" y="47332"/>
                      <a:pt x="55624" y="46088"/>
                      <a:pt x="58042" y="43601"/>
                    </a:cubicBezTo>
                    <a:cubicBezTo>
                      <a:pt x="60461" y="41113"/>
                      <a:pt x="61704" y="37935"/>
                      <a:pt x="61704" y="33996"/>
                    </a:cubicBezTo>
                    <a:cubicBezTo>
                      <a:pt x="61704" y="30058"/>
                      <a:pt x="60461" y="26534"/>
                      <a:pt x="57904" y="23977"/>
                    </a:cubicBezTo>
                    <a:cubicBezTo>
                      <a:pt x="55347" y="21420"/>
                      <a:pt x="52100" y="20108"/>
                      <a:pt x="48161" y="20108"/>
                    </a:cubicBezTo>
                    <a:cubicBezTo>
                      <a:pt x="44223" y="20108"/>
                      <a:pt x="40906" y="21351"/>
                      <a:pt x="38418" y="23839"/>
                    </a:cubicBezTo>
                    <a:cubicBezTo>
                      <a:pt x="35931" y="26326"/>
                      <a:pt x="34687" y="29574"/>
                      <a:pt x="34687" y="3358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DADF83A-07BB-D947-0B95-F9A83B12FD46}"/>
                  </a:ext>
                </a:extLst>
              </p:cNvPr>
              <p:cNvSpPr/>
              <p:nvPr/>
            </p:nvSpPr>
            <p:spPr>
              <a:xfrm>
                <a:off x="1828271" y="2114573"/>
                <a:ext cx="97842" cy="122648"/>
              </a:xfrm>
              <a:custGeom>
                <a:avLst/>
                <a:gdLst>
                  <a:gd name="connsiteX0" fmla="*/ 2626 w 97842"/>
                  <a:gd name="connsiteY0" fmla="*/ 94111 h 122648"/>
                  <a:gd name="connsiteX1" fmla="*/ 35447 w 97842"/>
                  <a:gd name="connsiteY1" fmla="*/ 89965 h 122648"/>
                  <a:gd name="connsiteX2" fmla="*/ 39800 w 97842"/>
                  <a:gd name="connsiteY2" fmla="*/ 99708 h 122648"/>
                  <a:gd name="connsiteX3" fmla="*/ 47332 w 97842"/>
                  <a:gd name="connsiteY3" fmla="*/ 102541 h 122648"/>
                  <a:gd name="connsiteX4" fmla="*/ 59701 w 97842"/>
                  <a:gd name="connsiteY4" fmla="*/ 94526 h 122648"/>
                  <a:gd name="connsiteX5" fmla="*/ 64537 w 97842"/>
                  <a:gd name="connsiteY5" fmla="*/ 69513 h 122648"/>
                  <a:gd name="connsiteX6" fmla="*/ 52376 w 97842"/>
                  <a:gd name="connsiteY6" fmla="*/ 78426 h 122648"/>
                  <a:gd name="connsiteX7" fmla="*/ 37935 w 97842"/>
                  <a:gd name="connsiteY7" fmla="*/ 81259 h 122648"/>
                  <a:gd name="connsiteX8" fmla="*/ 10987 w 97842"/>
                  <a:gd name="connsiteY8" fmla="*/ 69927 h 122648"/>
                  <a:gd name="connsiteX9" fmla="*/ 0 w 97842"/>
                  <a:gd name="connsiteY9" fmla="*/ 41251 h 122648"/>
                  <a:gd name="connsiteX10" fmla="*/ 5597 w 97842"/>
                  <a:gd name="connsiteY10" fmla="*/ 19693 h 122648"/>
                  <a:gd name="connsiteX11" fmla="*/ 21006 w 97842"/>
                  <a:gd name="connsiteY11" fmla="*/ 4975 h 122648"/>
                  <a:gd name="connsiteX12" fmla="*/ 45605 w 97842"/>
                  <a:gd name="connsiteY12" fmla="*/ 0 h 122648"/>
                  <a:gd name="connsiteX13" fmla="*/ 74211 w 97842"/>
                  <a:gd name="connsiteY13" fmla="*/ 6081 h 122648"/>
                  <a:gd name="connsiteX14" fmla="*/ 91416 w 97842"/>
                  <a:gd name="connsiteY14" fmla="*/ 25497 h 122648"/>
                  <a:gd name="connsiteX15" fmla="*/ 97843 w 97842"/>
                  <a:gd name="connsiteY15" fmla="*/ 60668 h 122648"/>
                  <a:gd name="connsiteX16" fmla="*/ 84299 w 97842"/>
                  <a:gd name="connsiteY16" fmla="*/ 107724 h 122648"/>
                  <a:gd name="connsiteX17" fmla="*/ 46779 w 97842"/>
                  <a:gd name="connsiteY17" fmla="*/ 122649 h 122648"/>
                  <a:gd name="connsiteX18" fmla="*/ 24461 w 97842"/>
                  <a:gd name="connsiteY18" fmla="*/ 119401 h 122648"/>
                  <a:gd name="connsiteX19" fmla="*/ 10848 w 97842"/>
                  <a:gd name="connsiteY19" fmla="*/ 109796 h 122648"/>
                  <a:gd name="connsiteX20" fmla="*/ 2488 w 97842"/>
                  <a:gd name="connsiteY20" fmla="*/ 93973 h 122648"/>
                  <a:gd name="connsiteX21" fmla="*/ 63363 w 97842"/>
                  <a:gd name="connsiteY21" fmla="*/ 41182 h 122648"/>
                  <a:gd name="connsiteX22" fmla="*/ 58526 w 97842"/>
                  <a:gd name="connsiteY22" fmla="*/ 26050 h 122648"/>
                  <a:gd name="connsiteX23" fmla="*/ 46710 w 97842"/>
                  <a:gd name="connsiteY23" fmla="*/ 20591 h 122648"/>
                  <a:gd name="connsiteX24" fmla="*/ 35793 w 97842"/>
                  <a:gd name="connsiteY24" fmla="*/ 25497 h 122648"/>
                  <a:gd name="connsiteX25" fmla="*/ 31440 w 97842"/>
                  <a:gd name="connsiteY25" fmla="*/ 40284 h 122648"/>
                  <a:gd name="connsiteX26" fmla="*/ 35931 w 97842"/>
                  <a:gd name="connsiteY26" fmla="*/ 55486 h 122648"/>
                  <a:gd name="connsiteX27" fmla="*/ 47125 w 97842"/>
                  <a:gd name="connsiteY27" fmla="*/ 60737 h 122648"/>
                  <a:gd name="connsiteX28" fmla="*/ 58733 w 97842"/>
                  <a:gd name="connsiteY28" fmla="*/ 55624 h 122648"/>
                  <a:gd name="connsiteX29" fmla="*/ 63363 w 97842"/>
                  <a:gd name="connsiteY29" fmla="*/ 41044 h 122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648">
                    <a:moveTo>
                      <a:pt x="2626" y="94111"/>
                    </a:moveTo>
                    <a:lnTo>
                      <a:pt x="35447" y="89965"/>
                    </a:lnTo>
                    <a:cubicBezTo>
                      <a:pt x="36276" y="94526"/>
                      <a:pt x="37797" y="97774"/>
                      <a:pt x="39800" y="99708"/>
                    </a:cubicBezTo>
                    <a:cubicBezTo>
                      <a:pt x="41804" y="101643"/>
                      <a:pt x="44361" y="102541"/>
                      <a:pt x="47332" y="102541"/>
                    </a:cubicBezTo>
                    <a:cubicBezTo>
                      <a:pt x="52653" y="102541"/>
                      <a:pt x="56729" y="99846"/>
                      <a:pt x="59701" y="94526"/>
                    </a:cubicBezTo>
                    <a:cubicBezTo>
                      <a:pt x="61843" y="90587"/>
                      <a:pt x="63501" y="82227"/>
                      <a:pt x="64537" y="69513"/>
                    </a:cubicBezTo>
                    <a:cubicBezTo>
                      <a:pt x="60599" y="73589"/>
                      <a:pt x="56522" y="76560"/>
                      <a:pt x="52376" y="78426"/>
                    </a:cubicBezTo>
                    <a:cubicBezTo>
                      <a:pt x="48230" y="80292"/>
                      <a:pt x="43393" y="81259"/>
                      <a:pt x="37935" y="81259"/>
                    </a:cubicBezTo>
                    <a:cubicBezTo>
                      <a:pt x="27294" y="81259"/>
                      <a:pt x="18311" y="77459"/>
                      <a:pt x="10987" y="69927"/>
                    </a:cubicBezTo>
                    <a:cubicBezTo>
                      <a:pt x="3662" y="62395"/>
                      <a:pt x="0" y="52791"/>
                      <a:pt x="0" y="41251"/>
                    </a:cubicBezTo>
                    <a:cubicBezTo>
                      <a:pt x="0" y="33374"/>
                      <a:pt x="1866" y="26188"/>
                      <a:pt x="5597" y="19693"/>
                    </a:cubicBezTo>
                    <a:cubicBezTo>
                      <a:pt x="9328" y="13198"/>
                      <a:pt x="14441" y="8292"/>
                      <a:pt x="21006" y="4975"/>
                    </a:cubicBezTo>
                    <a:cubicBezTo>
                      <a:pt x="27570" y="1658"/>
                      <a:pt x="35724" y="0"/>
                      <a:pt x="45605" y="0"/>
                    </a:cubicBezTo>
                    <a:cubicBezTo>
                      <a:pt x="57489" y="0"/>
                      <a:pt x="67025" y="2004"/>
                      <a:pt x="74211" y="6081"/>
                    </a:cubicBezTo>
                    <a:cubicBezTo>
                      <a:pt x="81397" y="10157"/>
                      <a:pt x="87132" y="16653"/>
                      <a:pt x="91416" y="25497"/>
                    </a:cubicBezTo>
                    <a:cubicBezTo>
                      <a:pt x="95701" y="34342"/>
                      <a:pt x="97843" y="46088"/>
                      <a:pt x="97843" y="60668"/>
                    </a:cubicBezTo>
                    <a:cubicBezTo>
                      <a:pt x="97843" y="82088"/>
                      <a:pt x="93351" y="97774"/>
                      <a:pt x="84299" y="107724"/>
                    </a:cubicBezTo>
                    <a:cubicBezTo>
                      <a:pt x="75248" y="117674"/>
                      <a:pt x="62810" y="122649"/>
                      <a:pt x="46779" y="122649"/>
                    </a:cubicBezTo>
                    <a:cubicBezTo>
                      <a:pt x="37313" y="122649"/>
                      <a:pt x="29850" y="121543"/>
                      <a:pt x="24461" y="119401"/>
                    </a:cubicBezTo>
                    <a:cubicBezTo>
                      <a:pt x="19071" y="117259"/>
                      <a:pt x="14441" y="114011"/>
                      <a:pt x="10848" y="109796"/>
                    </a:cubicBezTo>
                    <a:cubicBezTo>
                      <a:pt x="7255" y="105582"/>
                      <a:pt x="4422" y="100330"/>
                      <a:pt x="2488" y="93973"/>
                    </a:cubicBezTo>
                    <a:close/>
                    <a:moveTo>
                      <a:pt x="63363" y="41182"/>
                    </a:moveTo>
                    <a:cubicBezTo>
                      <a:pt x="63363" y="34756"/>
                      <a:pt x="61774" y="29712"/>
                      <a:pt x="58526" y="26050"/>
                    </a:cubicBezTo>
                    <a:cubicBezTo>
                      <a:pt x="55278" y="22388"/>
                      <a:pt x="51340" y="20591"/>
                      <a:pt x="46710" y="20591"/>
                    </a:cubicBezTo>
                    <a:cubicBezTo>
                      <a:pt x="42357" y="20591"/>
                      <a:pt x="38695" y="22250"/>
                      <a:pt x="35793" y="25497"/>
                    </a:cubicBezTo>
                    <a:cubicBezTo>
                      <a:pt x="32891" y="28745"/>
                      <a:pt x="31440" y="33720"/>
                      <a:pt x="31440" y="40284"/>
                    </a:cubicBezTo>
                    <a:cubicBezTo>
                      <a:pt x="31440" y="46848"/>
                      <a:pt x="32960" y="52031"/>
                      <a:pt x="35931" y="55486"/>
                    </a:cubicBezTo>
                    <a:cubicBezTo>
                      <a:pt x="38902" y="58940"/>
                      <a:pt x="42633" y="60737"/>
                      <a:pt x="47125" y="60737"/>
                    </a:cubicBezTo>
                    <a:cubicBezTo>
                      <a:pt x="51616" y="60737"/>
                      <a:pt x="55624" y="59010"/>
                      <a:pt x="58733" y="55624"/>
                    </a:cubicBezTo>
                    <a:cubicBezTo>
                      <a:pt x="61843" y="52238"/>
                      <a:pt x="63363" y="47332"/>
                      <a:pt x="63363" y="4104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71" name="Graphic 28">
              <a:extLst>
                <a:ext uri="{FF2B5EF4-FFF2-40B4-BE49-F238E27FC236}">
                  <a16:creationId xmlns:a16="http://schemas.microsoft.com/office/drawing/2014/main" id="{7CEB92EF-C2B8-53E2-06D8-14CAAF5308CB}"/>
                </a:ext>
              </a:extLst>
            </p:cNvPr>
            <p:cNvGrpSpPr/>
            <p:nvPr/>
          </p:nvGrpSpPr>
          <p:grpSpPr>
            <a:xfrm>
              <a:off x="4254491" y="5657156"/>
              <a:ext cx="207224" cy="122717"/>
              <a:chOff x="1719027" y="2387786"/>
              <a:chExt cx="207224" cy="122717"/>
            </a:xfrm>
            <a:solidFill>
              <a:srgbClr val="FBD815"/>
            </a:solidFill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EB02B19-411E-330C-46D6-90DA95CC4538}"/>
                  </a:ext>
                </a:extLst>
              </p:cNvPr>
              <p:cNvSpPr/>
              <p:nvPr/>
            </p:nvSpPr>
            <p:spPr>
              <a:xfrm>
                <a:off x="1719027" y="2387786"/>
                <a:ext cx="97842" cy="122717"/>
              </a:xfrm>
              <a:custGeom>
                <a:avLst/>
                <a:gdLst>
                  <a:gd name="connsiteX0" fmla="*/ 95286 w 97842"/>
                  <a:gd name="connsiteY0" fmla="*/ 28676 h 122717"/>
                  <a:gd name="connsiteX1" fmla="*/ 62464 w 97842"/>
                  <a:gd name="connsiteY1" fmla="*/ 32752 h 122717"/>
                  <a:gd name="connsiteX2" fmla="*/ 58111 w 97842"/>
                  <a:gd name="connsiteY2" fmla="*/ 23009 h 122717"/>
                  <a:gd name="connsiteX3" fmla="*/ 50649 w 97842"/>
                  <a:gd name="connsiteY3" fmla="*/ 20176 h 122717"/>
                  <a:gd name="connsiteX4" fmla="*/ 38211 w 97842"/>
                  <a:gd name="connsiteY4" fmla="*/ 28261 h 122717"/>
                  <a:gd name="connsiteX5" fmla="*/ 33443 w 97842"/>
                  <a:gd name="connsiteY5" fmla="*/ 53205 h 122717"/>
                  <a:gd name="connsiteX6" fmla="*/ 45605 w 97842"/>
                  <a:gd name="connsiteY6" fmla="*/ 44361 h 122717"/>
                  <a:gd name="connsiteX7" fmla="*/ 60046 w 97842"/>
                  <a:gd name="connsiteY7" fmla="*/ 41459 h 122717"/>
                  <a:gd name="connsiteX8" fmla="*/ 86856 w 97842"/>
                  <a:gd name="connsiteY8" fmla="*/ 52791 h 122717"/>
                  <a:gd name="connsiteX9" fmla="*/ 97843 w 97842"/>
                  <a:gd name="connsiteY9" fmla="*/ 81535 h 122717"/>
                  <a:gd name="connsiteX10" fmla="*/ 92315 w 97842"/>
                  <a:gd name="connsiteY10" fmla="*/ 103025 h 122717"/>
                  <a:gd name="connsiteX11" fmla="*/ 76906 w 97842"/>
                  <a:gd name="connsiteY11" fmla="*/ 117743 h 122717"/>
                  <a:gd name="connsiteX12" fmla="*/ 52238 w 97842"/>
                  <a:gd name="connsiteY12" fmla="*/ 122718 h 122717"/>
                  <a:gd name="connsiteX13" fmla="*/ 23631 w 97842"/>
                  <a:gd name="connsiteY13" fmla="*/ 116637 h 122717"/>
                  <a:gd name="connsiteX14" fmla="*/ 6426 w 97842"/>
                  <a:gd name="connsiteY14" fmla="*/ 97221 h 122717"/>
                  <a:gd name="connsiteX15" fmla="*/ 0 w 97842"/>
                  <a:gd name="connsiteY15" fmla="*/ 61981 h 122717"/>
                  <a:gd name="connsiteX16" fmla="*/ 13543 w 97842"/>
                  <a:gd name="connsiteY16" fmla="*/ 14925 h 122717"/>
                  <a:gd name="connsiteX17" fmla="*/ 51063 w 97842"/>
                  <a:gd name="connsiteY17" fmla="*/ 0 h 122717"/>
                  <a:gd name="connsiteX18" fmla="*/ 73451 w 97842"/>
                  <a:gd name="connsiteY18" fmla="*/ 3248 h 122717"/>
                  <a:gd name="connsiteX19" fmla="*/ 87063 w 97842"/>
                  <a:gd name="connsiteY19" fmla="*/ 12852 h 122717"/>
                  <a:gd name="connsiteX20" fmla="*/ 95355 w 97842"/>
                  <a:gd name="connsiteY20" fmla="*/ 28745 h 122717"/>
                  <a:gd name="connsiteX21" fmla="*/ 34549 w 97842"/>
                  <a:gd name="connsiteY21" fmla="*/ 81605 h 122717"/>
                  <a:gd name="connsiteX22" fmla="*/ 39386 w 97842"/>
                  <a:gd name="connsiteY22" fmla="*/ 96737 h 122717"/>
                  <a:gd name="connsiteX23" fmla="*/ 51271 w 97842"/>
                  <a:gd name="connsiteY23" fmla="*/ 102196 h 122717"/>
                  <a:gd name="connsiteX24" fmla="*/ 62119 w 97842"/>
                  <a:gd name="connsiteY24" fmla="*/ 97290 h 122717"/>
                  <a:gd name="connsiteX25" fmla="*/ 66472 w 97842"/>
                  <a:gd name="connsiteY25" fmla="*/ 82572 h 122717"/>
                  <a:gd name="connsiteX26" fmla="*/ 61912 w 97842"/>
                  <a:gd name="connsiteY26" fmla="*/ 67301 h 122717"/>
                  <a:gd name="connsiteX27" fmla="*/ 50649 w 97842"/>
                  <a:gd name="connsiteY27" fmla="*/ 62050 h 122717"/>
                  <a:gd name="connsiteX28" fmla="*/ 39109 w 97842"/>
                  <a:gd name="connsiteY28" fmla="*/ 67163 h 122717"/>
                  <a:gd name="connsiteX29" fmla="*/ 34480 w 97842"/>
                  <a:gd name="connsiteY29" fmla="*/ 81743 h 122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97842" h="122717">
                    <a:moveTo>
                      <a:pt x="95286" y="28676"/>
                    </a:moveTo>
                    <a:lnTo>
                      <a:pt x="62464" y="32752"/>
                    </a:lnTo>
                    <a:cubicBezTo>
                      <a:pt x="61635" y="28192"/>
                      <a:pt x="60184" y="24944"/>
                      <a:pt x="58111" y="23009"/>
                    </a:cubicBezTo>
                    <a:cubicBezTo>
                      <a:pt x="56038" y="21075"/>
                      <a:pt x="53620" y="20176"/>
                      <a:pt x="50649" y="20176"/>
                    </a:cubicBezTo>
                    <a:cubicBezTo>
                      <a:pt x="45328" y="20176"/>
                      <a:pt x="41113" y="22871"/>
                      <a:pt x="38211" y="28261"/>
                    </a:cubicBezTo>
                    <a:cubicBezTo>
                      <a:pt x="36069" y="32130"/>
                      <a:pt x="34480" y="40491"/>
                      <a:pt x="33443" y="53205"/>
                    </a:cubicBezTo>
                    <a:cubicBezTo>
                      <a:pt x="37382" y="49198"/>
                      <a:pt x="41459" y="46226"/>
                      <a:pt x="45605" y="44361"/>
                    </a:cubicBezTo>
                    <a:cubicBezTo>
                      <a:pt x="49750" y="42495"/>
                      <a:pt x="54587" y="41459"/>
                      <a:pt x="60046" y="41459"/>
                    </a:cubicBezTo>
                    <a:cubicBezTo>
                      <a:pt x="70618" y="41459"/>
                      <a:pt x="79601" y="45259"/>
                      <a:pt x="86856" y="52791"/>
                    </a:cubicBezTo>
                    <a:cubicBezTo>
                      <a:pt x="94111" y="60323"/>
                      <a:pt x="97843" y="69927"/>
                      <a:pt x="97843" y="81535"/>
                    </a:cubicBezTo>
                    <a:cubicBezTo>
                      <a:pt x="97843" y="89343"/>
                      <a:pt x="95977" y="96530"/>
                      <a:pt x="92315" y="103025"/>
                    </a:cubicBezTo>
                    <a:cubicBezTo>
                      <a:pt x="88653" y="109520"/>
                      <a:pt x="83470" y="114426"/>
                      <a:pt x="76906" y="117743"/>
                    </a:cubicBezTo>
                    <a:cubicBezTo>
                      <a:pt x="70342" y="121059"/>
                      <a:pt x="62119" y="122718"/>
                      <a:pt x="52238" y="122718"/>
                    </a:cubicBezTo>
                    <a:cubicBezTo>
                      <a:pt x="40353" y="122718"/>
                      <a:pt x="30818" y="120714"/>
                      <a:pt x="23631" y="116637"/>
                    </a:cubicBezTo>
                    <a:cubicBezTo>
                      <a:pt x="16445" y="112560"/>
                      <a:pt x="10710" y="106134"/>
                      <a:pt x="6426" y="97221"/>
                    </a:cubicBezTo>
                    <a:cubicBezTo>
                      <a:pt x="2142" y="88307"/>
                      <a:pt x="0" y="76560"/>
                      <a:pt x="0" y="61981"/>
                    </a:cubicBezTo>
                    <a:cubicBezTo>
                      <a:pt x="0" y="40560"/>
                      <a:pt x="4491" y="24875"/>
                      <a:pt x="13543" y="14925"/>
                    </a:cubicBezTo>
                    <a:cubicBezTo>
                      <a:pt x="22595" y="4975"/>
                      <a:pt x="35033" y="0"/>
                      <a:pt x="51063" y="0"/>
                    </a:cubicBezTo>
                    <a:cubicBezTo>
                      <a:pt x="60530" y="0"/>
                      <a:pt x="67992" y="1106"/>
                      <a:pt x="73451" y="3248"/>
                    </a:cubicBezTo>
                    <a:cubicBezTo>
                      <a:pt x="78910" y="5390"/>
                      <a:pt x="83470" y="8637"/>
                      <a:pt x="87063" y="12852"/>
                    </a:cubicBezTo>
                    <a:cubicBezTo>
                      <a:pt x="90656" y="17067"/>
                      <a:pt x="93420" y="22388"/>
                      <a:pt x="95355" y="28745"/>
                    </a:cubicBezTo>
                    <a:close/>
                    <a:moveTo>
                      <a:pt x="34549" y="81605"/>
                    </a:moveTo>
                    <a:cubicBezTo>
                      <a:pt x="34549" y="88031"/>
                      <a:pt x="36138" y="93075"/>
                      <a:pt x="39386" y="96737"/>
                    </a:cubicBezTo>
                    <a:cubicBezTo>
                      <a:pt x="42633" y="100399"/>
                      <a:pt x="46572" y="102196"/>
                      <a:pt x="51271" y="102196"/>
                    </a:cubicBezTo>
                    <a:cubicBezTo>
                      <a:pt x="55555" y="102196"/>
                      <a:pt x="59217" y="100537"/>
                      <a:pt x="62119" y="97290"/>
                    </a:cubicBezTo>
                    <a:cubicBezTo>
                      <a:pt x="65021" y="94042"/>
                      <a:pt x="66472" y="89067"/>
                      <a:pt x="66472" y="82572"/>
                    </a:cubicBezTo>
                    <a:cubicBezTo>
                      <a:pt x="66472" y="76077"/>
                      <a:pt x="64952" y="70756"/>
                      <a:pt x="61912" y="67301"/>
                    </a:cubicBezTo>
                    <a:cubicBezTo>
                      <a:pt x="58871" y="63846"/>
                      <a:pt x="55140" y="62050"/>
                      <a:pt x="50649" y="62050"/>
                    </a:cubicBezTo>
                    <a:cubicBezTo>
                      <a:pt x="46157" y="62050"/>
                      <a:pt x="42219" y="63777"/>
                      <a:pt x="39109" y="67163"/>
                    </a:cubicBezTo>
                    <a:cubicBezTo>
                      <a:pt x="36000" y="70549"/>
                      <a:pt x="34480" y="75455"/>
                      <a:pt x="34480" y="817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FB98B16-23E4-33D2-D51F-7337859E7C86}"/>
                  </a:ext>
                </a:extLst>
              </p:cNvPr>
              <p:cNvSpPr/>
              <p:nvPr/>
            </p:nvSpPr>
            <p:spPr>
              <a:xfrm>
                <a:off x="1829999" y="2389790"/>
                <a:ext cx="96253" cy="118710"/>
              </a:xfrm>
              <a:custGeom>
                <a:avLst/>
                <a:gdLst>
                  <a:gd name="connsiteX0" fmla="*/ 0 w 96253"/>
                  <a:gd name="connsiteY0" fmla="*/ 0 h 118710"/>
                  <a:gd name="connsiteX1" fmla="*/ 96253 w 96253"/>
                  <a:gd name="connsiteY1" fmla="*/ 0 h 118710"/>
                  <a:gd name="connsiteX2" fmla="*/ 96253 w 96253"/>
                  <a:gd name="connsiteY2" fmla="*/ 22250 h 118710"/>
                  <a:gd name="connsiteX3" fmla="*/ 75248 w 96253"/>
                  <a:gd name="connsiteY3" fmla="*/ 46779 h 118710"/>
                  <a:gd name="connsiteX4" fmla="*/ 59148 w 96253"/>
                  <a:gd name="connsiteY4" fmla="*/ 82503 h 118710"/>
                  <a:gd name="connsiteX5" fmla="*/ 52860 w 96253"/>
                  <a:gd name="connsiteY5" fmla="*/ 118710 h 118710"/>
                  <a:gd name="connsiteX6" fmla="*/ 19969 w 96253"/>
                  <a:gd name="connsiteY6" fmla="*/ 118710 h 118710"/>
                  <a:gd name="connsiteX7" fmla="*/ 32200 w 96253"/>
                  <a:gd name="connsiteY7" fmla="*/ 69996 h 118710"/>
                  <a:gd name="connsiteX8" fmla="*/ 58595 w 96253"/>
                  <a:gd name="connsiteY8" fmla="*/ 27915 h 118710"/>
                  <a:gd name="connsiteX9" fmla="*/ 0 w 96253"/>
                  <a:gd name="connsiteY9" fmla="*/ 27915 h 118710"/>
                  <a:gd name="connsiteX10" fmla="*/ 0 w 96253"/>
                  <a:gd name="connsiteY10" fmla="*/ 69 h 118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253" h="118710">
                    <a:moveTo>
                      <a:pt x="0" y="0"/>
                    </a:moveTo>
                    <a:lnTo>
                      <a:pt x="96253" y="0"/>
                    </a:lnTo>
                    <a:lnTo>
                      <a:pt x="96253" y="22250"/>
                    </a:lnTo>
                    <a:cubicBezTo>
                      <a:pt x="87892" y="29781"/>
                      <a:pt x="80914" y="38004"/>
                      <a:pt x="75248" y="46779"/>
                    </a:cubicBezTo>
                    <a:cubicBezTo>
                      <a:pt x="68476" y="57489"/>
                      <a:pt x="63086" y="69374"/>
                      <a:pt x="59148" y="82503"/>
                    </a:cubicBezTo>
                    <a:cubicBezTo>
                      <a:pt x="56038" y="92729"/>
                      <a:pt x="53896" y="104752"/>
                      <a:pt x="52860" y="118710"/>
                    </a:cubicBezTo>
                    <a:lnTo>
                      <a:pt x="19969" y="118710"/>
                    </a:lnTo>
                    <a:cubicBezTo>
                      <a:pt x="22595" y="99363"/>
                      <a:pt x="26603" y="83056"/>
                      <a:pt x="32200" y="69996"/>
                    </a:cubicBezTo>
                    <a:cubicBezTo>
                      <a:pt x="37797" y="56937"/>
                      <a:pt x="46572" y="42841"/>
                      <a:pt x="58595" y="27915"/>
                    </a:cubicBezTo>
                    <a:lnTo>
                      <a:pt x="0" y="27915"/>
                    </a:lnTo>
                    <a:lnTo>
                      <a:pt x="0" y="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72" name="Graphic 28">
              <a:extLst>
                <a:ext uri="{FF2B5EF4-FFF2-40B4-BE49-F238E27FC236}">
                  <a16:creationId xmlns:a16="http://schemas.microsoft.com/office/drawing/2014/main" id="{8346810A-C082-B68E-DDDF-C16D4DF0AC3E}"/>
                </a:ext>
              </a:extLst>
            </p:cNvPr>
            <p:cNvGrpSpPr/>
            <p:nvPr/>
          </p:nvGrpSpPr>
          <p:grpSpPr>
            <a:xfrm>
              <a:off x="3510031" y="5701516"/>
              <a:ext cx="360207" cy="90587"/>
              <a:chOff x="974567" y="2432146"/>
              <a:chExt cx="360207" cy="90587"/>
            </a:xfrm>
            <a:solidFill>
              <a:srgbClr val="FFFFFF"/>
            </a:solidFill>
          </p:grpSpPr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4424D1BA-D0E9-A9C8-0665-A27543C74038}"/>
                  </a:ext>
                </a:extLst>
              </p:cNvPr>
              <p:cNvSpPr/>
              <p:nvPr/>
            </p:nvSpPr>
            <p:spPr>
              <a:xfrm>
                <a:off x="974567" y="2432146"/>
                <a:ext cx="75593" cy="89067"/>
              </a:xfrm>
              <a:custGeom>
                <a:avLst/>
                <a:gdLst>
                  <a:gd name="connsiteX0" fmla="*/ 0 w 75593"/>
                  <a:gd name="connsiteY0" fmla="*/ 0 h 89067"/>
                  <a:gd name="connsiteX1" fmla="*/ 45743 w 75593"/>
                  <a:gd name="connsiteY1" fmla="*/ 0 h 89067"/>
                  <a:gd name="connsiteX2" fmla="*/ 68130 w 75593"/>
                  <a:gd name="connsiteY2" fmla="*/ 7117 h 89067"/>
                  <a:gd name="connsiteX3" fmla="*/ 75593 w 75593"/>
                  <a:gd name="connsiteY3" fmla="*/ 27363 h 89067"/>
                  <a:gd name="connsiteX4" fmla="*/ 67509 w 75593"/>
                  <a:gd name="connsiteY4" fmla="*/ 48438 h 89067"/>
                  <a:gd name="connsiteX5" fmla="*/ 42772 w 75593"/>
                  <a:gd name="connsiteY5" fmla="*/ 56038 h 89067"/>
                  <a:gd name="connsiteX6" fmla="*/ 27708 w 75593"/>
                  <a:gd name="connsiteY6" fmla="*/ 56038 h 89067"/>
                  <a:gd name="connsiteX7" fmla="*/ 27708 w 75593"/>
                  <a:gd name="connsiteY7" fmla="*/ 89067 h 89067"/>
                  <a:gd name="connsiteX8" fmla="*/ 69 w 75593"/>
                  <a:gd name="connsiteY8" fmla="*/ 89067 h 89067"/>
                  <a:gd name="connsiteX9" fmla="*/ 69 w 75593"/>
                  <a:gd name="connsiteY9" fmla="*/ 69 h 89067"/>
                  <a:gd name="connsiteX10" fmla="*/ 27570 w 75593"/>
                  <a:gd name="connsiteY10" fmla="*/ 38004 h 89067"/>
                  <a:gd name="connsiteX11" fmla="*/ 34342 w 75593"/>
                  <a:gd name="connsiteY11" fmla="*/ 38004 h 89067"/>
                  <a:gd name="connsiteX12" fmla="*/ 45535 w 75593"/>
                  <a:gd name="connsiteY12" fmla="*/ 35240 h 89067"/>
                  <a:gd name="connsiteX13" fmla="*/ 48783 w 75593"/>
                  <a:gd name="connsiteY13" fmla="*/ 28192 h 89067"/>
                  <a:gd name="connsiteX14" fmla="*/ 46019 w 75593"/>
                  <a:gd name="connsiteY14" fmla="*/ 21075 h 89067"/>
                  <a:gd name="connsiteX15" fmla="*/ 35516 w 75593"/>
                  <a:gd name="connsiteY15" fmla="*/ 18173 h 89067"/>
                  <a:gd name="connsiteX16" fmla="*/ 27708 w 75593"/>
                  <a:gd name="connsiteY16" fmla="*/ 18173 h 89067"/>
                  <a:gd name="connsiteX17" fmla="*/ 27708 w 75593"/>
                  <a:gd name="connsiteY17" fmla="*/ 38004 h 8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5593" h="89067">
                    <a:moveTo>
                      <a:pt x="0" y="0"/>
                    </a:moveTo>
                    <a:lnTo>
                      <a:pt x="45743" y="0"/>
                    </a:lnTo>
                    <a:cubicBezTo>
                      <a:pt x="55693" y="0"/>
                      <a:pt x="63155" y="2350"/>
                      <a:pt x="68130" y="7117"/>
                    </a:cubicBezTo>
                    <a:cubicBezTo>
                      <a:pt x="73106" y="11885"/>
                      <a:pt x="75593" y="18587"/>
                      <a:pt x="75593" y="27363"/>
                    </a:cubicBezTo>
                    <a:cubicBezTo>
                      <a:pt x="75593" y="36138"/>
                      <a:pt x="72898" y="43394"/>
                      <a:pt x="67509" y="48438"/>
                    </a:cubicBezTo>
                    <a:cubicBezTo>
                      <a:pt x="62119" y="53482"/>
                      <a:pt x="53827" y="56038"/>
                      <a:pt x="42772" y="56038"/>
                    </a:cubicBezTo>
                    <a:lnTo>
                      <a:pt x="27708" y="56038"/>
                    </a:lnTo>
                    <a:lnTo>
                      <a:pt x="27708" y="89067"/>
                    </a:lnTo>
                    <a:lnTo>
                      <a:pt x="69" y="89067"/>
                    </a:lnTo>
                    <a:lnTo>
                      <a:pt x="69" y="69"/>
                    </a:lnTo>
                    <a:close/>
                    <a:moveTo>
                      <a:pt x="27570" y="38004"/>
                    </a:moveTo>
                    <a:lnTo>
                      <a:pt x="34342" y="38004"/>
                    </a:lnTo>
                    <a:cubicBezTo>
                      <a:pt x="39662" y="38004"/>
                      <a:pt x="43393" y="37106"/>
                      <a:pt x="45535" y="35240"/>
                    </a:cubicBezTo>
                    <a:cubicBezTo>
                      <a:pt x="47677" y="33374"/>
                      <a:pt x="48783" y="31025"/>
                      <a:pt x="48783" y="28192"/>
                    </a:cubicBezTo>
                    <a:cubicBezTo>
                      <a:pt x="48783" y="25359"/>
                      <a:pt x="47885" y="23010"/>
                      <a:pt x="46019" y="21075"/>
                    </a:cubicBezTo>
                    <a:cubicBezTo>
                      <a:pt x="44154" y="19140"/>
                      <a:pt x="40630" y="18173"/>
                      <a:pt x="35516" y="18173"/>
                    </a:cubicBezTo>
                    <a:lnTo>
                      <a:pt x="27708" y="18173"/>
                    </a:lnTo>
                    <a:lnTo>
                      <a:pt x="27708" y="3800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E9381901-D89D-A42F-57C4-A5B75AB803BB}"/>
                  </a:ext>
                </a:extLst>
              </p:cNvPr>
              <p:cNvSpPr/>
              <p:nvPr/>
            </p:nvSpPr>
            <p:spPr>
              <a:xfrm>
                <a:off x="1062529" y="2456814"/>
                <a:ext cx="68268" cy="65919"/>
              </a:xfrm>
              <a:custGeom>
                <a:avLst/>
                <a:gdLst>
                  <a:gd name="connsiteX0" fmla="*/ 68269 w 68268"/>
                  <a:gd name="connsiteY0" fmla="*/ 64399 h 65919"/>
                  <a:gd name="connsiteX1" fmla="*/ 45190 w 68268"/>
                  <a:gd name="connsiteY1" fmla="*/ 64399 h 65919"/>
                  <a:gd name="connsiteX2" fmla="*/ 45190 w 68268"/>
                  <a:gd name="connsiteY2" fmla="*/ 53965 h 65919"/>
                  <a:gd name="connsiteX3" fmla="*/ 34756 w 68268"/>
                  <a:gd name="connsiteY3" fmla="*/ 63156 h 65919"/>
                  <a:gd name="connsiteX4" fmla="*/ 21835 w 68268"/>
                  <a:gd name="connsiteY4" fmla="*/ 65919 h 65919"/>
                  <a:gd name="connsiteX5" fmla="*/ 5804 w 68268"/>
                  <a:gd name="connsiteY5" fmla="*/ 59839 h 65919"/>
                  <a:gd name="connsiteX6" fmla="*/ 0 w 68268"/>
                  <a:gd name="connsiteY6" fmla="*/ 41044 h 65919"/>
                  <a:gd name="connsiteX7" fmla="*/ 0 w 68268"/>
                  <a:gd name="connsiteY7" fmla="*/ 0 h 65919"/>
                  <a:gd name="connsiteX8" fmla="*/ 24806 w 68268"/>
                  <a:gd name="connsiteY8" fmla="*/ 0 h 65919"/>
                  <a:gd name="connsiteX9" fmla="*/ 24806 w 68268"/>
                  <a:gd name="connsiteY9" fmla="*/ 35447 h 65919"/>
                  <a:gd name="connsiteX10" fmla="*/ 27086 w 68268"/>
                  <a:gd name="connsiteY10" fmla="*/ 44084 h 65919"/>
                  <a:gd name="connsiteX11" fmla="*/ 33374 w 68268"/>
                  <a:gd name="connsiteY11" fmla="*/ 46641 h 65919"/>
                  <a:gd name="connsiteX12" fmla="*/ 40630 w 68268"/>
                  <a:gd name="connsiteY12" fmla="*/ 43255 h 65919"/>
                  <a:gd name="connsiteX13" fmla="*/ 43463 w 68268"/>
                  <a:gd name="connsiteY13" fmla="*/ 31025 h 65919"/>
                  <a:gd name="connsiteX14" fmla="*/ 43463 w 68268"/>
                  <a:gd name="connsiteY14" fmla="*/ 0 h 65919"/>
                  <a:gd name="connsiteX15" fmla="*/ 68200 w 68268"/>
                  <a:gd name="connsiteY15" fmla="*/ 0 h 65919"/>
                  <a:gd name="connsiteX16" fmla="*/ 68200 w 68268"/>
                  <a:gd name="connsiteY16" fmla="*/ 64468 h 65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8268" h="65919">
                    <a:moveTo>
                      <a:pt x="68269" y="64399"/>
                    </a:moveTo>
                    <a:lnTo>
                      <a:pt x="45190" y="64399"/>
                    </a:lnTo>
                    <a:lnTo>
                      <a:pt x="45190" y="53965"/>
                    </a:lnTo>
                    <a:cubicBezTo>
                      <a:pt x="41735" y="58249"/>
                      <a:pt x="38280" y="61290"/>
                      <a:pt x="34756" y="63156"/>
                    </a:cubicBezTo>
                    <a:cubicBezTo>
                      <a:pt x="31232" y="65021"/>
                      <a:pt x="26948" y="65919"/>
                      <a:pt x="21835" y="65919"/>
                    </a:cubicBezTo>
                    <a:cubicBezTo>
                      <a:pt x="15063" y="65919"/>
                      <a:pt x="9674" y="63916"/>
                      <a:pt x="5804" y="59839"/>
                    </a:cubicBezTo>
                    <a:cubicBezTo>
                      <a:pt x="1935" y="55762"/>
                      <a:pt x="0" y="49474"/>
                      <a:pt x="0" y="41044"/>
                    </a:cubicBezTo>
                    <a:lnTo>
                      <a:pt x="0" y="0"/>
                    </a:lnTo>
                    <a:lnTo>
                      <a:pt x="24806" y="0"/>
                    </a:lnTo>
                    <a:lnTo>
                      <a:pt x="24806" y="35447"/>
                    </a:lnTo>
                    <a:cubicBezTo>
                      <a:pt x="24806" y="39524"/>
                      <a:pt x="25566" y="42357"/>
                      <a:pt x="27086" y="44084"/>
                    </a:cubicBezTo>
                    <a:cubicBezTo>
                      <a:pt x="28607" y="45812"/>
                      <a:pt x="30679" y="46641"/>
                      <a:pt x="33374" y="46641"/>
                    </a:cubicBezTo>
                    <a:cubicBezTo>
                      <a:pt x="36345" y="46641"/>
                      <a:pt x="38764" y="45535"/>
                      <a:pt x="40630" y="43255"/>
                    </a:cubicBezTo>
                    <a:cubicBezTo>
                      <a:pt x="42495" y="40975"/>
                      <a:pt x="43463" y="36898"/>
                      <a:pt x="43463" y="31025"/>
                    </a:cubicBezTo>
                    <a:lnTo>
                      <a:pt x="43463" y="0"/>
                    </a:lnTo>
                    <a:lnTo>
                      <a:pt x="68200" y="0"/>
                    </a:lnTo>
                    <a:lnTo>
                      <a:pt x="68200" y="6446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57449C13-11CE-059E-5F12-5B055544490D}"/>
                  </a:ext>
                </a:extLst>
              </p:cNvPr>
              <p:cNvSpPr/>
              <p:nvPr/>
            </p:nvSpPr>
            <p:spPr>
              <a:xfrm>
                <a:off x="1146621" y="2432146"/>
                <a:ext cx="24806" cy="88998"/>
              </a:xfrm>
              <a:custGeom>
                <a:avLst/>
                <a:gdLst>
                  <a:gd name="connsiteX0" fmla="*/ 0 w 24806"/>
                  <a:gd name="connsiteY0" fmla="*/ 0 h 88998"/>
                  <a:gd name="connsiteX1" fmla="*/ 24806 w 24806"/>
                  <a:gd name="connsiteY1" fmla="*/ 0 h 88998"/>
                  <a:gd name="connsiteX2" fmla="*/ 24806 w 24806"/>
                  <a:gd name="connsiteY2" fmla="*/ 88998 h 88998"/>
                  <a:gd name="connsiteX3" fmla="*/ 0 w 24806"/>
                  <a:gd name="connsiteY3" fmla="*/ 88998 h 88998"/>
                  <a:gd name="connsiteX4" fmla="*/ 0 w 24806"/>
                  <a:gd name="connsiteY4" fmla="*/ 0 h 88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06" h="88998">
                    <a:moveTo>
                      <a:pt x="0" y="0"/>
                    </a:moveTo>
                    <a:lnTo>
                      <a:pt x="24806" y="0"/>
                    </a:lnTo>
                    <a:lnTo>
                      <a:pt x="24806" y="88998"/>
                    </a:lnTo>
                    <a:lnTo>
                      <a:pt x="0" y="889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875FF6AF-C8B9-3A01-980A-30207ADE05FD}"/>
                  </a:ext>
                </a:extLst>
              </p:cNvPr>
              <p:cNvSpPr/>
              <p:nvPr/>
            </p:nvSpPr>
            <p:spPr>
              <a:xfrm>
                <a:off x="1182828" y="2455156"/>
                <a:ext cx="68614" cy="67370"/>
              </a:xfrm>
              <a:custGeom>
                <a:avLst/>
                <a:gdLst>
                  <a:gd name="connsiteX0" fmla="*/ 0 w 68614"/>
                  <a:gd name="connsiteY0" fmla="*/ 48092 h 67370"/>
                  <a:gd name="connsiteX1" fmla="*/ 24530 w 68614"/>
                  <a:gd name="connsiteY1" fmla="*/ 45812 h 67370"/>
                  <a:gd name="connsiteX2" fmla="*/ 28814 w 68614"/>
                  <a:gd name="connsiteY2" fmla="*/ 52100 h 67370"/>
                  <a:gd name="connsiteX3" fmla="*/ 36069 w 68614"/>
                  <a:gd name="connsiteY3" fmla="*/ 53965 h 67370"/>
                  <a:gd name="connsiteX4" fmla="*/ 43808 w 68614"/>
                  <a:gd name="connsiteY4" fmla="*/ 51823 h 67370"/>
                  <a:gd name="connsiteX5" fmla="*/ 45950 w 68614"/>
                  <a:gd name="connsiteY5" fmla="*/ 47885 h 67370"/>
                  <a:gd name="connsiteX6" fmla="*/ 43186 w 68614"/>
                  <a:gd name="connsiteY6" fmla="*/ 43739 h 67370"/>
                  <a:gd name="connsiteX7" fmla="*/ 32545 w 68614"/>
                  <a:gd name="connsiteY7" fmla="*/ 41182 h 67370"/>
                  <a:gd name="connsiteX8" fmla="*/ 14649 w 68614"/>
                  <a:gd name="connsiteY8" fmla="*/ 37036 h 67370"/>
                  <a:gd name="connsiteX9" fmla="*/ 6219 w 68614"/>
                  <a:gd name="connsiteY9" fmla="*/ 30541 h 67370"/>
                  <a:gd name="connsiteX10" fmla="*/ 2764 w 68614"/>
                  <a:gd name="connsiteY10" fmla="*/ 20176 h 67370"/>
                  <a:gd name="connsiteX11" fmla="*/ 6495 w 68614"/>
                  <a:gd name="connsiteY11" fmla="*/ 9190 h 67370"/>
                  <a:gd name="connsiteX12" fmla="*/ 16722 w 68614"/>
                  <a:gd name="connsiteY12" fmla="*/ 2280 h 67370"/>
                  <a:gd name="connsiteX13" fmla="*/ 34134 w 68614"/>
                  <a:gd name="connsiteY13" fmla="*/ 0 h 67370"/>
                  <a:gd name="connsiteX14" fmla="*/ 51201 w 68614"/>
                  <a:gd name="connsiteY14" fmla="*/ 1727 h 67370"/>
                  <a:gd name="connsiteX15" fmla="*/ 60392 w 68614"/>
                  <a:gd name="connsiteY15" fmla="*/ 7186 h 67370"/>
                  <a:gd name="connsiteX16" fmla="*/ 66472 w 68614"/>
                  <a:gd name="connsiteY16" fmla="*/ 17205 h 67370"/>
                  <a:gd name="connsiteX17" fmla="*/ 43048 w 68614"/>
                  <a:gd name="connsiteY17" fmla="*/ 19486 h 67370"/>
                  <a:gd name="connsiteX18" fmla="*/ 40008 w 68614"/>
                  <a:gd name="connsiteY18" fmla="*/ 14925 h 67370"/>
                  <a:gd name="connsiteX19" fmla="*/ 32960 w 68614"/>
                  <a:gd name="connsiteY19" fmla="*/ 12990 h 67370"/>
                  <a:gd name="connsiteX20" fmla="*/ 26879 w 68614"/>
                  <a:gd name="connsiteY20" fmla="*/ 14441 h 67370"/>
                  <a:gd name="connsiteX21" fmla="*/ 24944 w 68614"/>
                  <a:gd name="connsiteY21" fmla="*/ 18034 h 67370"/>
                  <a:gd name="connsiteX22" fmla="*/ 27363 w 68614"/>
                  <a:gd name="connsiteY22" fmla="*/ 21628 h 67370"/>
                  <a:gd name="connsiteX23" fmla="*/ 37935 w 68614"/>
                  <a:gd name="connsiteY23" fmla="*/ 23839 h 67370"/>
                  <a:gd name="connsiteX24" fmla="*/ 56246 w 68614"/>
                  <a:gd name="connsiteY24" fmla="*/ 27708 h 67370"/>
                  <a:gd name="connsiteX25" fmla="*/ 65436 w 68614"/>
                  <a:gd name="connsiteY25" fmla="*/ 34825 h 67370"/>
                  <a:gd name="connsiteX26" fmla="*/ 68614 w 68614"/>
                  <a:gd name="connsiteY26" fmla="*/ 44983 h 67370"/>
                  <a:gd name="connsiteX27" fmla="*/ 65228 w 68614"/>
                  <a:gd name="connsiteY27" fmla="*/ 55831 h 67370"/>
                  <a:gd name="connsiteX28" fmla="*/ 54587 w 68614"/>
                  <a:gd name="connsiteY28" fmla="*/ 64261 h 67370"/>
                  <a:gd name="connsiteX29" fmla="*/ 34825 w 68614"/>
                  <a:gd name="connsiteY29" fmla="*/ 67370 h 67370"/>
                  <a:gd name="connsiteX30" fmla="*/ 9674 w 68614"/>
                  <a:gd name="connsiteY30" fmla="*/ 62326 h 67370"/>
                  <a:gd name="connsiteX31" fmla="*/ 69 w 68614"/>
                  <a:gd name="connsiteY31" fmla="*/ 48023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8614" h="67370">
                    <a:moveTo>
                      <a:pt x="0" y="48092"/>
                    </a:moveTo>
                    <a:lnTo>
                      <a:pt x="24530" y="45812"/>
                    </a:lnTo>
                    <a:cubicBezTo>
                      <a:pt x="25566" y="48714"/>
                      <a:pt x="26948" y="50787"/>
                      <a:pt x="28814" y="52100"/>
                    </a:cubicBezTo>
                    <a:cubicBezTo>
                      <a:pt x="30679" y="53413"/>
                      <a:pt x="33098" y="53965"/>
                      <a:pt x="36069" y="53965"/>
                    </a:cubicBezTo>
                    <a:cubicBezTo>
                      <a:pt x="39386" y="53965"/>
                      <a:pt x="41942" y="53274"/>
                      <a:pt x="43808" y="51823"/>
                    </a:cubicBezTo>
                    <a:cubicBezTo>
                      <a:pt x="45259" y="50787"/>
                      <a:pt x="45950" y="49474"/>
                      <a:pt x="45950" y="47885"/>
                    </a:cubicBezTo>
                    <a:cubicBezTo>
                      <a:pt x="45950" y="46088"/>
                      <a:pt x="45052" y="44706"/>
                      <a:pt x="43186" y="43739"/>
                    </a:cubicBezTo>
                    <a:cubicBezTo>
                      <a:pt x="41873" y="43048"/>
                      <a:pt x="38280" y="42219"/>
                      <a:pt x="32545" y="41182"/>
                    </a:cubicBezTo>
                    <a:cubicBezTo>
                      <a:pt x="23977" y="39662"/>
                      <a:pt x="18035" y="38280"/>
                      <a:pt x="14649" y="37036"/>
                    </a:cubicBezTo>
                    <a:cubicBezTo>
                      <a:pt x="11332" y="35793"/>
                      <a:pt x="8499" y="33581"/>
                      <a:pt x="6219" y="30541"/>
                    </a:cubicBezTo>
                    <a:cubicBezTo>
                      <a:pt x="3939" y="27501"/>
                      <a:pt x="2764" y="24046"/>
                      <a:pt x="2764" y="20176"/>
                    </a:cubicBezTo>
                    <a:cubicBezTo>
                      <a:pt x="2764" y="15962"/>
                      <a:pt x="4008" y="12299"/>
                      <a:pt x="6495" y="9190"/>
                    </a:cubicBezTo>
                    <a:cubicBezTo>
                      <a:pt x="8983" y="6081"/>
                      <a:pt x="12369" y="3800"/>
                      <a:pt x="16722" y="2280"/>
                    </a:cubicBezTo>
                    <a:cubicBezTo>
                      <a:pt x="21075" y="760"/>
                      <a:pt x="26879" y="0"/>
                      <a:pt x="34134" y="0"/>
                    </a:cubicBezTo>
                    <a:cubicBezTo>
                      <a:pt x="41804" y="0"/>
                      <a:pt x="47539" y="553"/>
                      <a:pt x="51201" y="1727"/>
                    </a:cubicBezTo>
                    <a:cubicBezTo>
                      <a:pt x="54864" y="2902"/>
                      <a:pt x="57904" y="4699"/>
                      <a:pt x="60392" y="7186"/>
                    </a:cubicBezTo>
                    <a:cubicBezTo>
                      <a:pt x="62879" y="9674"/>
                      <a:pt x="64883" y="12990"/>
                      <a:pt x="66472" y="17205"/>
                    </a:cubicBezTo>
                    <a:lnTo>
                      <a:pt x="43048" y="19486"/>
                    </a:lnTo>
                    <a:cubicBezTo>
                      <a:pt x="42426" y="17413"/>
                      <a:pt x="41459" y="15892"/>
                      <a:pt x="40008" y="14925"/>
                    </a:cubicBezTo>
                    <a:cubicBezTo>
                      <a:pt x="38073" y="13612"/>
                      <a:pt x="35724" y="12990"/>
                      <a:pt x="32960" y="12990"/>
                    </a:cubicBezTo>
                    <a:cubicBezTo>
                      <a:pt x="30196" y="12990"/>
                      <a:pt x="28123" y="13474"/>
                      <a:pt x="26879" y="14441"/>
                    </a:cubicBezTo>
                    <a:cubicBezTo>
                      <a:pt x="25635" y="15409"/>
                      <a:pt x="24944" y="16653"/>
                      <a:pt x="24944" y="18034"/>
                    </a:cubicBezTo>
                    <a:cubicBezTo>
                      <a:pt x="24944" y="19624"/>
                      <a:pt x="25773" y="20799"/>
                      <a:pt x="27363" y="21628"/>
                    </a:cubicBezTo>
                    <a:cubicBezTo>
                      <a:pt x="28952" y="22457"/>
                      <a:pt x="32476" y="23148"/>
                      <a:pt x="37935" y="23839"/>
                    </a:cubicBezTo>
                    <a:cubicBezTo>
                      <a:pt x="46157" y="24737"/>
                      <a:pt x="52238" y="26050"/>
                      <a:pt x="56246" y="27708"/>
                    </a:cubicBezTo>
                    <a:cubicBezTo>
                      <a:pt x="60253" y="29367"/>
                      <a:pt x="63294" y="31716"/>
                      <a:pt x="65436" y="34825"/>
                    </a:cubicBezTo>
                    <a:cubicBezTo>
                      <a:pt x="67578" y="37935"/>
                      <a:pt x="68614" y="41251"/>
                      <a:pt x="68614" y="44983"/>
                    </a:cubicBezTo>
                    <a:cubicBezTo>
                      <a:pt x="68614" y="48714"/>
                      <a:pt x="67509" y="52307"/>
                      <a:pt x="65228" y="55831"/>
                    </a:cubicBezTo>
                    <a:cubicBezTo>
                      <a:pt x="62948" y="59355"/>
                      <a:pt x="59424" y="62119"/>
                      <a:pt x="54587" y="64261"/>
                    </a:cubicBezTo>
                    <a:cubicBezTo>
                      <a:pt x="49750" y="66403"/>
                      <a:pt x="43186" y="67370"/>
                      <a:pt x="34825" y="67370"/>
                    </a:cubicBezTo>
                    <a:cubicBezTo>
                      <a:pt x="23010" y="67370"/>
                      <a:pt x="14649" y="65712"/>
                      <a:pt x="9674" y="62326"/>
                    </a:cubicBezTo>
                    <a:cubicBezTo>
                      <a:pt x="4699" y="58940"/>
                      <a:pt x="1451" y="54173"/>
                      <a:pt x="69" y="480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1E4D7F5E-CDFD-10D4-1E57-FB574493021C}"/>
                  </a:ext>
                </a:extLst>
              </p:cNvPr>
              <p:cNvSpPr/>
              <p:nvPr/>
            </p:nvSpPr>
            <p:spPr>
              <a:xfrm>
                <a:off x="1260010" y="2455363"/>
                <a:ext cx="74763" cy="67370"/>
              </a:xfrm>
              <a:custGeom>
                <a:avLst/>
                <a:gdLst>
                  <a:gd name="connsiteX0" fmla="*/ 74764 w 74763"/>
                  <a:gd name="connsiteY0" fmla="*/ 39731 h 67370"/>
                  <a:gd name="connsiteX1" fmla="*/ 25221 w 74763"/>
                  <a:gd name="connsiteY1" fmla="*/ 39731 h 67370"/>
                  <a:gd name="connsiteX2" fmla="*/ 28468 w 74763"/>
                  <a:gd name="connsiteY2" fmla="*/ 48576 h 67370"/>
                  <a:gd name="connsiteX3" fmla="*/ 37797 w 74763"/>
                  <a:gd name="connsiteY3" fmla="*/ 52791 h 67370"/>
                  <a:gd name="connsiteX4" fmla="*/ 44706 w 74763"/>
                  <a:gd name="connsiteY4" fmla="*/ 50994 h 67370"/>
                  <a:gd name="connsiteX5" fmla="*/ 48990 w 74763"/>
                  <a:gd name="connsiteY5" fmla="*/ 46918 h 67370"/>
                  <a:gd name="connsiteX6" fmla="*/ 73313 w 74763"/>
                  <a:gd name="connsiteY6" fmla="*/ 49198 h 67370"/>
                  <a:gd name="connsiteX7" fmla="*/ 59839 w 74763"/>
                  <a:gd name="connsiteY7" fmla="*/ 63155 h 67370"/>
                  <a:gd name="connsiteX8" fmla="*/ 37175 w 74763"/>
                  <a:gd name="connsiteY8" fmla="*/ 67370 h 67370"/>
                  <a:gd name="connsiteX9" fmla="*/ 16998 w 74763"/>
                  <a:gd name="connsiteY9" fmla="*/ 63777 h 67370"/>
                  <a:gd name="connsiteX10" fmla="*/ 4837 w 74763"/>
                  <a:gd name="connsiteY10" fmla="*/ 52307 h 67370"/>
                  <a:gd name="connsiteX11" fmla="*/ 0 w 74763"/>
                  <a:gd name="connsiteY11" fmla="*/ 33789 h 67370"/>
                  <a:gd name="connsiteX12" fmla="*/ 9674 w 74763"/>
                  <a:gd name="connsiteY12" fmla="*/ 9328 h 67370"/>
                  <a:gd name="connsiteX13" fmla="*/ 36415 w 74763"/>
                  <a:gd name="connsiteY13" fmla="*/ 0 h 67370"/>
                  <a:gd name="connsiteX14" fmla="*/ 58250 w 74763"/>
                  <a:gd name="connsiteY14" fmla="*/ 4215 h 67370"/>
                  <a:gd name="connsiteX15" fmla="*/ 70480 w 74763"/>
                  <a:gd name="connsiteY15" fmla="*/ 16376 h 67370"/>
                  <a:gd name="connsiteX16" fmla="*/ 74695 w 74763"/>
                  <a:gd name="connsiteY16" fmla="*/ 37106 h 67370"/>
                  <a:gd name="connsiteX17" fmla="*/ 74695 w 74763"/>
                  <a:gd name="connsiteY17" fmla="*/ 39869 h 67370"/>
                  <a:gd name="connsiteX18" fmla="*/ 49612 w 74763"/>
                  <a:gd name="connsiteY18" fmla="*/ 27846 h 67370"/>
                  <a:gd name="connsiteX19" fmla="*/ 45743 w 74763"/>
                  <a:gd name="connsiteY19" fmla="*/ 17551 h 67370"/>
                  <a:gd name="connsiteX20" fmla="*/ 37520 w 74763"/>
                  <a:gd name="connsiteY20" fmla="*/ 14441 h 67370"/>
                  <a:gd name="connsiteX21" fmla="*/ 28123 w 74763"/>
                  <a:gd name="connsiteY21" fmla="*/ 19140 h 67370"/>
                  <a:gd name="connsiteX22" fmla="*/ 25290 w 74763"/>
                  <a:gd name="connsiteY22" fmla="*/ 27846 h 67370"/>
                  <a:gd name="connsiteX23" fmla="*/ 49612 w 74763"/>
                  <a:gd name="connsiteY23" fmla="*/ 27846 h 67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4763" h="67370">
                    <a:moveTo>
                      <a:pt x="74764" y="39731"/>
                    </a:moveTo>
                    <a:lnTo>
                      <a:pt x="25221" y="39731"/>
                    </a:lnTo>
                    <a:cubicBezTo>
                      <a:pt x="25635" y="43670"/>
                      <a:pt x="26741" y="46641"/>
                      <a:pt x="28468" y="48576"/>
                    </a:cubicBezTo>
                    <a:cubicBezTo>
                      <a:pt x="30887" y="51340"/>
                      <a:pt x="33996" y="52791"/>
                      <a:pt x="37797" y="52791"/>
                    </a:cubicBezTo>
                    <a:cubicBezTo>
                      <a:pt x="40215" y="52791"/>
                      <a:pt x="42564" y="52169"/>
                      <a:pt x="44706" y="50994"/>
                    </a:cubicBezTo>
                    <a:cubicBezTo>
                      <a:pt x="46019" y="50234"/>
                      <a:pt x="47470" y="48852"/>
                      <a:pt x="48990" y="46918"/>
                    </a:cubicBezTo>
                    <a:lnTo>
                      <a:pt x="73313" y="49198"/>
                    </a:lnTo>
                    <a:cubicBezTo>
                      <a:pt x="69582" y="55693"/>
                      <a:pt x="65090" y="60323"/>
                      <a:pt x="59839" y="63155"/>
                    </a:cubicBezTo>
                    <a:cubicBezTo>
                      <a:pt x="54587" y="65988"/>
                      <a:pt x="47056" y="67370"/>
                      <a:pt x="37175" y="67370"/>
                    </a:cubicBezTo>
                    <a:cubicBezTo>
                      <a:pt x="28607" y="67370"/>
                      <a:pt x="21904" y="66196"/>
                      <a:pt x="16998" y="63777"/>
                    </a:cubicBezTo>
                    <a:cubicBezTo>
                      <a:pt x="12092" y="61359"/>
                      <a:pt x="8015" y="57558"/>
                      <a:pt x="4837" y="52307"/>
                    </a:cubicBezTo>
                    <a:cubicBezTo>
                      <a:pt x="1658" y="47056"/>
                      <a:pt x="0" y="40906"/>
                      <a:pt x="0" y="33789"/>
                    </a:cubicBezTo>
                    <a:cubicBezTo>
                      <a:pt x="0" y="23701"/>
                      <a:pt x="3248" y="15547"/>
                      <a:pt x="9674" y="9328"/>
                    </a:cubicBezTo>
                    <a:cubicBezTo>
                      <a:pt x="16100" y="3109"/>
                      <a:pt x="25083" y="0"/>
                      <a:pt x="36415" y="0"/>
                    </a:cubicBezTo>
                    <a:cubicBezTo>
                      <a:pt x="45674" y="0"/>
                      <a:pt x="52929" y="1382"/>
                      <a:pt x="58250" y="4215"/>
                    </a:cubicBezTo>
                    <a:cubicBezTo>
                      <a:pt x="63570" y="7048"/>
                      <a:pt x="67647" y="11056"/>
                      <a:pt x="70480" y="16376"/>
                    </a:cubicBezTo>
                    <a:cubicBezTo>
                      <a:pt x="73313" y="21697"/>
                      <a:pt x="74695" y="28606"/>
                      <a:pt x="74695" y="37106"/>
                    </a:cubicBezTo>
                    <a:lnTo>
                      <a:pt x="74695" y="39869"/>
                    </a:lnTo>
                    <a:close/>
                    <a:moveTo>
                      <a:pt x="49612" y="27846"/>
                    </a:moveTo>
                    <a:cubicBezTo>
                      <a:pt x="49129" y="23079"/>
                      <a:pt x="47816" y="19624"/>
                      <a:pt x="45743" y="17551"/>
                    </a:cubicBezTo>
                    <a:cubicBezTo>
                      <a:pt x="43670" y="15478"/>
                      <a:pt x="40906" y="14441"/>
                      <a:pt x="37520" y="14441"/>
                    </a:cubicBezTo>
                    <a:cubicBezTo>
                      <a:pt x="33582" y="14441"/>
                      <a:pt x="30472" y="16031"/>
                      <a:pt x="28123" y="19140"/>
                    </a:cubicBezTo>
                    <a:cubicBezTo>
                      <a:pt x="26603" y="21075"/>
                      <a:pt x="25704" y="23977"/>
                      <a:pt x="25290" y="27846"/>
                    </a:cubicBezTo>
                    <a:lnTo>
                      <a:pt x="49612" y="2784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6AEB46A7-770C-C558-837C-C73E218135E0}"/>
              </a:ext>
            </a:extLst>
          </p:cNvPr>
          <p:cNvGrpSpPr/>
          <p:nvPr/>
        </p:nvGrpSpPr>
        <p:grpSpPr>
          <a:xfrm rot="2291092">
            <a:off x="2777311" y="3306617"/>
            <a:ext cx="87698" cy="910868"/>
            <a:chOff x="9663180" y="600517"/>
            <a:chExt cx="315243" cy="3539031"/>
          </a:xfrm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5EDB367B-FC6B-DE6A-0AFD-328AD596F87B}"/>
                </a:ext>
              </a:extLst>
            </p:cNvPr>
            <p:cNvSpPr/>
            <p:nvPr/>
          </p:nvSpPr>
          <p:spPr>
            <a:xfrm flipH="1">
              <a:off x="9663180" y="600517"/>
              <a:ext cx="315243" cy="3539031"/>
            </a:xfrm>
            <a:custGeom>
              <a:avLst/>
              <a:gdLst>
                <a:gd name="connsiteX0" fmla="*/ 153220 w 315243"/>
                <a:gd name="connsiteY0" fmla="*/ 61 h 3539031"/>
                <a:gd name="connsiteX1" fmla="*/ 0 w 315243"/>
                <a:gd name="connsiteY1" fmla="*/ 160894 h 3539031"/>
                <a:gd name="connsiteX2" fmla="*/ 0 w 315243"/>
                <a:gd name="connsiteY2" fmla="*/ 2762842 h 3539031"/>
                <a:gd name="connsiteX3" fmla="*/ 33606 w 315243"/>
                <a:gd name="connsiteY3" fmla="*/ 2860092 h 3539031"/>
                <a:gd name="connsiteX4" fmla="*/ 74350 w 315243"/>
                <a:gd name="connsiteY4" fmla="*/ 2982799 h 3539031"/>
                <a:gd name="connsiteX5" fmla="*/ 74350 w 315243"/>
                <a:gd name="connsiteY5" fmla="*/ 3453404 h 3539031"/>
                <a:gd name="connsiteX6" fmla="*/ 153577 w 315243"/>
                <a:gd name="connsiteY6" fmla="*/ 3538936 h 3539031"/>
                <a:gd name="connsiteX7" fmla="*/ 240893 w 315243"/>
                <a:gd name="connsiteY7" fmla="*/ 3455783 h 3539031"/>
                <a:gd name="connsiteX8" fmla="*/ 240893 w 315243"/>
                <a:gd name="connsiteY8" fmla="*/ 2982799 h 3539031"/>
                <a:gd name="connsiteX9" fmla="*/ 281637 w 315243"/>
                <a:gd name="connsiteY9" fmla="*/ 2860092 h 3539031"/>
                <a:gd name="connsiteX10" fmla="*/ 315243 w 315243"/>
                <a:gd name="connsiteY10" fmla="*/ 2762842 h 3539031"/>
                <a:gd name="connsiteX11" fmla="*/ 315243 w 315243"/>
                <a:gd name="connsiteY11" fmla="*/ 157623 h 3539031"/>
                <a:gd name="connsiteX12" fmla="*/ 153220 w 315243"/>
                <a:gd name="connsiteY12" fmla="*/ 61 h 3539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5243" h="3539031">
                  <a:moveTo>
                    <a:pt x="153220" y="61"/>
                  </a:moveTo>
                  <a:cubicBezTo>
                    <a:pt x="67331" y="2440"/>
                    <a:pt x="0" y="75005"/>
                    <a:pt x="0" y="160894"/>
                  </a:cubicBezTo>
                  <a:lnTo>
                    <a:pt x="0" y="2762842"/>
                  </a:lnTo>
                  <a:cubicBezTo>
                    <a:pt x="0" y="2799542"/>
                    <a:pt x="12550" y="2833326"/>
                    <a:pt x="33606" y="2860092"/>
                  </a:cubicBezTo>
                  <a:cubicBezTo>
                    <a:pt x="60907" y="2894888"/>
                    <a:pt x="74350" y="2938606"/>
                    <a:pt x="74350" y="2982799"/>
                  </a:cubicBezTo>
                  <a:lnTo>
                    <a:pt x="74350" y="3453404"/>
                  </a:lnTo>
                  <a:cubicBezTo>
                    <a:pt x="74350" y="3498252"/>
                    <a:pt x="108789" y="3536795"/>
                    <a:pt x="153577" y="3538936"/>
                  </a:cubicBezTo>
                  <a:cubicBezTo>
                    <a:pt x="201399" y="3541197"/>
                    <a:pt x="240893" y="3503070"/>
                    <a:pt x="240893" y="3455783"/>
                  </a:cubicBezTo>
                  <a:lnTo>
                    <a:pt x="240893" y="2982799"/>
                  </a:lnTo>
                  <a:cubicBezTo>
                    <a:pt x="240893" y="2938546"/>
                    <a:pt x="254336" y="2894828"/>
                    <a:pt x="281637" y="2860092"/>
                  </a:cubicBezTo>
                  <a:cubicBezTo>
                    <a:pt x="302693" y="2833326"/>
                    <a:pt x="315243" y="2799542"/>
                    <a:pt x="315243" y="2762842"/>
                  </a:cubicBezTo>
                  <a:lnTo>
                    <a:pt x="315243" y="157623"/>
                  </a:lnTo>
                  <a:cubicBezTo>
                    <a:pt x="315243" y="69117"/>
                    <a:pt x="242261" y="-2378"/>
                    <a:pt x="153220" y="61"/>
                  </a:cubicBezTo>
                  <a:close/>
                </a:path>
              </a:pathLst>
            </a:custGeom>
            <a:solidFill>
              <a:srgbClr val="21A953"/>
            </a:solidFill>
            <a:ln w="384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6261F44F-709D-B8CC-56D6-DCCDBB01866E}"/>
                </a:ext>
              </a:extLst>
            </p:cNvPr>
            <p:cNvSpPr/>
            <p:nvPr/>
          </p:nvSpPr>
          <p:spPr>
            <a:xfrm flipH="1">
              <a:off x="9757693" y="3931452"/>
              <a:ext cx="126216" cy="35687"/>
            </a:xfrm>
            <a:custGeom>
              <a:avLst/>
              <a:gdLst>
                <a:gd name="connsiteX0" fmla="*/ 0 w 126216"/>
                <a:gd name="connsiteY0" fmla="*/ 0 h 35687"/>
                <a:gd name="connsiteX1" fmla="*/ 126216 w 126216"/>
                <a:gd name="connsiteY1" fmla="*/ 0 h 35687"/>
                <a:gd name="connsiteX2" fmla="*/ 126216 w 126216"/>
                <a:gd name="connsiteY2" fmla="*/ 35688 h 35687"/>
                <a:gd name="connsiteX3" fmla="*/ 0 w 126216"/>
                <a:gd name="connsiteY3" fmla="*/ 35688 h 35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216" h="35687">
                  <a:moveTo>
                    <a:pt x="0" y="0"/>
                  </a:moveTo>
                  <a:lnTo>
                    <a:pt x="126216" y="0"/>
                  </a:lnTo>
                  <a:lnTo>
                    <a:pt x="126216" y="35688"/>
                  </a:lnTo>
                  <a:lnTo>
                    <a:pt x="0" y="3568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F7F9AF5-2D50-FFAE-1723-4FEF09E5D341}"/>
                </a:ext>
              </a:extLst>
            </p:cNvPr>
            <p:cNvSpPr/>
            <p:nvPr/>
          </p:nvSpPr>
          <p:spPr>
            <a:xfrm flipH="1">
              <a:off x="9708265" y="981190"/>
              <a:ext cx="225012" cy="2420950"/>
            </a:xfrm>
            <a:custGeom>
              <a:avLst/>
              <a:gdLst>
                <a:gd name="connsiteX0" fmla="*/ 213116 w 225012"/>
                <a:gd name="connsiteY0" fmla="*/ 364195 h 2420950"/>
                <a:gd name="connsiteX1" fmla="*/ 225012 w 225012"/>
                <a:gd name="connsiteY1" fmla="*/ 352299 h 2420950"/>
                <a:gd name="connsiteX2" fmla="*/ 213116 w 225012"/>
                <a:gd name="connsiteY2" fmla="*/ 340403 h 2420950"/>
                <a:gd name="connsiteX3" fmla="*/ 126514 w 225012"/>
                <a:gd name="connsiteY3" fmla="*/ 340403 h 2420950"/>
                <a:gd name="connsiteX4" fmla="*/ 126514 w 225012"/>
                <a:gd name="connsiteY4" fmla="*/ 193904 h 2420950"/>
                <a:gd name="connsiteX5" fmla="*/ 213116 w 225012"/>
                <a:gd name="connsiteY5" fmla="*/ 193904 h 2420950"/>
                <a:gd name="connsiteX6" fmla="*/ 225012 w 225012"/>
                <a:gd name="connsiteY6" fmla="*/ 182008 h 2420950"/>
                <a:gd name="connsiteX7" fmla="*/ 213116 w 225012"/>
                <a:gd name="connsiteY7" fmla="*/ 170113 h 2420950"/>
                <a:gd name="connsiteX8" fmla="*/ 126514 w 225012"/>
                <a:gd name="connsiteY8" fmla="*/ 170113 h 2420950"/>
                <a:gd name="connsiteX9" fmla="*/ 126514 w 225012"/>
                <a:gd name="connsiteY9" fmla="*/ 17844 h 2420950"/>
                <a:gd name="connsiteX10" fmla="*/ 108670 w 225012"/>
                <a:gd name="connsiteY10" fmla="*/ 0 h 2420950"/>
                <a:gd name="connsiteX11" fmla="*/ 90826 w 225012"/>
                <a:gd name="connsiteY11" fmla="*/ 17844 h 2420950"/>
                <a:gd name="connsiteX12" fmla="*/ 90826 w 225012"/>
                <a:gd name="connsiteY12" fmla="*/ 170113 h 2420950"/>
                <a:gd name="connsiteX13" fmla="*/ 11896 w 225012"/>
                <a:gd name="connsiteY13" fmla="*/ 170113 h 2420950"/>
                <a:gd name="connsiteX14" fmla="*/ 0 w 225012"/>
                <a:gd name="connsiteY14" fmla="*/ 182008 h 2420950"/>
                <a:gd name="connsiteX15" fmla="*/ 11896 w 225012"/>
                <a:gd name="connsiteY15" fmla="*/ 193904 h 2420950"/>
                <a:gd name="connsiteX16" fmla="*/ 90826 w 225012"/>
                <a:gd name="connsiteY16" fmla="*/ 193904 h 2420950"/>
                <a:gd name="connsiteX17" fmla="*/ 90826 w 225012"/>
                <a:gd name="connsiteY17" fmla="*/ 340403 h 2420950"/>
                <a:gd name="connsiteX18" fmla="*/ 11896 w 225012"/>
                <a:gd name="connsiteY18" fmla="*/ 340403 h 2420950"/>
                <a:gd name="connsiteX19" fmla="*/ 0 w 225012"/>
                <a:gd name="connsiteY19" fmla="*/ 352299 h 2420950"/>
                <a:gd name="connsiteX20" fmla="*/ 11896 w 225012"/>
                <a:gd name="connsiteY20" fmla="*/ 364195 h 2420950"/>
                <a:gd name="connsiteX21" fmla="*/ 90826 w 225012"/>
                <a:gd name="connsiteY21" fmla="*/ 364195 h 2420950"/>
                <a:gd name="connsiteX22" fmla="*/ 90826 w 225012"/>
                <a:gd name="connsiteY22" fmla="*/ 510694 h 2420950"/>
                <a:gd name="connsiteX23" fmla="*/ 11896 w 225012"/>
                <a:gd name="connsiteY23" fmla="*/ 510694 h 2420950"/>
                <a:gd name="connsiteX24" fmla="*/ 0 w 225012"/>
                <a:gd name="connsiteY24" fmla="*/ 522590 h 2420950"/>
                <a:gd name="connsiteX25" fmla="*/ 11896 w 225012"/>
                <a:gd name="connsiteY25" fmla="*/ 534486 h 2420950"/>
                <a:gd name="connsiteX26" fmla="*/ 90826 w 225012"/>
                <a:gd name="connsiteY26" fmla="*/ 534486 h 2420950"/>
                <a:gd name="connsiteX27" fmla="*/ 90826 w 225012"/>
                <a:gd name="connsiteY27" fmla="*/ 680985 h 2420950"/>
                <a:gd name="connsiteX28" fmla="*/ 11896 w 225012"/>
                <a:gd name="connsiteY28" fmla="*/ 680985 h 2420950"/>
                <a:gd name="connsiteX29" fmla="*/ 0 w 225012"/>
                <a:gd name="connsiteY29" fmla="*/ 692881 h 2420950"/>
                <a:gd name="connsiteX30" fmla="*/ 11896 w 225012"/>
                <a:gd name="connsiteY30" fmla="*/ 704777 h 2420950"/>
                <a:gd name="connsiteX31" fmla="*/ 90826 w 225012"/>
                <a:gd name="connsiteY31" fmla="*/ 704777 h 2420950"/>
                <a:gd name="connsiteX32" fmla="*/ 90826 w 225012"/>
                <a:gd name="connsiteY32" fmla="*/ 851276 h 2420950"/>
                <a:gd name="connsiteX33" fmla="*/ 11896 w 225012"/>
                <a:gd name="connsiteY33" fmla="*/ 851276 h 2420950"/>
                <a:gd name="connsiteX34" fmla="*/ 0 w 225012"/>
                <a:gd name="connsiteY34" fmla="*/ 863172 h 2420950"/>
                <a:gd name="connsiteX35" fmla="*/ 11896 w 225012"/>
                <a:gd name="connsiteY35" fmla="*/ 875068 h 2420950"/>
                <a:gd name="connsiteX36" fmla="*/ 90826 w 225012"/>
                <a:gd name="connsiteY36" fmla="*/ 875068 h 2420950"/>
                <a:gd name="connsiteX37" fmla="*/ 90826 w 225012"/>
                <a:gd name="connsiteY37" fmla="*/ 1021567 h 2420950"/>
                <a:gd name="connsiteX38" fmla="*/ 11896 w 225012"/>
                <a:gd name="connsiteY38" fmla="*/ 1021567 h 2420950"/>
                <a:gd name="connsiteX39" fmla="*/ 0 w 225012"/>
                <a:gd name="connsiteY39" fmla="*/ 1033463 h 2420950"/>
                <a:gd name="connsiteX40" fmla="*/ 11896 w 225012"/>
                <a:gd name="connsiteY40" fmla="*/ 1045359 h 2420950"/>
                <a:gd name="connsiteX41" fmla="*/ 90826 w 225012"/>
                <a:gd name="connsiteY41" fmla="*/ 1045359 h 2420950"/>
                <a:gd name="connsiteX42" fmla="*/ 90826 w 225012"/>
                <a:gd name="connsiteY42" fmla="*/ 1191858 h 2420950"/>
                <a:gd name="connsiteX43" fmla="*/ 11896 w 225012"/>
                <a:gd name="connsiteY43" fmla="*/ 1191858 h 2420950"/>
                <a:gd name="connsiteX44" fmla="*/ 0 w 225012"/>
                <a:gd name="connsiteY44" fmla="*/ 1203754 h 2420950"/>
                <a:gd name="connsiteX45" fmla="*/ 11896 w 225012"/>
                <a:gd name="connsiteY45" fmla="*/ 1215650 h 2420950"/>
                <a:gd name="connsiteX46" fmla="*/ 90826 w 225012"/>
                <a:gd name="connsiteY46" fmla="*/ 1215650 h 2420950"/>
                <a:gd name="connsiteX47" fmla="*/ 90826 w 225012"/>
                <a:gd name="connsiteY47" fmla="*/ 1362149 h 2420950"/>
                <a:gd name="connsiteX48" fmla="*/ 11896 w 225012"/>
                <a:gd name="connsiteY48" fmla="*/ 1362149 h 2420950"/>
                <a:gd name="connsiteX49" fmla="*/ 0 w 225012"/>
                <a:gd name="connsiteY49" fmla="*/ 1374045 h 2420950"/>
                <a:gd name="connsiteX50" fmla="*/ 11896 w 225012"/>
                <a:gd name="connsiteY50" fmla="*/ 1385941 h 2420950"/>
                <a:gd name="connsiteX51" fmla="*/ 90826 w 225012"/>
                <a:gd name="connsiteY51" fmla="*/ 1385941 h 2420950"/>
                <a:gd name="connsiteX52" fmla="*/ 90826 w 225012"/>
                <a:gd name="connsiteY52" fmla="*/ 1532440 h 2420950"/>
                <a:gd name="connsiteX53" fmla="*/ 11896 w 225012"/>
                <a:gd name="connsiteY53" fmla="*/ 1532440 h 2420950"/>
                <a:gd name="connsiteX54" fmla="*/ 0 w 225012"/>
                <a:gd name="connsiteY54" fmla="*/ 1544336 h 2420950"/>
                <a:gd name="connsiteX55" fmla="*/ 11896 w 225012"/>
                <a:gd name="connsiteY55" fmla="*/ 1556232 h 2420950"/>
                <a:gd name="connsiteX56" fmla="*/ 90826 w 225012"/>
                <a:gd name="connsiteY56" fmla="*/ 1556232 h 2420950"/>
                <a:gd name="connsiteX57" fmla="*/ 90826 w 225012"/>
                <a:gd name="connsiteY57" fmla="*/ 1702731 h 2420950"/>
                <a:gd name="connsiteX58" fmla="*/ 11896 w 225012"/>
                <a:gd name="connsiteY58" fmla="*/ 1702731 h 2420950"/>
                <a:gd name="connsiteX59" fmla="*/ 0 w 225012"/>
                <a:gd name="connsiteY59" fmla="*/ 1714627 h 2420950"/>
                <a:gd name="connsiteX60" fmla="*/ 11896 w 225012"/>
                <a:gd name="connsiteY60" fmla="*/ 1726523 h 2420950"/>
                <a:gd name="connsiteX61" fmla="*/ 90826 w 225012"/>
                <a:gd name="connsiteY61" fmla="*/ 1726523 h 2420950"/>
                <a:gd name="connsiteX62" fmla="*/ 90826 w 225012"/>
                <a:gd name="connsiteY62" fmla="*/ 1873022 h 2420950"/>
                <a:gd name="connsiteX63" fmla="*/ 11896 w 225012"/>
                <a:gd name="connsiteY63" fmla="*/ 1873022 h 2420950"/>
                <a:gd name="connsiteX64" fmla="*/ 0 w 225012"/>
                <a:gd name="connsiteY64" fmla="*/ 1884918 h 2420950"/>
                <a:gd name="connsiteX65" fmla="*/ 11896 w 225012"/>
                <a:gd name="connsiteY65" fmla="*/ 1896814 h 2420950"/>
                <a:gd name="connsiteX66" fmla="*/ 90826 w 225012"/>
                <a:gd name="connsiteY66" fmla="*/ 1896814 h 2420950"/>
                <a:gd name="connsiteX67" fmla="*/ 90826 w 225012"/>
                <a:gd name="connsiteY67" fmla="*/ 2043313 h 2420950"/>
                <a:gd name="connsiteX68" fmla="*/ 11896 w 225012"/>
                <a:gd name="connsiteY68" fmla="*/ 2043313 h 2420950"/>
                <a:gd name="connsiteX69" fmla="*/ 0 w 225012"/>
                <a:gd name="connsiteY69" fmla="*/ 2055209 h 2420950"/>
                <a:gd name="connsiteX70" fmla="*/ 11896 w 225012"/>
                <a:gd name="connsiteY70" fmla="*/ 2067105 h 2420950"/>
                <a:gd name="connsiteX71" fmla="*/ 90826 w 225012"/>
                <a:gd name="connsiteY71" fmla="*/ 2067105 h 2420950"/>
                <a:gd name="connsiteX72" fmla="*/ 90826 w 225012"/>
                <a:gd name="connsiteY72" fmla="*/ 2403107 h 2420950"/>
                <a:gd name="connsiteX73" fmla="*/ 108670 w 225012"/>
                <a:gd name="connsiteY73" fmla="*/ 2420951 h 2420950"/>
                <a:gd name="connsiteX74" fmla="*/ 126514 w 225012"/>
                <a:gd name="connsiteY74" fmla="*/ 2403107 h 2420950"/>
                <a:gd name="connsiteX75" fmla="*/ 126514 w 225012"/>
                <a:gd name="connsiteY75" fmla="*/ 2067105 h 2420950"/>
                <a:gd name="connsiteX76" fmla="*/ 213116 w 225012"/>
                <a:gd name="connsiteY76" fmla="*/ 2067105 h 2420950"/>
                <a:gd name="connsiteX77" fmla="*/ 225012 w 225012"/>
                <a:gd name="connsiteY77" fmla="*/ 2055209 h 2420950"/>
                <a:gd name="connsiteX78" fmla="*/ 213116 w 225012"/>
                <a:gd name="connsiteY78" fmla="*/ 2043313 h 2420950"/>
                <a:gd name="connsiteX79" fmla="*/ 126514 w 225012"/>
                <a:gd name="connsiteY79" fmla="*/ 2043313 h 2420950"/>
                <a:gd name="connsiteX80" fmla="*/ 126514 w 225012"/>
                <a:gd name="connsiteY80" fmla="*/ 1896814 h 2420950"/>
                <a:gd name="connsiteX81" fmla="*/ 213116 w 225012"/>
                <a:gd name="connsiteY81" fmla="*/ 1896814 h 2420950"/>
                <a:gd name="connsiteX82" fmla="*/ 225012 w 225012"/>
                <a:gd name="connsiteY82" fmla="*/ 1884918 h 2420950"/>
                <a:gd name="connsiteX83" fmla="*/ 213116 w 225012"/>
                <a:gd name="connsiteY83" fmla="*/ 1873022 h 2420950"/>
                <a:gd name="connsiteX84" fmla="*/ 126514 w 225012"/>
                <a:gd name="connsiteY84" fmla="*/ 1873022 h 2420950"/>
                <a:gd name="connsiteX85" fmla="*/ 126514 w 225012"/>
                <a:gd name="connsiteY85" fmla="*/ 1726523 h 2420950"/>
                <a:gd name="connsiteX86" fmla="*/ 213116 w 225012"/>
                <a:gd name="connsiteY86" fmla="*/ 1726523 h 2420950"/>
                <a:gd name="connsiteX87" fmla="*/ 225012 w 225012"/>
                <a:gd name="connsiteY87" fmla="*/ 1714627 h 2420950"/>
                <a:gd name="connsiteX88" fmla="*/ 213116 w 225012"/>
                <a:gd name="connsiteY88" fmla="*/ 1702731 h 2420950"/>
                <a:gd name="connsiteX89" fmla="*/ 126514 w 225012"/>
                <a:gd name="connsiteY89" fmla="*/ 1702731 h 2420950"/>
                <a:gd name="connsiteX90" fmla="*/ 126514 w 225012"/>
                <a:gd name="connsiteY90" fmla="*/ 1556232 h 2420950"/>
                <a:gd name="connsiteX91" fmla="*/ 213116 w 225012"/>
                <a:gd name="connsiteY91" fmla="*/ 1556232 h 2420950"/>
                <a:gd name="connsiteX92" fmla="*/ 225012 w 225012"/>
                <a:gd name="connsiteY92" fmla="*/ 1544336 h 2420950"/>
                <a:gd name="connsiteX93" fmla="*/ 213116 w 225012"/>
                <a:gd name="connsiteY93" fmla="*/ 1532440 h 2420950"/>
                <a:gd name="connsiteX94" fmla="*/ 126514 w 225012"/>
                <a:gd name="connsiteY94" fmla="*/ 1532440 h 2420950"/>
                <a:gd name="connsiteX95" fmla="*/ 126514 w 225012"/>
                <a:gd name="connsiteY95" fmla="*/ 1385941 h 2420950"/>
                <a:gd name="connsiteX96" fmla="*/ 213116 w 225012"/>
                <a:gd name="connsiteY96" fmla="*/ 1385941 h 2420950"/>
                <a:gd name="connsiteX97" fmla="*/ 225012 w 225012"/>
                <a:gd name="connsiteY97" fmla="*/ 1374045 h 2420950"/>
                <a:gd name="connsiteX98" fmla="*/ 213116 w 225012"/>
                <a:gd name="connsiteY98" fmla="*/ 1362149 h 2420950"/>
                <a:gd name="connsiteX99" fmla="*/ 126514 w 225012"/>
                <a:gd name="connsiteY99" fmla="*/ 1362149 h 2420950"/>
                <a:gd name="connsiteX100" fmla="*/ 126514 w 225012"/>
                <a:gd name="connsiteY100" fmla="*/ 1215650 h 2420950"/>
                <a:gd name="connsiteX101" fmla="*/ 213116 w 225012"/>
                <a:gd name="connsiteY101" fmla="*/ 1215650 h 2420950"/>
                <a:gd name="connsiteX102" fmla="*/ 225012 w 225012"/>
                <a:gd name="connsiteY102" fmla="*/ 1203754 h 2420950"/>
                <a:gd name="connsiteX103" fmla="*/ 213116 w 225012"/>
                <a:gd name="connsiteY103" fmla="*/ 1191858 h 2420950"/>
                <a:gd name="connsiteX104" fmla="*/ 126514 w 225012"/>
                <a:gd name="connsiteY104" fmla="*/ 1191858 h 2420950"/>
                <a:gd name="connsiteX105" fmla="*/ 126514 w 225012"/>
                <a:gd name="connsiteY105" fmla="*/ 1045359 h 2420950"/>
                <a:gd name="connsiteX106" fmla="*/ 213116 w 225012"/>
                <a:gd name="connsiteY106" fmla="*/ 1045359 h 2420950"/>
                <a:gd name="connsiteX107" fmla="*/ 225012 w 225012"/>
                <a:gd name="connsiteY107" fmla="*/ 1033463 h 2420950"/>
                <a:gd name="connsiteX108" fmla="*/ 213116 w 225012"/>
                <a:gd name="connsiteY108" fmla="*/ 1021567 h 2420950"/>
                <a:gd name="connsiteX109" fmla="*/ 126514 w 225012"/>
                <a:gd name="connsiteY109" fmla="*/ 1021567 h 2420950"/>
                <a:gd name="connsiteX110" fmla="*/ 126514 w 225012"/>
                <a:gd name="connsiteY110" fmla="*/ 875068 h 2420950"/>
                <a:gd name="connsiteX111" fmla="*/ 213116 w 225012"/>
                <a:gd name="connsiteY111" fmla="*/ 875068 h 2420950"/>
                <a:gd name="connsiteX112" fmla="*/ 225012 w 225012"/>
                <a:gd name="connsiteY112" fmla="*/ 863172 h 2420950"/>
                <a:gd name="connsiteX113" fmla="*/ 213116 w 225012"/>
                <a:gd name="connsiteY113" fmla="*/ 851276 h 2420950"/>
                <a:gd name="connsiteX114" fmla="*/ 126514 w 225012"/>
                <a:gd name="connsiteY114" fmla="*/ 851276 h 2420950"/>
                <a:gd name="connsiteX115" fmla="*/ 126514 w 225012"/>
                <a:gd name="connsiteY115" fmla="*/ 704777 h 2420950"/>
                <a:gd name="connsiteX116" fmla="*/ 213116 w 225012"/>
                <a:gd name="connsiteY116" fmla="*/ 704777 h 2420950"/>
                <a:gd name="connsiteX117" fmla="*/ 225012 w 225012"/>
                <a:gd name="connsiteY117" fmla="*/ 692881 h 2420950"/>
                <a:gd name="connsiteX118" fmla="*/ 213116 w 225012"/>
                <a:gd name="connsiteY118" fmla="*/ 680985 h 2420950"/>
                <a:gd name="connsiteX119" fmla="*/ 126514 w 225012"/>
                <a:gd name="connsiteY119" fmla="*/ 680985 h 2420950"/>
                <a:gd name="connsiteX120" fmla="*/ 126514 w 225012"/>
                <a:gd name="connsiteY120" fmla="*/ 534486 h 2420950"/>
                <a:gd name="connsiteX121" fmla="*/ 213116 w 225012"/>
                <a:gd name="connsiteY121" fmla="*/ 534486 h 2420950"/>
                <a:gd name="connsiteX122" fmla="*/ 225012 w 225012"/>
                <a:gd name="connsiteY122" fmla="*/ 522590 h 2420950"/>
                <a:gd name="connsiteX123" fmla="*/ 213116 w 225012"/>
                <a:gd name="connsiteY123" fmla="*/ 510694 h 2420950"/>
                <a:gd name="connsiteX124" fmla="*/ 126514 w 225012"/>
                <a:gd name="connsiteY124" fmla="*/ 510694 h 2420950"/>
                <a:gd name="connsiteX125" fmla="*/ 126514 w 225012"/>
                <a:gd name="connsiteY125" fmla="*/ 364195 h 2420950"/>
                <a:gd name="connsiteX126" fmla="*/ 213116 w 225012"/>
                <a:gd name="connsiteY126" fmla="*/ 364195 h 2420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225012" h="2420950">
                  <a:moveTo>
                    <a:pt x="213116" y="364195"/>
                  </a:moveTo>
                  <a:cubicBezTo>
                    <a:pt x="219659" y="364195"/>
                    <a:pt x="225012" y="358842"/>
                    <a:pt x="225012" y="352299"/>
                  </a:cubicBezTo>
                  <a:cubicBezTo>
                    <a:pt x="225012" y="345757"/>
                    <a:pt x="219659" y="340403"/>
                    <a:pt x="213116" y="340403"/>
                  </a:cubicBezTo>
                  <a:lnTo>
                    <a:pt x="126514" y="340403"/>
                  </a:lnTo>
                  <a:lnTo>
                    <a:pt x="126514" y="193904"/>
                  </a:lnTo>
                  <a:lnTo>
                    <a:pt x="213116" y="193904"/>
                  </a:lnTo>
                  <a:cubicBezTo>
                    <a:pt x="219659" y="193904"/>
                    <a:pt x="225012" y="188551"/>
                    <a:pt x="225012" y="182008"/>
                  </a:cubicBezTo>
                  <a:cubicBezTo>
                    <a:pt x="225012" y="175466"/>
                    <a:pt x="219659" y="170113"/>
                    <a:pt x="213116" y="170113"/>
                  </a:cubicBezTo>
                  <a:lnTo>
                    <a:pt x="126514" y="170113"/>
                  </a:lnTo>
                  <a:lnTo>
                    <a:pt x="126514" y="17844"/>
                  </a:lnTo>
                  <a:cubicBezTo>
                    <a:pt x="126514" y="7970"/>
                    <a:pt x="118543" y="0"/>
                    <a:pt x="108670" y="0"/>
                  </a:cubicBezTo>
                  <a:cubicBezTo>
                    <a:pt x="98796" y="0"/>
                    <a:pt x="90826" y="7970"/>
                    <a:pt x="90826" y="17844"/>
                  </a:cubicBezTo>
                  <a:lnTo>
                    <a:pt x="90826" y="170113"/>
                  </a:lnTo>
                  <a:lnTo>
                    <a:pt x="11896" y="170113"/>
                  </a:lnTo>
                  <a:cubicBezTo>
                    <a:pt x="5353" y="170113"/>
                    <a:pt x="0" y="175466"/>
                    <a:pt x="0" y="182008"/>
                  </a:cubicBezTo>
                  <a:cubicBezTo>
                    <a:pt x="0" y="188551"/>
                    <a:pt x="5353" y="193904"/>
                    <a:pt x="11896" y="193904"/>
                  </a:cubicBezTo>
                  <a:lnTo>
                    <a:pt x="90826" y="193904"/>
                  </a:lnTo>
                  <a:lnTo>
                    <a:pt x="90826" y="340403"/>
                  </a:lnTo>
                  <a:lnTo>
                    <a:pt x="11896" y="340403"/>
                  </a:lnTo>
                  <a:cubicBezTo>
                    <a:pt x="5353" y="340403"/>
                    <a:pt x="0" y="345757"/>
                    <a:pt x="0" y="352299"/>
                  </a:cubicBezTo>
                  <a:cubicBezTo>
                    <a:pt x="0" y="358842"/>
                    <a:pt x="5353" y="364195"/>
                    <a:pt x="11896" y="364195"/>
                  </a:cubicBezTo>
                  <a:lnTo>
                    <a:pt x="90826" y="364195"/>
                  </a:lnTo>
                  <a:lnTo>
                    <a:pt x="90826" y="510694"/>
                  </a:lnTo>
                  <a:lnTo>
                    <a:pt x="11896" y="510694"/>
                  </a:lnTo>
                  <a:cubicBezTo>
                    <a:pt x="5353" y="510694"/>
                    <a:pt x="0" y="516048"/>
                    <a:pt x="0" y="522590"/>
                  </a:cubicBezTo>
                  <a:cubicBezTo>
                    <a:pt x="0" y="529133"/>
                    <a:pt x="5353" y="534486"/>
                    <a:pt x="11896" y="534486"/>
                  </a:cubicBezTo>
                  <a:lnTo>
                    <a:pt x="90826" y="534486"/>
                  </a:lnTo>
                  <a:lnTo>
                    <a:pt x="90826" y="680985"/>
                  </a:lnTo>
                  <a:lnTo>
                    <a:pt x="11896" y="680985"/>
                  </a:lnTo>
                  <a:cubicBezTo>
                    <a:pt x="5353" y="680985"/>
                    <a:pt x="0" y="686339"/>
                    <a:pt x="0" y="692881"/>
                  </a:cubicBezTo>
                  <a:cubicBezTo>
                    <a:pt x="0" y="699424"/>
                    <a:pt x="5353" y="704777"/>
                    <a:pt x="11896" y="704777"/>
                  </a:cubicBezTo>
                  <a:lnTo>
                    <a:pt x="90826" y="704777"/>
                  </a:lnTo>
                  <a:lnTo>
                    <a:pt x="90826" y="851276"/>
                  </a:lnTo>
                  <a:lnTo>
                    <a:pt x="11896" y="851276"/>
                  </a:lnTo>
                  <a:cubicBezTo>
                    <a:pt x="5353" y="851276"/>
                    <a:pt x="0" y="856630"/>
                    <a:pt x="0" y="863172"/>
                  </a:cubicBezTo>
                  <a:cubicBezTo>
                    <a:pt x="0" y="869715"/>
                    <a:pt x="5353" y="875068"/>
                    <a:pt x="11896" y="875068"/>
                  </a:cubicBezTo>
                  <a:lnTo>
                    <a:pt x="90826" y="875068"/>
                  </a:lnTo>
                  <a:lnTo>
                    <a:pt x="90826" y="1021567"/>
                  </a:lnTo>
                  <a:lnTo>
                    <a:pt x="11896" y="1021567"/>
                  </a:lnTo>
                  <a:cubicBezTo>
                    <a:pt x="5353" y="1021567"/>
                    <a:pt x="0" y="1026920"/>
                    <a:pt x="0" y="1033463"/>
                  </a:cubicBezTo>
                  <a:cubicBezTo>
                    <a:pt x="0" y="1040006"/>
                    <a:pt x="5353" y="1045359"/>
                    <a:pt x="11896" y="1045359"/>
                  </a:cubicBezTo>
                  <a:lnTo>
                    <a:pt x="90826" y="1045359"/>
                  </a:lnTo>
                  <a:lnTo>
                    <a:pt x="90826" y="1191858"/>
                  </a:lnTo>
                  <a:lnTo>
                    <a:pt x="11896" y="1191858"/>
                  </a:lnTo>
                  <a:cubicBezTo>
                    <a:pt x="5353" y="1191858"/>
                    <a:pt x="0" y="1197211"/>
                    <a:pt x="0" y="1203754"/>
                  </a:cubicBezTo>
                  <a:cubicBezTo>
                    <a:pt x="0" y="1210297"/>
                    <a:pt x="5353" y="1215650"/>
                    <a:pt x="11896" y="1215650"/>
                  </a:cubicBezTo>
                  <a:lnTo>
                    <a:pt x="90826" y="1215650"/>
                  </a:lnTo>
                  <a:lnTo>
                    <a:pt x="90826" y="1362149"/>
                  </a:lnTo>
                  <a:lnTo>
                    <a:pt x="11896" y="1362149"/>
                  </a:lnTo>
                  <a:cubicBezTo>
                    <a:pt x="5353" y="1362149"/>
                    <a:pt x="0" y="1367502"/>
                    <a:pt x="0" y="1374045"/>
                  </a:cubicBezTo>
                  <a:cubicBezTo>
                    <a:pt x="0" y="1380588"/>
                    <a:pt x="5353" y="1385941"/>
                    <a:pt x="11896" y="1385941"/>
                  </a:cubicBezTo>
                  <a:lnTo>
                    <a:pt x="90826" y="1385941"/>
                  </a:lnTo>
                  <a:lnTo>
                    <a:pt x="90826" y="1532440"/>
                  </a:lnTo>
                  <a:lnTo>
                    <a:pt x="11896" y="1532440"/>
                  </a:lnTo>
                  <a:cubicBezTo>
                    <a:pt x="5353" y="1532440"/>
                    <a:pt x="0" y="1537793"/>
                    <a:pt x="0" y="1544336"/>
                  </a:cubicBezTo>
                  <a:cubicBezTo>
                    <a:pt x="0" y="1550879"/>
                    <a:pt x="5353" y="1556232"/>
                    <a:pt x="11896" y="1556232"/>
                  </a:cubicBezTo>
                  <a:lnTo>
                    <a:pt x="90826" y="1556232"/>
                  </a:lnTo>
                  <a:lnTo>
                    <a:pt x="90826" y="1702731"/>
                  </a:lnTo>
                  <a:lnTo>
                    <a:pt x="11896" y="1702731"/>
                  </a:lnTo>
                  <a:cubicBezTo>
                    <a:pt x="5353" y="1702731"/>
                    <a:pt x="0" y="1708084"/>
                    <a:pt x="0" y="1714627"/>
                  </a:cubicBezTo>
                  <a:cubicBezTo>
                    <a:pt x="0" y="1721170"/>
                    <a:pt x="5353" y="1726523"/>
                    <a:pt x="11896" y="1726523"/>
                  </a:cubicBezTo>
                  <a:lnTo>
                    <a:pt x="90826" y="1726523"/>
                  </a:lnTo>
                  <a:lnTo>
                    <a:pt x="90826" y="1873022"/>
                  </a:lnTo>
                  <a:lnTo>
                    <a:pt x="11896" y="1873022"/>
                  </a:lnTo>
                  <a:cubicBezTo>
                    <a:pt x="5353" y="1873022"/>
                    <a:pt x="0" y="1878375"/>
                    <a:pt x="0" y="1884918"/>
                  </a:cubicBezTo>
                  <a:cubicBezTo>
                    <a:pt x="0" y="1891461"/>
                    <a:pt x="5353" y="1896814"/>
                    <a:pt x="11896" y="1896814"/>
                  </a:cubicBezTo>
                  <a:lnTo>
                    <a:pt x="90826" y="1896814"/>
                  </a:lnTo>
                  <a:lnTo>
                    <a:pt x="90826" y="2043313"/>
                  </a:lnTo>
                  <a:lnTo>
                    <a:pt x="11896" y="2043313"/>
                  </a:lnTo>
                  <a:cubicBezTo>
                    <a:pt x="5353" y="2043313"/>
                    <a:pt x="0" y="2048666"/>
                    <a:pt x="0" y="2055209"/>
                  </a:cubicBezTo>
                  <a:cubicBezTo>
                    <a:pt x="0" y="2061752"/>
                    <a:pt x="5353" y="2067105"/>
                    <a:pt x="11896" y="2067105"/>
                  </a:cubicBezTo>
                  <a:lnTo>
                    <a:pt x="90826" y="2067105"/>
                  </a:lnTo>
                  <a:lnTo>
                    <a:pt x="90826" y="2403107"/>
                  </a:lnTo>
                  <a:cubicBezTo>
                    <a:pt x="90826" y="2412981"/>
                    <a:pt x="98796" y="2420951"/>
                    <a:pt x="108670" y="2420951"/>
                  </a:cubicBezTo>
                  <a:cubicBezTo>
                    <a:pt x="118543" y="2420951"/>
                    <a:pt x="126514" y="2412981"/>
                    <a:pt x="126514" y="2403107"/>
                  </a:cubicBezTo>
                  <a:lnTo>
                    <a:pt x="126514" y="2067105"/>
                  </a:lnTo>
                  <a:lnTo>
                    <a:pt x="213116" y="2067105"/>
                  </a:lnTo>
                  <a:cubicBezTo>
                    <a:pt x="219659" y="2067105"/>
                    <a:pt x="225012" y="2061752"/>
                    <a:pt x="225012" y="2055209"/>
                  </a:cubicBezTo>
                  <a:cubicBezTo>
                    <a:pt x="225012" y="2048666"/>
                    <a:pt x="219659" y="2043313"/>
                    <a:pt x="213116" y="2043313"/>
                  </a:cubicBezTo>
                  <a:lnTo>
                    <a:pt x="126514" y="2043313"/>
                  </a:lnTo>
                  <a:lnTo>
                    <a:pt x="126514" y="1896814"/>
                  </a:lnTo>
                  <a:lnTo>
                    <a:pt x="213116" y="1896814"/>
                  </a:lnTo>
                  <a:cubicBezTo>
                    <a:pt x="219659" y="1896814"/>
                    <a:pt x="225012" y="1891461"/>
                    <a:pt x="225012" y="1884918"/>
                  </a:cubicBezTo>
                  <a:cubicBezTo>
                    <a:pt x="225012" y="1878375"/>
                    <a:pt x="219659" y="1873022"/>
                    <a:pt x="213116" y="1873022"/>
                  </a:cubicBezTo>
                  <a:lnTo>
                    <a:pt x="126514" y="1873022"/>
                  </a:lnTo>
                  <a:lnTo>
                    <a:pt x="126514" y="1726523"/>
                  </a:lnTo>
                  <a:lnTo>
                    <a:pt x="213116" y="1726523"/>
                  </a:lnTo>
                  <a:cubicBezTo>
                    <a:pt x="219659" y="1726523"/>
                    <a:pt x="225012" y="1721170"/>
                    <a:pt x="225012" y="1714627"/>
                  </a:cubicBezTo>
                  <a:cubicBezTo>
                    <a:pt x="225012" y="1708084"/>
                    <a:pt x="219659" y="1702731"/>
                    <a:pt x="213116" y="1702731"/>
                  </a:cubicBezTo>
                  <a:lnTo>
                    <a:pt x="126514" y="1702731"/>
                  </a:lnTo>
                  <a:lnTo>
                    <a:pt x="126514" y="1556232"/>
                  </a:lnTo>
                  <a:lnTo>
                    <a:pt x="213116" y="1556232"/>
                  </a:lnTo>
                  <a:cubicBezTo>
                    <a:pt x="219659" y="1556232"/>
                    <a:pt x="225012" y="1550879"/>
                    <a:pt x="225012" y="1544336"/>
                  </a:cubicBezTo>
                  <a:cubicBezTo>
                    <a:pt x="225012" y="1537793"/>
                    <a:pt x="219659" y="1532440"/>
                    <a:pt x="213116" y="1532440"/>
                  </a:cubicBezTo>
                  <a:lnTo>
                    <a:pt x="126514" y="1532440"/>
                  </a:lnTo>
                  <a:lnTo>
                    <a:pt x="126514" y="1385941"/>
                  </a:lnTo>
                  <a:lnTo>
                    <a:pt x="213116" y="1385941"/>
                  </a:lnTo>
                  <a:cubicBezTo>
                    <a:pt x="219659" y="1385941"/>
                    <a:pt x="225012" y="1380588"/>
                    <a:pt x="225012" y="1374045"/>
                  </a:cubicBezTo>
                  <a:cubicBezTo>
                    <a:pt x="225012" y="1367502"/>
                    <a:pt x="219659" y="1362149"/>
                    <a:pt x="213116" y="1362149"/>
                  </a:cubicBezTo>
                  <a:lnTo>
                    <a:pt x="126514" y="1362149"/>
                  </a:lnTo>
                  <a:lnTo>
                    <a:pt x="126514" y="1215650"/>
                  </a:lnTo>
                  <a:lnTo>
                    <a:pt x="213116" y="1215650"/>
                  </a:lnTo>
                  <a:cubicBezTo>
                    <a:pt x="219659" y="1215650"/>
                    <a:pt x="225012" y="1210297"/>
                    <a:pt x="225012" y="1203754"/>
                  </a:cubicBezTo>
                  <a:cubicBezTo>
                    <a:pt x="225012" y="1197211"/>
                    <a:pt x="219659" y="1191858"/>
                    <a:pt x="213116" y="1191858"/>
                  </a:cubicBezTo>
                  <a:lnTo>
                    <a:pt x="126514" y="1191858"/>
                  </a:lnTo>
                  <a:lnTo>
                    <a:pt x="126514" y="1045359"/>
                  </a:lnTo>
                  <a:lnTo>
                    <a:pt x="213116" y="1045359"/>
                  </a:lnTo>
                  <a:cubicBezTo>
                    <a:pt x="219659" y="1045359"/>
                    <a:pt x="225012" y="1040006"/>
                    <a:pt x="225012" y="1033463"/>
                  </a:cubicBezTo>
                  <a:cubicBezTo>
                    <a:pt x="225012" y="1026920"/>
                    <a:pt x="219659" y="1021567"/>
                    <a:pt x="213116" y="1021567"/>
                  </a:cubicBezTo>
                  <a:lnTo>
                    <a:pt x="126514" y="1021567"/>
                  </a:lnTo>
                  <a:lnTo>
                    <a:pt x="126514" y="875068"/>
                  </a:lnTo>
                  <a:lnTo>
                    <a:pt x="213116" y="875068"/>
                  </a:lnTo>
                  <a:cubicBezTo>
                    <a:pt x="219659" y="875068"/>
                    <a:pt x="225012" y="869715"/>
                    <a:pt x="225012" y="863172"/>
                  </a:cubicBezTo>
                  <a:cubicBezTo>
                    <a:pt x="225012" y="856630"/>
                    <a:pt x="219659" y="851276"/>
                    <a:pt x="213116" y="851276"/>
                  </a:cubicBezTo>
                  <a:lnTo>
                    <a:pt x="126514" y="851276"/>
                  </a:lnTo>
                  <a:lnTo>
                    <a:pt x="126514" y="704777"/>
                  </a:lnTo>
                  <a:lnTo>
                    <a:pt x="213116" y="704777"/>
                  </a:lnTo>
                  <a:cubicBezTo>
                    <a:pt x="219659" y="704777"/>
                    <a:pt x="225012" y="699424"/>
                    <a:pt x="225012" y="692881"/>
                  </a:cubicBezTo>
                  <a:cubicBezTo>
                    <a:pt x="225012" y="686339"/>
                    <a:pt x="219659" y="680985"/>
                    <a:pt x="213116" y="680985"/>
                  </a:cubicBezTo>
                  <a:lnTo>
                    <a:pt x="126514" y="680985"/>
                  </a:lnTo>
                  <a:lnTo>
                    <a:pt x="126514" y="534486"/>
                  </a:lnTo>
                  <a:lnTo>
                    <a:pt x="213116" y="534486"/>
                  </a:lnTo>
                  <a:cubicBezTo>
                    <a:pt x="219659" y="534486"/>
                    <a:pt x="225012" y="529133"/>
                    <a:pt x="225012" y="522590"/>
                  </a:cubicBezTo>
                  <a:cubicBezTo>
                    <a:pt x="225012" y="516048"/>
                    <a:pt x="219659" y="510694"/>
                    <a:pt x="213116" y="510694"/>
                  </a:cubicBezTo>
                  <a:lnTo>
                    <a:pt x="126514" y="510694"/>
                  </a:lnTo>
                  <a:lnTo>
                    <a:pt x="126514" y="364195"/>
                  </a:lnTo>
                  <a:lnTo>
                    <a:pt x="213116" y="364195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E47E7D84-2E49-F4CE-E482-132478E2AA9A}"/>
              </a:ext>
            </a:extLst>
          </p:cNvPr>
          <p:cNvGrpSpPr/>
          <p:nvPr/>
        </p:nvGrpSpPr>
        <p:grpSpPr>
          <a:xfrm>
            <a:off x="3846981" y="5075680"/>
            <a:ext cx="943406" cy="389921"/>
            <a:chOff x="12052182" y="6565624"/>
            <a:chExt cx="1559895" cy="644724"/>
          </a:xfrm>
          <a:solidFill>
            <a:srgbClr val="003087"/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AFBEEC3-965A-2B65-A4AB-DE76A74D6E02}"/>
                </a:ext>
              </a:extLst>
            </p:cNvPr>
            <p:cNvSpPr/>
            <p:nvPr/>
          </p:nvSpPr>
          <p:spPr>
            <a:xfrm>
              <a:off x="12120245" y="7132241"/>
              <a:ext cx="1423770" cy="78107"/>
            </a:xfrm>
            <a:custGeom>
              <a:avLst/>
              <a:gdLst>
                <a:gd name="connsiteX0" fmla="*/ 2805779 w 2805779"/>
                <a:gd name="connsiteY0" fmla="*/ 0 h 153923"/>
                <a:gd name="connsiteX1" fmla="*/ 2651855 w 2805779"/>
                <a:gd name="connsiteY1" fmla="*/ 153924 h 153923"/>
                <a:gd name="connsiteX2" fmla="*/ 153924 w 2805779"/>
                <a:gd name="connsiteY2" fmla="*/ 153924 h 153923"/>
                <a:gd name="connsiteX3" fmla="*/ 0 w 2805779"/>
                <a:gd name="connsiteY3" fmla="*/ 0 h 153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5779" h="153923">
                  <a:moveTo>
                    <a:pt x="2805779" y="0"/>
                  </a:moveTo>
                  <a:cubicBezTo>
                    <a:pt x="2805779" y="84677"/>
                    <a:pt x="2736533" y="153924"/>
                    <a:pt x="2651855" y="153924"/>
                  </a:cubicBezTo>
                  <a:lnTo>
                    <a:pt x="153924" y="153924"/>
                  </a:lnTo>
                  <a:cubicBezTo>
                    <a:pt x="69247" y="153924"/>
                    <a:pt x="0" y="84677"/>
                    <a:pt x="0" y="0"/>
                  </a:cubicBezTo>
                </a:path>
              </a:pathLst>
            </a:custGeom>
            <a:grpFill/>
            <a:ln w="2857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08" name="Graphic 5">
              <a:extLst>
                <a:ext uri="{FF2B5EF4-FFF2-40B4-BE49-F238E27FC236}">
                  <a16:creationId xmlns:a16="http://schemas.microsoft.com/office/drawing/2014/main" id="{BDE6148E-6917-E510-3971-A742FA96A1C3}"/>
                </a:ext>
              </a:extLst>
            </p:cNvPr>
            <p:cNvGrpSpPr/>
            <p:nvPr/>
          </p:nvGrpSpPr>
          <p:grpSpPr>
            <a:xfrm>
              <a:off x="12052182" y="6565624"/>
              <a:ext cx="1559895" cy="561687"/>
              <a:chOff x="586484" y="784438"/>
              <a:chExt cx="3074037" cy="1106900"/>
            </a:xfrm>
            <a:grpFill/>
          </p:grpSpPr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BBCF7999-1341-C1F4-325E-526B70D5FA31}"/>
                  </a:ext>
                </a:extLst>
              </p:cNvPr>
              <p:cNvSpPr/>
              <p:nvPr/>
            </p:nvSpPr>
            <p:spPr>
              <a:xfrm>
                <a:off x="586484" y="784438"/>
                <a:ext cx="3074037" cy="1106900"/>
              </a:xfrm>
              <a:custGeom>
                <a:avLst/>
                <a:gdLst>
                  <a:gd name="connsiteX0" fmla="*/ 3072115 w 3074037"/>
                  <a:gd name="connsiteY0" fmla="*/ 1054894 h 1106900"/>
                  <a:gd name="connsiteX1" fmla="*/ 3032682 w 3074037"/>
                  <a:gd name="connsiteY1" fmla="*/ 1106900 h 1106900"/>
                  <a:gd name="connsiteX2" fmla="*/ 41356 w 3074037"/>
                  <a:gd name="connsiteY2" fmla="*/ 1106900 h 1106900"/>
                  <a:gd name="connsiteX3" fmla="*/ 1922 w 3074037"/>
                  <a:gd name="connsiteY3" fmla="*/ 1054894 h 1106900"/>
                  <a:gd name="connsiteX4" fmla="*/ 282719 w 3074037"/>
                  <a:gd name="connsiteY4" fmla="*/ 52007 h 1106900"/>
                  <a:gd name="connsiteX5" fmla="*/ 351299 w 3074037"/>
                  <a:gd name="connsiteY5" fmla="*/ 0 h 1106900"/>
                  <a:gd name="connsiteX6" fmla="*/ 2722738 w 3074037"/>
                  <a:gd name="connsiteY6" fmla="*/ 0 h 1106900"/>
                  <a:gd name="connsiteX7" fmla="*/ 2791318 w 3074037"/>
                  <a:gd name="connsiteY7" fmla="*/ 52007 h 1106900"/>
                  <a:gd name="connsiteX8" fmla="*/ 3072115 w 3074037"/>
                  <a:gd name="connsiteY8" fmla="*/ 1054894 h 1106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74037" h="1106900">
                    <a:moveTo>
                      <a:pt x="3072115" y="1054894"/>
                    </a:moveTo>
                    <a:cubicBezTo>
                      <a:pt x="3080116" y="1083469"/>
                      <a:pt x="3062400" y="1106900"/>
                      <a:pt x="3032682" y="1106900"/>
                    </a:cubicBezTo>
                    <a:lnTo>
                      <a:pt x="41356" y="1106900"/>
                    </a:lnTo>
                    <a:cubicBezTo>
                      <a:pt x="11638" y="1106900"/>
                      <a:pt x="-6079" y="1083469"/>
                      <a:pt x="1922" y="1054894"/>
                    </a:cubicBezTo>
                    <a:lnTo>
                      <a:pt x="282719" y="52007"/>
                    </a:lnTo>
                    <a:cubicBezTo>
                      <a:pt x="290720" y="23432"/>
                      <a:pt x="321581" y="0"/>
                      <a:pt x="351299" y="0"/>
                    </a:cubicBezTo>
                    <a:lnTo>
                      <a:pt x="2722738" y="0"/>
                    </a:lnTo>
                    <a:cubicBezTo>
                      <a:pt x="2752456" y="0"/>
                      <a:pt x="2783317" y="23432"/>
                      <a:pt x="2791318" y="52007"/>
                    </a:cubicBezTo>
                    <a:lnTo>
                      <a:pt x="3072115" y="1054894"/>
                    </a:lnTo>
                    <a:close/>
                  </a:path>
                </a:pathLst>
              </a:custGeom>
              <a:grpFill/>
              <a:ln w="28575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4FFAFB0D-3E0E-D6EF-6731-88CC97104F31}"/>
                  </a:ext>
                </a:extLst>
              </p:cNvPr>
              <p:cNvSpPr/>
              <p:nvPr/>
            </p:nvSpPr>
            <p:spPr>
              <a:xfrm>
                <a:off x="586484" y="784438"/>
                <a:ext cx="3074037" cy="1106900"/>
              </a:xfrm>
              <a:custGeom>
                <a:avLst/>
                <a:gdLst>
                  <a:gd name="connsiteX0" fmla="*/ 3072115 w 3074037"/>
                  <a:gd name="connsiteY0" fmla="*/ 1054894 h 1106900"/>
                  <a:gd name="connsiteX1" fmla="*/ 3032682 w 3074037"/>
                  <a:gd name="connsiteY1" fmla="*/ 1106900 h 1106900"/>
                  <a:gd name="connsiteX2" fmla="*/ 41356 w 3074037"/>
                  <a:gd name="connsiteY2" fmla="*/ 1106900 h 1106900"/>
                  <a:gd name="connsiteX3" fmla="*/ 1922 w 3074037"/>
                  <a:gd name="connsiteY3" fmla="*/ 1054894 h 1106900"/>
                  <a:gd name="connsiteX4" fmla="*/ 282719 w 3074037"/>
                  <a:gd name="connsiteY4" fmla="*/ 52007 h 1106900"/>
                  <a:gd name="connsiteX5" fmla="*/ 351299 w 3074037"/>
                  <a:gd name="connsiteY5" fmla="*/ 0 h 1106900"/>
                  <a:gd name="connsiteX6" fmla="*/ 2722738 w 3074037"/>
                  <a:gd name="connsiteY6" fmla="*/ 0 h 1106900"/>
                  <a:gd name="connsiteX7" fmla="*/ 2791318 w 3074037"/>
                  <a:gd name="connsiteY7" fmla="*/ 52007 h 1106900"/>
                  <a:gd name="connsiteX8" fmla="*/ 3072115 w 3074037"/>
                  <a:gd name="connsiteY8" fmla="*/ 1054894 h 1106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74037" h="1106900">
                    <a:moveTo>
                      <a:pt x="3072115" y="1054894"/>
                    </a:moveTo>
                    <a:cubicBezTo>
                      <a:pt x="3080116" y="1083469"/>
                      <a:pt x="3062400" y="1106900"/>
                      <a:pt x="3032682" y="1106900"/>
                    </a:cubicBezTo>
                    <a:lnTo>
                      <a:pt x="41356" y="1106900"/>
                    </a:lnTo>
                    <a:cubicBezTo>
                      <a:pt x="11638" y="1106900"/>
                      <a:pt x="-6079" y="1083469"/>
                      <a:pt x="1922" y="1054894"/>
                    </a:cubicBezTo>
                    <a:lnTo>
                      <a:pt x="282719" y="52007"/>
                    </a:lnTo>
                    <a:cubicBezTo>
                      <a:pt x="290720" y="23432"/>
                      <a:pt x="321581" y="0"/>
                      <a:pt x="351299" y="0"/>
                    </a:cubicBezTo>
                    <a:lnTo>
                      <a:pt x="2722738" y="0"/>
                    </a:lnTo>
                    <a:cubicBezTo>
                      <a:pt x="2752456" y="0"/>
                      <a:pt x="2783317" y="23432"/>
                      <a:pt x="2791318" y="52007"/>
                    </a:cubicBezTo>
                    <a:lnTo>
                      <a:pt x="3072115" y="1054894"/>
                    </a:lnTo>
                    <a:close/>
                  </a:path>
                </a:pathLst>
              </a:custGeom>
              <a:grpFill/>
              <a:ln w="28575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2250EFCB-3CD2-EDD8-1FF1-2EA80196C341}"/>
                </a:ext>
              </a:extLst>
            </p:cNvPr>
            <p:cNvSpPr/>
            <p:nvPr/>
          </p:nvSpPr>
          <p:spPr>
            <a:xfrm>
              <a:off x="12123928" y="6604629"/>
              <a:ext cx="1416452" cy="478698"/>
            </a:xfrm>
            <a:custGeom>
              <a:avLst/>
              <a:gdLst>
                <a:gd name="connsiteX0" fmla="*/ 2789091 w 2791358"/>
                <a:gd name="connsiteY0" fmla="*/ 890397 h 943356"/>
                <a:gd name="connsiteX1" fmla="*/ 2751277 w 2791358"/>
                <a:gd name="connsiteY1" fmla="*/ 943356 h 943356"/>
                <a:gd name="connsiteX2" fmla="*/ 40081 w 2791358"/>
                <a:gd name="connsiteY2" fmla="*/ 943356 h 943356"/>
                <a:gd name="connsiteX3" fmla="*/ 2267 w 2791358"/>
                <a:gd name="connsiteY3" fmla="*/ 890397 h 943356"/>
                <a:gd name="connsiteX4" fmla="*/ 214674 w 2791358"/>
                <a:gd name="connsiteY4" fmla="*/ 52959 h 943356"/>
                <a:gd name="connsiteX5" fmla="*/ 284112 w 2791358"/>
                <a:gd name="connsiteY5" fmla="*/ 0 h 943356"/>
                <a:gd name="connsiteX6" fmla="*/ 2516772 w 2791358"/>
                <a:gd name="connsiteY6" fmla="*/ 0 h 943356"/>
                <a:gd name="connsiteX7" fmla="*/ 2586209 w 2791358"/>
                <a:gd name="connsiteY7" fmla="*/ 52959 h 943356"/>
                <a:gd name="connsiteX8" fmla="*/ 2789091 w 2791358"/>
                <a:gd name="connsiteY8" fmla="*/ 890302 h 94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91358" h="943356">
                  <a:moveTo>
                    <a:pt x="2789091" y="890397"/>
                  </a:moveTo>
                  <a:cubicBezTo>
                    <a:pt x="2797759" y="919544"/>
                    <a:pt x="2780805" y="943356"/>
                    <a:pt x="2751277" y="943356"/>
                  </a:cubicBezTo>
                  <a:lnTo>
                    <a:pt x="40081" y="943356"/>
                  </a:lnTo>
                  <a:cubicBezTo>
                    <a:pt x="10554" y="943356"/>
                    <a:pt x="-6401" y="919544"/>
                    <a:pt x="2267" y="890397"/>
                  </a:cubicBezTo>
                  <a:lnTo>
                    <a:pt x="214674" y="52959"/>
                  </a:lnTo>
                  <a:cubicBezTo>
                    <a:pt x="223342" y="23813"/>
                    <a:pt x="254584" y="0"/>
                    <a:pt x="284112" y="0"/>
                  </a:cubicBezTo>
                  <a:lnTo>
                    <a:pt x="2516772" y="0"/>
                  </a:lnTo>
                  <a:cubicBezTo>
                    <a:pt x="2546299" y="0"/>
                    <a:pt x="2577446" y="23813"/>
                    <a:pt x="2586209" y="52959"/>
                  </a:cubicBezTo>
                  <a:lnTo>
                    <a:pt x="2789091" y="890302"/>
                  </a:lnTo>
                  <a:close/>
                </a:path>
              </a:pathLst>
            </a:custGeom>
            <a:grpFill/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934098F-5198-F5B3-006C-23CC8CCA82C3}"/>
                </a:ext>
              </a:extLst>
            </p:cNvPr>
            <p:cNvSpPr/>
            <p:nvPr/>
          </p:nvSpPr>
          <p:spPr>
            <a:xfrm>
              <a:off x="12167370" y="6665771"/>
              <a:ext cx="1330969" cy="415139"/>
            </a:xfrm>
            <a:custGeom>
              <a:avLst/>
              <a:gdLst>
                <a:gd name="connsiteX0" fmla="*/ 0 w 2622899"/>
                <a:gd name="connsiteY0" fmla="*/ 808482 h 818102"/>
                <a:gd name="connsiteX1" fmla="*/ 184690 w 2622899"/>
                <a:gd name="connsiteY1" fmla="*/ 45339 h 818102"/>
                <a:gd name="connsiteX2" fmla="*/ 250603 w 2622899"/>
                <a:gd name="connsiteY2" fmla="*/ 0 h 818102"/>
                <a:gd name="connsiteX3" fmla="*/ 2371630 w 2622899"/>
                <a:gd name="connsiteY3" fmla="*/ 0 h 818102"/>
                <a:gd name="connsiteX4" fmla="*/ 2437543 w 2622899"/>
                <a:gd name="connsiteY4" fmla="*/ 45339 h 818102"/>
                <a:gd name="connsiteX5" fmla="*/ 2622899 w 2622899"/>
                <a:gd name="connsiteY5" fmla="*/ 818102 h 81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2899" h="818102">
                  <a:moveTo>
                    <a:pt x="0" y="808482"/>
                  </a:moveTo>
                  <a:lnTo>
                    <a:pt x="184690" y="45339"/>
                  </a:lnTo>
                  <a:cubicBezTo>
                    <a:pt x="192977" y="20384"/>
                    <a:pt x="222599" y="0"/>
                    <a:pt x="250603" y="0"/>
                  </a:cubicBezTo>
                  <a:lnTo>
                    <a:pt x="2371630" y="0"/>
                  </a:lnTo>
                  <a:cubicBezTo>
                    <a:pt x="2399633" y="0"/>
                    <a:pt x="2429351" y="20384"/>
                    <a:pt x="2437543" y="45339"/>
                  </a:cubicBezTo>
                  <a:lnTo>
                    <a:pt x="2622899" y="818102"/>
                  </a:lnTo>
                </a:path>
              </a:pathLst>
            </a:custGeom>
            <a:grpFill/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C55189D-6714-823A-D9A6-C654F5001003}"/>
              </a:ext>
            </a:extLst>
          </p:cNvPr>
          <p:cNvGrpSpPr/>
          <p:nvPr/>
        </p:nvGrpSpPr>
        <p:grpSpPr>
          <a:xfrm>
            <a:off x="8123218" y="5327541"/>
            <a:ext cx="780632" cy="699816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143" name="Graphic 3">
              <a:extLst>
                <a:ext uri="{FF2B5EF4-FFF2-40B4-BE49-F238E27FC236}">
                  <a16:creationId xmlns:a16="http://schemas.microsoft.com/office/drawing/2014/main" id="{282492F2-472C-CF2B-E0CE-547EB795B88C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182" name="Freeform: Shape 133">
                <a:extLst>
                  <a:ext uri="{FF2B5EF4-FFF2-40B4-BE49-F238E27FC236}">
                    <a16:creationId xmlns:a16="http://schemas.microsoft.com/office/drawing/2014/main" id="{EF53B0A0-DC2A-E506-FC1D-A4C6D24CBCEB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83" name="Freeform: Shape 134">
                <a:extLst>
                  <a:ext uri="{FF2B5EF4-FFF2-40B4-BE49-F238E27FC236}">
                    <a16:creationId xmlns:a16="http://schemas.microsoft.com/office/drawing/2014/main" id="{AA1C871D-B181-1058-B23C-5F1BE4501E17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84" name="Freeform: Shape 135">
                <a:extLst>
                  <a:ext uri="{FF2B5EF4-FFF2-40B4-BE49-F238E27FC236}">
                    <a16:creationId xmlns:a16="http://schemas.microsoft.com/office/drawing/2014/main" id="{8CBEA9A1-6D3B-374D-4747-CF7EDB578FB8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85" name="Freeform: Shape 136">
                <a:extLst>
                  <a:ext uri="{FF2B5EF4-FFF2-40B4-BE49-F238E27FC236}">
                    <a16:creationId xmlns:a16="http://schemas.microsoft.com/office/drawing/2014/main" id="{F30C3E52-E135-7CC0-5CDB-4A483D16A246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93" name="Freeform: Shape 137">
                <a:extLst>
                  <a:ext uri="{FF2B5EF4-FFF2-40B4-BE49-F238E27FC236}">
                    <a16:creationId xmlns:a16="http://schemas.microsoft.com/office/drawing/2014/main" id="{2950C9D1-0156-C7F4-F231-900DBE93503C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44" name="Graphic 3">
              <a:extLst>
                <a:ext uri="{FF2B5EF4-FFF2-40B4-BE49-F238E27FC236}">
                  <a16:creationId xmlns:a16="http://schemas.microsoft.com/office/drawing/2014/main" id="{603A8001-A959-41A7-B59E-B9AA0F8A8856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179" name="Freeform: Shape 130">
                <a:extLst>
                  <a:ext uri="{FF2B5EF4-FFF2-40B4-BE49-F238E27FC236}">
                    <a16:creationId xmlns:a16="http://schemas.microsoft.com/office/drawing/2014/main" id="{B7D24D0C-A874-012F-3447-25FE2B9713EC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80" name="Freeform: Shape 131">
                <a:extLst>
                  <a:ext uri="{FF2B5EF4-FFF2-40B4-BE49-F238E27FC236}">
                    <a16:creationId xmlns:a16="http://schemas.microsoft.com/office/drawing/2014/main" id="{F3066D78-CB7F-1801-FF69-9F71707FADF1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81" name="Freeform: Shape 132">
                <a:extLst>
                  <a:ext uri="{FF2B5EF4-FFF2-40B4-BE49-F238E27FC236}">
                    <a16:creationId xmlns:a16="http://schemas.microsoft.com/office/drawing/2014/main" id="{AA87ABA7-E66F-5C39-C268-55A0418D3A7C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45" name="Graphic 3">
              <a:extLst>
                <a:ext uri="{FF2B5EF4-FFF2-40B4-BE49-F238E27FC236}">
                  <a16:creationId xmlns:a16="http://schemas.microsoft.com/office/drawing/2014/main" id="{58BE1014-38B7-CFD3-B372-8399B4D3DC6B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176" name="Freeform: Shape 127">
                <a:extLst>
                  <a:ext uri="{FF2B5EF4-FFF2-40B4-BE49-F238E27FC236}">
                    <a16:creationId xmlns:a16="http://schemas.microsoft.com/office/drawing/2014/main" id="{49BA5E9D-BE85-D6BE-DCB7-2B889D28BD0F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7" name="Freeform: Shape 128">
                <a:extLst>
                  <a:ext uri="{FF2B5EF4-FFF2-40B4-BE49-F238E27FC236}">
                    <a16:creationId xmlns:a16="http://schemas.microsoft.com/office/drawing/2014/main" id="{FABFC76F-E8D8-4BCD-2AA7-6C74DA597261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8" name="Freeform: Shape 129">
                <a:extLst>
                  <a:ext uri="{FF2B5EF4-FFF2-40B4-BE49-F238E27FC236}">
                    <a16:creationId xmlns:a16="http://schemas.microsoft.com/office/drawing/2014/main" id="{0689C050-69BE-7E24-26BD-E43F85BC14F2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57" name="Graphic 3">
              <a:extLst>
                <a:ext uri="{FF2B5EF4-FFF2-40B4-BE49-F238E27FC236}">
                  <a16:creationId xmlns:a16="http://schemas.microsoft.com/office/drawing/2014/main" id="{19D84C6F-C3C2-9774-8591-DABC6020B286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158" name="Freeform: Shape 124">
                <a:extLst>
                  <a:ext uri="{FF2B5EF4-FFF2-40B4-BE49-F238E27FC236}">
                    <a16:creationId xmlns:a16="http://schemas.microsoft.com/office/drawing/2014/main" id="{AF63593F-92DD-5231-A03B-6B567F8FF00E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59" name="Freeform: Shape 125">
                <a:extLst>
                  <a:ext uri="{FF2B5EF4-FFF2-40B4-BE49-F238E27FC236}">
                    <a16:creationId xmlns:a16="http://schemas.microsoft.com/office/drawing/2014/main" id="{1D28CD4B-9DC0-906E-0C16-91F8A060A7CC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60" name="Freeform: Shape 126">
                <a:extLst>
                  <a:ext uri="{FF2B5EF4-FFF2-40B4-BE49-F238E27FC236}">
                    <a16:creationId xmlns:a16="http://schemas.microsoft.com/office/drawing/2014/main" id="{CC51974A-972C-0060-707D-40F7278E1306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194" name="TextBox 193">
            <a:extLst>
              <a:ext uri="{FF2B5EF4-FFF2-40B4-BE49-F238E27FC236}">
                <a16:creationId xmlns:a16="http://schemas.microsoft.com/office/drawing/2014/main" id="{56499FA4-C257-8951-5096-D9C575C581F7}"/>
              </a:ext>
            </a:extLst>
          </p:cNvPr>
          <p:cNvSpPr txBox="1"/>
          <p:nvPr/>
        </p:nvSpPr>
        <p:spPr>
          <a:xfrm>
            <a:off x="6904385" y="4331782"/>
            <a:ext cx="2092718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Instead, regularly wash your hands between tasks</a:t>
            </a:r>
          </a:p>
        </p:txBody>
      </p: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51F7EF48-A9A2-7559-6935-7036C4386F68}"/>
              </a:ext>
            </a:extLst>
          </p:cNvPr>
          <p:cNvGrpSpPr/>
          <p:nvPr/>
        </p:nvGrpSpPr>
        <p:grpSpPr>
          <a:xfrm>
            <a:off x="8144921" y="5299456"/>
            <a:ext cx="780632" cy="699816"/>
            <a:chOff x="955967" y="863170"/>
            <a:chExt cx="1908244" cy="1552662"/>
          </a:xfrm>
          <a:solidFill>
            <a:srgbClr val="21A953"/>
          </a:solidFill>
        </p:grpSpPr>
        <p:grpSp>
          <p:nvGrpSpPr>
            <p:cNvPr id="196" name="Graphic 3">
              <a:extLst>
                <a:ext uri="{FF2B5EF4-FFF2-40B4-BE49-F238E27FC236}">
                  <a16:creationId xmlns:a16="http://schemas.microsoft.com/office/drawing/2014/main" id="{274FFD5B-E42D-8242-555A-BEA84AB74628}"/>
                </a:ext>
              </a:extLst>
            </p:cNvPr>
            <p:cNvGrpSpPr/>
            <p:nvPr/>
          </p:nvGrpSpPr>
          <p:grpSpPr>
            <a:xfrm>
              <a:off x="1021543" y="863170"/>
              <a:ext cx="1842668" cy="1510129"/>
              <a:chOff x="1021543" y="863170"/>
              <a:chExt cx="1842668" cy="1510129"/>
            </a:xfrm>
            <a:grpFill/>
          </p:grpSpPr>
          <p:sp>
            <p:nvSpPr>
              <p:cNvPr id="229" name="Freeform: Shape 152">
                <a:extLst>
                  <a:ext uri="{FF2B5EF4-FFF2-40B4-BE49-F238E27FC236}">
                    <a16:creationId xmlns:a16="http://schemas.microsoft.com/office/drawing/2014/main" id="{C70B2388-47EC-8666-25CB-D463691B22CC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4" cy="929723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 dirty="0"/>
              </a:p>
            </p:txBody>
          </p:sp>
          <p:sp>
            <p:nvSpPr>
              <p:cNvPr id="230" name="Freeform: Shape 153">
                <a:extLst>
                  <a:ext uri="{FF2B5EF4-FFF2-40B4-BE49-F238E27FC236}">
                    <a16:creationId xmlns:a16="http://schemas.microsoft.com/office/drawing/2014/main" id="{05919D75-CDD1-DEDF-5F70-05E78B7F6E66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1" name="Freeform: Shape 154">
                <a:extLst>
                  <a:ext uri="{FF2B5EF4-FFF2-40B4-BE49-F238E27FC236}">
                    <a16:creationId xmlns:a16="http://schemas.microsoft.com/office/drawing/2014/main" id="{9F3459C3-0FD7-7114-D77E-9039C7B550FF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2" name="Freeform: Shape 155">
                <a:extLst>
                  <a:ext uri="{FF2B5EF4-FFF2-40B4-BE49-F238E27FC236}">
                    <a16:creationId xmlns:a16="http://schemas.microsoft.com/office/drawing/2014/main" id="{CF8BDE49-787C-EF18-D52C-B32817898AF2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3" name="Freeform: Shape 156">
                <a:extLst>
                  <a:ext uri="{FF2B5EF4-FFF2-40B4-BE49-F238E27FC236}">
                    <a16:creationId xmlns:a16="http://schemas.microsoft.com/office/drawing/2014/main" id="{2BE67A7A-58AA-D0B6-3170-F50902041A80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97" name="Graphic 3">
              <a:extLst>
                <a:ext uri="{FF2B5EF4-FFF2-40B4-BE49-F238E27FC236}">
                  <a16:creationId xmlns:a16="http://schemas.microsoft.com/office/drawing/2014/main" id="{3D727243-FEEF-D29F-7867-4C1077A1E262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226" name="Freeform: Shape 149">
                <a:extLst>
                  <a:ext uri="{FF2B5EF4-FFF2-40B4-BE49-F238E27FC236}">
                    <a16:creationId xmlns:a16="http://schemas.microsoft.com/office/drawing/2014/main" id="{930E3F02-6113-2934-8208-0B1725492DE4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27" name="Freeform: Shape 150">
                <a:extLst>
                  <a:ext uri="{FF2B5EF4-FFF2-40B4-BE49-F238E27FC236}">
                    <a16:creationId xmlns:a16="http://schemas.microsoft.com/office/drawing/2014/main" id="{13BD56BB-F18F-996A-8E90-EEDC7B150356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28" name="Freeform: Shape 151">
                <a:extLst>
                  <a:ext uri="{FF2B5EF4-FFF2-40B4-BE49-F238E27FC236}">
                    <a16:creationId xmlns:a16="http://schemas.microsoft.com/office/drawing/2014/main" id="{BA8484D1-E2FA-555E-7442-3CEE74EA2D7B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98" name="Graphic 3">
              <a:extLst>
                <a:ext uri="{FF2B5EF4-FFF2-40B4-BE49-F238E27FC236}">
                  <a16:creationId xmlns:a16="http://schemas.microsoft.com/office/drawing/2014/main" id="{882A6353-4D0C-3E3A-0A69-B95AECD675D7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223" name="Freeform: Shape 146">
                <a:extLst>
                  <a:ext uri="{FF2B5EF4-FFF2-40B4-BE49-F238E27FC236}">
                    <a16:creationId xmlns:a16="http://schemas.microsoft.com/office/drawing/2014/main" id="{1E62A7C3-6668-2D44-E21E-E11303284591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24" name="Freeform: Shape 147">
                <a:extLst>
                  <a:ext uri="{FF2B5EF4-FFF2-40B4-BE49-F238E27FC236}">
                    <a16:creationId xmlns:a16="http://schemas.microsoft.com/office/drawing/2014/main" id="{46831513-599E-9C7B-42CF-D7BD6E976EB6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25" name="Freeform: Shape 148">
                <a:extLst>
                  <a:ext uri="{FF2B5EF4-FFF2-40B4-BE49-F238E27FC236}">
                    <a16:creationId xmlns:a16="http://schemas.microsoft.com/office/drawing/2014/main" id="{3CD14812-6C42-BF3E-ABEC-845D97345A35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10" name="Graphic 3">
              <a:extLst>
                <a:ext uri="{FF2B5EF4-FFF2-40B4-BE49-F238E27FC236}">
                  <a16:creationId xmlns:a16="http://schemas.microsoft.com/office/drawing/2014/main" id="{33929EFE-5B7E-21DC-7159-733DBB3842BF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211" name="Freeform: Shape 143">
                <a:extLst>
                  <a:ext uri="{FF2B5EF4-FFF2-40B4-BE49-F238E27FC236}">
                    <a16:creationId xmlns:a16="http://schemas.microsoft.com/office/drawing/2014/main" id="{3C6E5FE1-29ED-DEEE-FBA2-8B78211A1E30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12" name="Freeform: Shape 144">
                <a:extLst>
                  <a:ext uri="{FF2B5EF4-FFF2-40B4-BE49-F238E27FC236}">
                    <a16:creationId xmlns:a16="http://schemas.microsoft.com/office/drawing/2014/main" id="{3A1E8CBA-44E4-4A12-570F-1DA7C48574C2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13" name="Freeform: Shape 145">
                <a:extLst>
                  <a:ext uri="{FF2B5EF4-FFF2-40B4-BE49-F238E27FC236}">
                    <a16:creationId xmlns:a16="http://schemas.microsoft.com/office/drawing/2014/main" id="{30E46138-DD31-F0B5-8752-399F6AD15882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BFEC9E8-31FA-F6CA-0FDD-286F1632B840}"/>
              </a:ext>
            </a:extLst>
          </p:cNvPr>
          <p:cNvGrpSpPr/>
          <p:nvPr/>
        </p:nvGrpSpPr>
        <p:grpSpPr>
          <a:xfrm>
            <a:off x="7240203" y="5224560"/>
            <a:ext cx="440621" cy="823313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FC43969-016A-5D5B-0DDE-FDD59CF59CF7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2" name="Graphic 11">
              <a:extLst>
                <a:ext uri="{FF2B5EF4-FFF2-40B4-BE49-F238E27FC236}">
                  <a16:creationId xmlns:a16="http://schemas.microsoft.com/office/drawing/2014/main" id="{1602D5EA-1947-65C3-415C-EF55803623BF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54BBE0F4-8816-B8B7-5AE9-CBE567181E0E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ABC6825D-D872-D431-1459-64DF0AAE48B9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CBE3A86A-3A5A-1A9C-4CF7-73804AE3006D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BFF35E3E-4003-2203-75F4-F989C5A2CC29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72" name="TextBox 271">
            <a:extLst>
              <a:ext uri="{FF2B5EF4-FFF2-40B4-BE49-F238E27FC236}">
                <a16:creationId xmlns:a16="http://schemas.microsoft.com/office/drawing/2014/main" id="{E034C6D5-13F4-DB63-D1C7-A79D442A8A86}"/>
              </a:ext>
            </a:extLst>
          </p:cNvPr>
          <p:cNvSpPr txBox="1"/>
          <p:nvPr/>
        </p:nvSpPr>
        <p:spPr>
          <a:xfrm>
            <a:off x="-12787" y="6228279"/>
            <a:ext cx="9153255" cy="623498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726" b="1" dirty="0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300" dirty="0">
              <a:solidFill>
                <a:schemeClr val="bg1"/>
              </a:solidFill>
            </a:endParaRPr>
          </a:p>
          <a:p>
            <a:pPr algn="ctr"/>
            <a:endParaRPr lang="en-GB" sz="363" b="1" dirty="0">
              <a:solidFill>
                <a:schemeClr val="bg1"/>
              </a:solidFill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82D37A-480F-508E-6D5E-517D84084EBF}"/>
              </a:ext>
            </a:extLst>
          </p:cNvPr>
          <p:cNvSpPr txBox="1"/>
          <p:nvPr/>
        </p:nvSpPr>
        <p:spPr>
          <a:xfrm>
            <a:off x="1701006" y="519507"/>
            <a:ext cx="4562214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0" b="1">
                <a:solidFill>
                  <a:srgbClr val="003087"/>
                </a:solidFill>
                <a:latin typeface="Arial"/>
                <a:cs typeface="Arial"/>
              </a:rPr>
              <a:t>Gloves off:</a:t>
            </a:r>
            <a:endParaRPr lang="en-US" sz="5800">
              <a:latin typeface="Arial"/>
              <a:cs typeface="Arial"/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823FD3FF-C8A7-B0FD-FB28-C1E84DC053E6}"/>
              </a:ext>
            </a:extLst>
          </p:cNvPr>
          <p:cNvSpPr txBox="1"/>
          <p:nvPr/>
        </p:nvSpPr>
        <p:spPr>
          <a:xfrm>
            <a:off x="1801823" y="1515176"/>
            <a:ext cx="5996441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don’t have to wear gloves when…</a:t>
            </a:r>
          </a:p>
        </p:txBody>
      </p:sp>
    </p:spTree>
    <p:extLst>
      <p:ext uri="{BB962C8B-B14F-4D97-AF65-F5344CB8AC3E}">
        <p14:creationId xmlns:p14="http://schemas.microsoft.com/office/powerpoint/2010/main" val="247583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131">
            <a:extLst>
              <a:ext uri="{FF2B5EF4-FFF2-40B4-BE49-F238E27FC236}">
                <a16:creationId xmlns:a16="http://schemas.microsoft.com/office/drawing/2014/main" id="{7260A4C5-397F-2ED6-50AD-7541BDBAF6CF}"/>
              </a:ext>
            </a:extLst>
          </p:cNvPr>
          <p:cNvSpPr/>
          <p:nvPr/>
        </p:nvSpPr>
        <p:spPr>
          <a:xfrm>
            <a:off x="2648312" y="4222341"/>
            <a:ext cx="1915247" cy="2130849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CA7F9EA6-6913-E254-8E66-C7E4500ADA06}"/>
              </a:ext>
            </a:extLst>
          </p:cNvPr>
          <p:cNvSpPr/>
          <p:nvPr/>
        </p:nvSpPr>
        <p:spPr>
          <a:xfrm>
            <a:off x="4564790" y="5214331"/>
            <a:ext cx="1642109" cy="1138873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B441FB4E-4B2E-F094-3B0F-267885E261E5}"/>
              </a:ext>
            </a:extLst>
          </p:cNvPr>
          <p:cNvSpPr/>
          <p:nvPr/>
        </p:nvSpPr>
        <p:spPr>
          <a:xfrm>
            <a:off x="4557617" y="4231475"/>
            <a:ext cx="1641911" cy="982593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0DC751-5F85-2FD1-2BA0-533EBBF8FCDD}"/>
              </a:ext>
            </a:extLst>
          </p:cNvPr>
          <p:cNvSpPr/>
          <p:nvPr/>
        </p:nvSpPr>
        <p:spPr>
          <a:xfrm>
            <a:off x="1180620" y="2255697"/>
            <a:ext cx="1828501" cy="1981724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944175-268C-D392-BC1D-8A5F6CB1F308}"/>
              </a:ext>
            </a:extLst>
          </p:cNvPr>
          <p:cNvSpPr/>
          <p:nvPr/>
        </p:nvSpPr>
        <p:spPr>
          <a:xfrm>
            <a:off x="2949237" y="2248737"/>
            <a:ext cx="1622763" cy="201079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71DECB8-6D6C-50A7-BEBE-8E492E0AC22B}"/>
              </a:ext>
            </a:extLst>
          </p:cNvPr>
          <p:cNvSpPr/>
          <p:nvPr/>
        </p:nvSpPr>
        <p:spPr>
          <a:xfrm>
            <a:off x="4565966" y="2248738"/>
            <a:ext cx="1635319" cy="1986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271578E-C3AA-66AB-D365-2A4928DF08E5}"/>
              </a:ext>
            </a:extLst>
          </p:cNvPr>
          <p:cNvSpPr/>
          <p:nvPr/>
        </p:nvSpPr>
        <p:spPr>
          <a:xfrm>
            <a:off x="6199524" y="2255175"/>
            <a:ext cx="1505041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B890A603-62B5-6D12-3680-AC52AA1E5320}"/>
              </a:ext>
            </a:extLst>
          </p:cNvPr>
          <p:cNvSpPr/>
          <p:nvPr/>
        </p:nvSpPr>
        <p:spPr>
          <a:xfrm>
            <a:off x="-10576" y="2251281"/>
            <a:ext cx="1412889" cy="1986281"/>
          </a:xfrm>
          <a:prstGeom prst="rect">
            <a:avLst/>
          </a:prstGeom>
          <a:solidFill>
            <a:srgbClr val="CCF1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546409-4342-63FC-DC8C-4CD33F0F71AA}"/>
              </a:ext>
            </a:extLst>
          </p:cNvPr>
          <p:cNvSpPr/>
          <p:nvPr/>
        </p:nvSpPr>
        <p:spPr>
          <a:xfrm>
            <a:off x="7704566" y="2253221"/>
            <a:ext cx="1439435" cy="1986281"/>
          </a:xfrm>
          <a:prstGeom prst="rect">
            <a:avLst/>
          </a:prstGeom>
          <a:solidFill>
            <a:srgbClr val="41B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67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6D89964A-0113-B187-DAA0-01926DE6A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295" y="338938"/>
            <a:ext cx="2683986" cy="882987"/>
          </a:xfrm>
          <a:prstGeom prst="rect">
            <a:avLst/>
          </a:prstGeom>
        </p:spPr>
      </p:pic>
      <p:pic>
        <p:nvPicPr>
          <p:cNvPr id="14" name="Picture 13" descr="A cartoon of hands pulling a glove&#10;&#10;Description automatically generated">
            <a:extLst>
              <a:ext uri="{FF2B5EF4-FFF2-40B4-BE49-F238E27FC236}">
                <a16:creationId xmlns:a16="http://schemas.microsoft.com/office/drawing/2014/main" id="{68CCD1EB-ACD1-1CBC-9BE0-EA12A223A4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1"/>
          <a:stretch/>
        </p:blipFill>
        <p:spPr>
          <a:xfrm>
            <a:off x="209207" y="195861"/>
            <a:ext cx="1262549" cy="1951009"/>
          </a:xfrm>
          <a:prstGeom prst="rect">
            <a:avLst/>
          </a:prstGeom>
        </p:spPr>
      </p:pic>
      <p:sp>
        <p:nvSpPr>
          <p:cNvPr id="17" name="Graphic 15">
            <a:extLst>
              <a:ext uri="{FF2B5EF4-FFF2-40B4-BE49-F238E27FC236}">
                <a16:creationId xmlns:a16="http://schemas.microsoft.com/office/drawing/2014/main" id="{77228DCC-1E90-F705-88D2-00A599226E9B}"/>
              </a:ext>
            </a:extLst>
          </p:cNvPr>
          <p:cNvSpPr/>
          <p:nvPr/>
        </p:nvSpPr>
        <p:spPr>
          <a:xfrm>
            <a:off x="7851298" y="345656"/>
            <a:ext cx="387661" cy="348865"/>
          </a:xfrm>
          <a:custGeom>
            <a:avLst/>
            <a:gdLst>
              <a:gd name="connsiteX0" fmla="*/ 1228439 w 1235773"/>
              <a:gd name="connsiteY0" fmla="*/ 871157 h 1112099"/>
              <a:gd name="connsiteX1" fmla="*/ 1015174 w 1235773"/>
              <a:gd name="connsiteY1" fmla="*/ 878300 h 1112099"/>
              <a:gd name="connsiteX2" fmla="*/ 830866 w 1235773"/>
              <a:gd name="connsiteY2" fmla="*/ 791909 h 1112099"/>
              <a:gd name="connsiteX3" fmla="*/ 1112234 w 1235773"/>
              <a:gd name="connsiteY3" fmla="*/ 456819 h 1112099"/>
              <a:gd name="connsiteX4" fmla="*/ 998887 w 1235773"/>
              <a:gd name="connsiteY4" fmla="*/ 0 h 1112099"/>
              <a:gd name="connsiteX5" fmla="*/ 686848 w 1235773"/>
              <a:gd name="connsiteY5" fmla="*/ 352330 h 1112099"/>
              <a:gd name="connsiteX6" fmla="*/ 775335 w 1235773"/>
              <a:gd name="connsiteY6" fmla="*/ 770001 h 1112099"/>
              <a:gd name="connsiteX7" fmla="*/ 355473 w 1235773"/>
              <a:gd name="connsiteY7" fmla="*/ 675418 h 1112099"/>
              <a:gd name="connsiteX8" fmla="*/ 0 w 1235773"/>
              <a:gd name="connsiteY8" fmla="*/ 983933 h 1112099"/>
              <a:gd name="connsiteX9" fmla="*/ 455676 w 1235773"/>
              <a:gd name="connsiteY9" fmla="*/ 1102043 h 1112099"/>
              <a:gd name="connsiteX10" fmla="*/ 798671 w 1235773"/>
              <a:gd name="connsiteY10" fmla="*/ 815721 h 1112099"/>
              <a:gd name="connsiteX11" fmla="*/ 1007650 w 1235773"/>
              <a:gd name="connsiteY11" fmla="*/ 915638 h 1112099"/>
              <a:gd name="connsiteX12" fmla="*/ 1096232 w 1235773"/>
              <a:gd name="connsiteY12" fmla="*/ 924401 h 1112099"/>
              <a:gd name="connsiteX13" fmla="*/ 1235774 w 1235773"/>
              <a:gd name="connsiteY13" fmla="*/ 908590 h 1112099"/>
              <a:gd name="connsiteX14" fmla="*/ 1228535 w 1235773"/>
              <a:gd name="connsiteY14" fmla="*/ 871157 h 111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35773" h="1112099">
                <a:moveTo>
                  <a:pt x="1228439" y="871157"/>
                </a:moveTo>
                <a:cubicBezTo>
                  <a:pt x="1151858" y="886015"/>
                  <a:pt x="1086231" y="892874"/>
                  <a:pt x="1015174" y="878300"/>
                </a:cubicBezTo>
                <a:cubicBezTo>
                  <a:pt x="940213" y="862870"/>
                  <a:pt x="889159" y="832771"/>
                  <a:pt x="830866" y="791909"/>
                </a:cubicBezTo>
                <a:cubicBezTo>
                  <a:pt x="900684" y="749903"/>
                  <a:pt x="1069086" y="632651"/>
                  <a:pt x="1112234" y="456819"/>
                </a:cubicBezTo>
                <a:cubicBezTo>
                  <a:pt x="1167194" y="233363"/>
                  <a:pt x="998887" y="0"/>
                  <a:pt x="998887" y="0"/>
                </a:cubicBezTo>
                <a:cubicBezTo>
                  <a:pt x="998887" y="0"/>
                  <a:pt x="741617" y="128873"/>
                  <a:pt x="686848" y="352330"/>
                </a:cubicBezTo>
                <a:cubicBezTo>
                  <a:pt x="645509" y="520541"/>
                  <a:pt x="730758" y="694373"/>
                  <a:pt x="775335" y="770001"/>
                </a:cubicBezTo>
                <a:cubicBezTo>
                  <a:pt x="701897" y="725234"/>
                  <a:pt x="526542" y="635222"/>
                  <a:pt x="355473" y="675418"/>
                </a:cubicBezTo>
                <a:cubicBezTo>
                  <a:pt x="131445" y="727996"/>
                  <a:pt x="0" y="983933"/>
                  <a:pt x="0" y="983933"/>
                </a:cubicBezTo>
                <a:cubicBezTo>
                  <a:pt x="0" y="983933"/>
                  <a:pt x="231648" y="1154621"/>
                  <a:pt x="455676" y="1102043"/>
                </a:cubicBezTo>
                <a:cubicBezTo>
                  <a:pt x="639509" y="1058894"/>
                  <a:pt x="760952" y="878967"/>
                  <a:pt x="798671" y="815721"/>
                </a:cubicBezTo>
                <a:cubicBezTo>
                  <a:pt x="863251" y="861632"/>
                  <a:pt x="921353" y="897922"/>
                  <a:pt x="1007650" y="915638"/>
                </a:cubicBezTo>
                <a:cubicBezTo>
                  <a:pt x="1037939" y="921830"/>
                  <a:pt x="1067562" y="924401"/>
                  <a:pt x="1096232" y="924401"/>
                </a:cubicBezTo>
                <a:cubicBezTo>
                  <a:pt x="1145096" y="924401"/>
                  <a:pt x="1191673" y="917162"/>
                  <a:pt x="1235774" y="908590"/>
                </a:cubicBezTo>
                <a:lnTo>
                  <a:pt x="1228535" y="871157"/>
                </a:lnTo>
                <a:close/>
              </a:path>
            </a:pathLst>
          </a:custGeom>
          <a:solidFill>
            <a:srgbClr val="21AB52"/>
          </a:solidFill>
          <a:ln w="0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675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1C0ECE-3A72-1902-543E-E7EC83B64269}"/>
              </a:ext>
            </a:extLst>
          </p:cNvPr>
          <p:cNvSpPr txBox="1"/>
          <p:nvPr/>
        </p:nvSpPr>
        <p:spPr>
          <a:xfrm>
            <a:off x="-12349" y="6264736"/>
            <a:ext cx="9144000" cy="595542"/>
          </a:xfrm>
          <a:prstGeom prst="rect">
            <a:avLst/>
          </a:prstGeom>
          <a:solidFill>
            <a:srgbClr val="00B050"/>
          </a:solidFill>
        </p:spPr>
        <p:txBody>
          <a:bodyPr wrap="square" lIns="55302" tIns="27651" rIns="55302" bIns="27651" rtlCol="0" anchor="ctr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 b="1" dirty="0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Arial"/>
                <a:ea typeface="+mn-lt"/>
                <a:cs typeface="Arial"/>
              </a:rPr>
              <a:t>Gloves are the most common SINGLE USE PLASTIC items in healthcare. </a:t>
            </a:r>
            <a:endParaRPr lang="en-GB" sz="1300" dirty="0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Arial"/>
                <a:ea typeface="+mn-lt"/>
                <a:cs typeface="Arial"/>
              </a:rPr>
              <a:t>Help us protect patients &amp; the planet.</a:t>
            </a:r>
            <a:endParaRPr lang="en-GB" sz="1300" dirty="0">
              <a:solidFill>
                <a:schemeClr val="bg1"/>
              </a:solidFill>
              <a:latin typeface="Arial"/>
              <a:ea typeface="+mn-lt"/>
              <a:cs typeface="Arial"/>
            </a:endParaRPr>
          </a:p>
          <a:p>
            <a:pPr algn="ctr"/>
            <a:endParaRPr lang="en-GB" sz="544" b="1" dirty="0">
              <a:solidFill>
                <a:schemeClr val="bg1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709E-DE45-2AC9-E751-F7E690F88CF0}"/>
              </a:ext>
            </a:extLst>
          </p:cNvPr>
          <p:cNvSpPr/>
          <p:nvPr/>
        </p:nvSpPr>
        <p:spPr>
          <a:xfrm>
            <a:off x="-15578" y="2401204"/>
            <a:ext cx="416218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8BFA67-334E-39D7-5545-4A322EE74293}"/>
              </a:ext>
            </a:extLst>
          </p:cNvPr>
          <p:cNvSpPr txBox="1"/>
          <p:nvPr/>
        </p:nvSpPr>
        <p:spPr>
          <a:xfrm>
            <a:off x="341374" y="2399812"/>
            <a:ext cx="1067362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latin typeface="Arial" panose="020B0604020202020204" pitchFamily="34" charset="0"/>
                <a:cs typeface="Arial" panose="020B0604020202020204" pitchFamily="34" charset="0"/>
              </a:rPr>
              <a:t>Taking blood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4B0786-D9D1-2AB7-896B-B7EA023CC322}"/>
              </a:ext>
            </a:extLst>
          </p:cNvPr>
          <p:cNvSpPr/>
          <p:nvPr/>
        </p:nvSpPr>
        <p:spPr>
          <a:xfrm>
            <a:off x="1317757" y="2390801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2B0825-146E-8596-554A-97405503DAD7}"/>
              </a:ext>
            </a:extLst>
          </p:cNvPr>
          <p:cNvSpPr txBox="1"/>
          <p:nvPr/>
        </p:nvSpPr>
        <p:spPr>
          <a:xfrm>
            <a:off x="1763201" y="2313214"/>
            <a:ext cx="1159270" cy="986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Handing out &amp; collecting meal trays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068F873-6BEB-00E0-A107-7D802FA71977}"/>
              </a:ext>
            </a:extLst>
          </p:cNvPr>
          <p:cNvSpPr/>
          <p:nvPr/>
        </p:nvSpPr>
        <p:spPr>
          <a:xfrm>
            <a:off x="2961181" y="236095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2CC314-DF33-6155-94BF-3C3B58DFD647}"/>
              </a:ext>
            </a:extLst>
          </p:cNvPr>
          <p:cNvSpPr txBox="1"/>
          <p:nvPr/>
        </p:nvSpPr>
        <p:spPr>
          <a:xfrm>
            <a:off x="3394997" y="2366192"/>
            <a:ext cx="1114483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Dispensing medications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F08E19-5581-18CB-915B-23744475E408}"/>
              </a:ext>
            </a:extLst>
          </p:cNvPr>
          <p:cNvSpPr/>
          <p:nvPr/>
        </p:nvSpPr>
        <p:spPr>
          <a:xfrm>
            <a:off x="4518026" y="2353449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91BFA3-48F5-A80C-5A63-14B9EBFF009C}"/>
              </a:ext>
            </a:extLst>
          </p:cNvPr>
          <p:cNvSpPr txBox="1"/>
          <p:nvPr/>
        </p:nvSpPr>
        <p:spPr>
          <a:xfrm>
            <a:off x="4929343" y="2325207"/>
            <a:ext cx="1384317" cy="986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up </a:t>
            </a:r>
            <a:b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meds &amp; giving IM injections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B6B958F-95D3-EF6E-925C-FE4478B6F888}"/>
              </a:ext>
            </a:extLst>
          </p:cNvPr>
          <p:cNvSpPr/>
          <p:nvPr/>
        </p:nvSpPr>
        <p:spPr>
          <a:xfrm>
            <a:off x="6115878" y="2395919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03B0BA6-4650-C5B5-0FD2-36E0F4C232B8}"/>
              </a:ext>
            </a:extLst>
          </p:cNvPr>
          <p:cNvSpPr/>
          <p:nvPr/>
        </p:nvSpPr>
        <p:spPr>
          <a:xfrm>
            <a:off x="7677758" y="2394146"/>
            <a:ext cx="438330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FCB393-AF82-D8E9-8092-D446086CA89B}"/>
              </a:ext>
            </a:extLst>
          </p:cNvPr>
          <p:cNvSpPr txBox="1"/>
          <p:nvPr/>
        </p:nvSpPr>
        <p:spPr>
          <a:xfrm>
            <a:off x="8032328" y="2309984"/>
            <a:ext cx="1186840" cy="762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&amp; handing out drinks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ED34FAE-596B-C756-C0C0-A9EAB9F8BE8C}"/>
              </a:ext>
            </a:extLst>
          </p:cNvPr>
          <p:cNvSpPr/>
          <p:nvPr/>
        </p:nvSpPr>
        <p:spPr>
          <a:xfrm>
            <a:off x="-28973" y="438669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F371C80-0C53-665E-CD0C-B1851BA23B32}"/>
              </a:ext>
            </a:extLst>
          </p:cNvPr>
          <p:cNvSpPr txBox="1"/>
          <p:nvPr/>
        </p:nvSpPr>
        <p:spPr>
          <a:xfrm>
            <a:off x="493227" y="4433530"/>
            <a:ext cx="1209309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Chaperoning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B43E1BF-9522-00A0-9BA5-69CBD3BC6267}"/>
              </a:ext>
            </a:extLst>
          </p:cNvPr>
          <p:cNvSpPr/>
          <p:nvPr/>
        </p:nvSpPr>
        <p:spPr>
          <a:xfrm>
            <a:off x="-48378" y="4441480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1EC47F-6615-79BA-CF02-207BDAE5E57F}"/>
              </a:ext>
            </a:extLst>
          </p:cNvPr>
          <p:cNvSpPr txBox="1"/>
          <p:nvPr/>
        </p:nvSpPr>
        <p:spPr>
          <a:xfrm>
            <a:off x="369210" y="4451181"/>
            <a:ext cx="230154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Pushing a chair, trolley or bed &amp; mobilising a patient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B7F14E-71BE-063B-3028-23ADDD1393FF}"/>
              </a:ext>
            </a:extLst>
          </p:cNvPr>
          <p:cNvSpPr/>
          <p:nvPr/>
        </p:nvSpPr>
        <p:spPr>
          <a:xfrm>
            <a:off x="2652246" y="4378862"/>
            <a:ext cx="546247" cy="511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5C6EC1-F7A7-067B-70E9-C88060FF47F2}"/>
              </a:ext>
            </a:extLst>
          </p:cNvPr>
          <p:cNvSpPr txBox="1"/>
          <p:nvPr/>
        </p:nvSpPr>
        <p:spPr>
          <a:xfrm>
            <a:off x="3073340" y="4310496"/>
            <a:ext cx="1176299" cy="762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0" dirty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Bathing and</a:t>
            </a:r>
            <a:br>
              <a:rPr lang="en-GB" sz="14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0" dirty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dressing </a:t>
            </a:r>
            <a:br>
              <a:rPr lang="en-GB" sz="14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50" dirty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inpatients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C02F857-2B56-081F-1B7C-3099937D317C}"/>
              </a:ext>
            </a:extLst>
          </p:cNvPr>
          <p:cNvSpPr/>
          <p:nvPr/>
        </p:nvSpPr>
        <p:spPr>
          <a:xfrm>
            <a:off x="4630111" y="4302408"/>
            <a:ext cx="430379" cy="527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3ECA0DF-5BE9-78E7-A543-DD5D04018FEE}"/>
              </a:ext>
            </a:extLst>
          </p:cNvPr>
          <p:cNvSpPr txBox="1"/>
          <p:nvPr/>
        </p:nvSpPr>
        <p:spPr>
          <a:xfrm>
            <a:off x="4993512" y="4243400"/>
            <a:ext cx="1052120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Eye or ear care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DFEA56-1B26-D9D6-924B-F20E5FA8BC21}"/>
              </a:ext>
            </a:extLst>
          </p:cNvPr>
          <p:cNvGrpSpPr/>
          <p:nvPr/>
        </p:nvGrpSpPr>
        <p:grpSpPr>
          <a:xfrm>
            <a:off x="123198" y="2917195"/>
            <a:ext cx="1034254" cy="1190065"/>
            <a:chOff x="6226737" y="4210737"/>
            <a:chExt cx="2309380" cy="265728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31207FB-BF43-5D5E-6B61-1BA78DF7363E}"/>
                </a:ext>
              </a:extLst>
            </p:cNvPr>
            <p:cNvSpPr/>
            <p:nvPr/>
          </p:nvSpPr>
          <p:spPr>
            <a:xfrm>
              <a:off x="6226737" y="4210737"/>
              <a:ext cx="2309380" cy="2657289"/>
            </a:xfrm>
            <a:custGeom>
              <a:avLst/>
              <a:gdLst>
                <a:gd name="connsiteX0" fmla="*/ 0 w 2309380"/>
                <a:gd name="connsiteY0" fmla="*/ 2308169 h 2657289"/>
                <a:gd name="connsiteX1" fmla="*/ 169428 w 2309380"/>
                <a:gd name="connsiteY1" fmla="*/ 2333976 h 2657289"/>
                <a:gd name="connsiteX2" fmla="*/ 420989 w 2309380"/>
                <a:gd name="connsiteY2" fmla="*/ 2031474 h 2657289"/>
                <a:gd name="connsiteX3" fmla="*/ 210046 w 2309380"/>
                <a:gd name="connsiteY3" fmla="*/ 1858904 h 2657289"/>
                <a:gd name="connsiteX4" fmla="*/ 189400 w 2309380"/>
                <a:gd name="connsiteY4" fmla="*/ 1767682 h 2657289"/>
                <a:gd name="connsiteX5" fmla="*/ 286344 w 2309380"/>
                <a:gd name="connsiteY5" fmla="*/ 1769253 h 2657289"/>
                <a:gd name="connsiteX6" fmla="*/ 378464 w 2309380"/>
                <a:gd name="connsiteY6" fmla="*/ 1857894 h 2657289"/>
                <a:gd name="connsiteX7" fmla="*/ 420877 w 2309380"/>
                <a:gd name="connsiteY7" fmla="*/ 1794611 h 2657289"/>
                <a:gd name="connsiteX8" fmla="*/ 1410627 w 2309380"/>
                <a:gd name="connsiteY8" fmla="*/ 590439 h 2657289"/>
                <a:gd name="connsiteX9" fmla="*/ 1511162 w 2309380"/>
                <a:gd name="connsiteY9" fmla="*/ 580117 h 2657289"/>
                <a:gd name="connsiteX10" fmla="*/ 1578260 w 2309380"/>
                <a:gd name="connsiteY10" fmla="*/ 646878 h 2657289"/>
                <a:gd name="connsiteX11" fmla="*/ 1697981 w 2309380"/>
                <a:gd name="connsiteY11" fmla="*/ 491251 h 2657289"/>
                <a:gd name="connsiteX12" fmla="*/ 1819610 w 2309380"/>
                <a:gd name="connsiteY12" fmla="*/ 469371 h 2657289"/>
                <a:gd name="connsiteX13" fmla="*/ 2157793 w 2309380"/>
                <a:gd name="connsiteY13" fmla="*/ 53431 h 2657289"/>
                <a:gd name="connsiteX14" fmla="*/ 2309381 w 2309380"/>
                <a:gd name="connsiteY14" fmla="*/ 2603 h 2657289"/>
                <a:gd name="connsiteX15" fmla="*/ 1874029 w 2309380"/>
                <a:gd name="connsiteY15" fmla="*/ 522107 h 2657289"/>
                <a:gd name="connsiteX16" fmla="*/ 1883006 w 2309380"/>
                <a:gd name="connsiteY16" fmla="*/ 638238 h 2657289"/>
                <a:gd name="connsiteX17" fmla="*/ 1757786 w 2309380"/>
                <a:gd name="connsiteY17" fmla="*/ 781186 h 2657289"/>
                <a:gd name="connsiteX18" fmla="*/ 1804575 w 2309380"/>
                <a:gd name="connsiteY18" fmla="*/ 822028 h 2657289"/>
                <a:gd name="connsiteX19" fmla="*/ 1817479 w 2309380"/>
                <a:gd name="connsiteY19" fmla="*/ 964415 h 2657289"/>
                <a:gd name="connsiteX20" fmla="*/ 1069079 w 2309380"/>
                <a:gd name="connsiteY20" fmla="*/ 1873266 h 2657289"/>
                <a:gd name="connsiteX21" fmla="*/ 797882 w 2309380"/>
                <a:gd name="connsiteY21" fmla="*/ 2199106 h 2657289"/>
                <a:gd name="connsiteX22" fmla="*/ 907168 w 2309380"/>
                <a:gd name="connsiteY22" fmla="*/ 2281015 h 2657289"/>
                <a:gd name="connsiteX23" fmla="*/ 917379 w 2309380"/>
                <a:gd name="connsiteY23" fmla="*/ 2365168 h 2657289"/>
                <a:gd name="connsiteX24" fmla="*/ 832216 w 2309380"/>
                <a:gd name="connsiteY24" fmla="*/ 2370329 h 2657289"/>
                <a:gd name="connsiteX25" fmla="*/ 793169 w 2309380"/>
                <a:gd name="connsiteY25" fmla="*/ 2338351 h 2657289"/>
                <a:gd name="connsiteX26" fmla="*/ 616336 w 2309380"/>
                <a:gd name="connsiteY26" fmla="*/ 2193384 h 2657289"/>
                <a:gd name="connsiteX27" fmla="*/ 361745 w 2309380"/>
                <a:gd name="connsiteY27" fmla="*/ 2501608 h 2657289"/>
                <a:gd name="connsiteX28" fmla="*/ 417286 w 2309380"/>
                <a:gd name="connsiteY28" fmla="*/ 2541216 h 2657289"/>
                <a:gd name="connsiteX29" fmla="*/ 439166 w 2309380"/>
                <a:gd name="connsiteY29" fmla="*/ 2635804 h 2657289"/>
                <a:gd name="connsiteX30" fmla="*/ 341212 w 2309380"/>
                <a:gd name="connsiteY30" fmla="*/ 2630306 h 2657289"/>
                <a:gd name="connsiteX31" fmla="*/ 4376 w 2309380"/>
                <a:gd name="connsiteY31" fmla="*/ 2352826 h 2657289"/>
                <a:gd name="connsiteX32" fmla="*/ 0 w 2309380"/>
                <a:gd name="connsiteY32" fmla="*/ 2308169 h 2657289"/>
                <a:gd name="connsiteX33" fmla="*/ 1028685 w 2309380"/>
                <a:gd name="connsiteY33" fmla="*/ 1258726 h 2657289"/>
                <a:gd name="connsiteX34" fmla="*/ 484384 w 2309380"/>
                <a:gd name="connsiteY34" fmla="*/ 1922187 h 2657289"/>
                <a:gd name="connsiteX35" fmla="*/ 710475 w 2309380"/>
                <a:gd name="connsiteY35" fmla="*/ 2102948 h 2657289"/>
                <a:gd name="connsiteX36" fmla="*/ 1251634 w 2309380"/>
                <a:gd name="connsiteY36" fmla="*/ 1442628 h 2657289"/>
                <a:gd name="connsiteX37" fmla="*/ 1028573 w 2309380"/>
                <a:gd name="connsiteY37" fmla="*/ 1258613 h 2657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309380" h="2657289">
                  <a:moveTo>
                    <a:pt x="0" y="2308169"/>
                  </a:moveTo>
                  <a:cubicBezTo>
                    <a:pt x="75850" y="2203482"/>
                    <a:pt x="119609" y="2321072"/>
                    <a:pt x="169428" y="2333976"/>
                  </a:cubicBezTo>
                  <a:cubicBezTo>
                    <a:pt x="255152" y="2230972"/>
                    <a:pt x="337173" y="2132345"/>
                    <a:pt x="420989" y="2031474"/>
                  </a:cubicBezTo>
                  <a:cubicBezTo>
                    <a:pt x="351759" y="1974811"/>
                    <a:pt x="281071" y="1916689"/>
                    <a:pt x="210046" y="1858904"/>
                  </a:cubicBezTo>
                  <a:cubicBezTo>
                    <a:pt x="179077" y="1833658"/>
                    <a:pt x="161013" y="1803588"/>
                    <a:pt x="189400" y="1767682"/>
                  </a:cubicBezTo>
                  <a:cubicBezTo>
                    <a:pt x="219920" y="1729196"/>
                    <a:pt x="254927" y="1740529"/>
                    <a:pt x="286344" y="1769253"/>
                  </a:cubicBezTo>
                  <a:cubicBezTo>
                    <a:pt x="314956" y="1795509"/>
                    <a:pt x="342446" y="1823111"/>
                    <a:pt x="378464" y="1857894"/>
                  </a:cubicBezTo>
                  <a:cubicBezTo>
                    <a:pt x="397875" y="1828721"/>
                    <a:pt x="407861" y="1810432"/>
                    <a:pt x="420877" y="1794611"/>
                  </a:cubicBezTo>
                  <a:cubicBezTo>
                    <a:pt x="750868" y="1393258"/>
                    <a:pt x="1081533" y="992466"/>
                    <a:pt x="1410627" y="590439"/>
                  </a:cubicBezTo>
                  <a:cubicBezTo>
                    <a:pt x="1444064" y="549597"/>
                    <a:pt x="1473013" y="540733"/>
                    <a:pt x="1511162" y="580117"/>
                  </a:cubicBezTo>
                  <a:cubicBezTo>
                    <a:pt x="1530685" y="600201"/>
                    <a:pt x="1550770" y="619612"/>
                    <a:pt x="1578260" y="646878"/>
                  </a:cubicBezTo>
                  <a:cubicBezTo>
                    <a:pt x="1623029" y="588532"/>
                    <a:pt x="1659720" y="539274"/>
                    <a:pt x="1697981" y="491251"/>
                  </a:cubicBezTo>
                  <a:cubicBezTo>
                    <a:pt x="1748585" y="427856"/>
                    <a:pt x="1749034" y="428305"/>
                    <a:pt x="1819610" y="469371"/>
                  </a:cubicBezTo>
                  <a:cubicBezTo>
                    <a:pt x="1932263" y="331585"/>
                    <a:pt x="2047945" y="194808"/>
                    <a:pt x="2157793" y="53431"/>
                  </a:cubicBezTo>
                  <a:cubicBezTo>
                    <a:pt x="2196840" y="3164"/>
                    <a:pt x="2240712" y="-5363"/>
                    <a:pt x="2309381" y="2603"/>
                  </a:cubicBezTo>
                  <a:cubicBezTo>
                    <a:pt x="2160823" y="179885"/>
                    <a:pt x="2018772" y="349425"/>
                    <a:pt x="1874029" y="522107"/>
                  </a:cubicBezTo>
                  <a:cubicBezTo>
                    <a:pt x="1937424" y="560930"/>
                    <a:pt x="1920931" y="597845"/>
                    <a:pt x="1883006" y="638238"/>
                  </a:cubicBezTo>
                  <a:cubicBezTo>
                    <a:pt x="1839919" y="684017"/>
                    <a:pt x="1799975" y="732826"/>
                    <a:pt x="1757786" y="781186"/>
                  </a:cubicBezTo>
                  <a:cubicBezTo>
                    <a:pt x="1779441" y="800148"/>
                    <a:pt x="1791672" y="811481"/>
                    <a:pt x="1804575" y="822028"/>
                  </a:cubicBezTo>
                  <a:cubicBezTo>
                    <a:pt x="1856413" y="864666"/>
                    <a:pt x="1860711" y="912128"/>
                    <a:pt x="1817479" y="964415"/>
                  </a:cubicBezTo>
                  <a:cubicBezTo>
                    <a:pt x="1568049" y="1267365"/>
                    <a:pt x="1318732" y="1570428"/>
                    <a:pt x="1069079" y="1873266"/>
                  </a:cubicBezTo>
                  <a:cubicBezTo>
                    <a:pt x="981560" y="1979411"/>
                    <a:pt x="893031" y="2084883"/>
                    <a:pt x="797882" y="2199106"/>
                  </a:cubicBezTo>
                  <a:cubicBezTo>
                    <a:pt x="839061" y="2229626"/>
                    <a:pt x="874741" y="2253413"/>
                    <a:pt x="907168" y="2281015"/>
                  </a:cubicBezTo>
                  <a:cubicBezTo>
                    <a:pt x="934434" y="2304241"/>
                    <a:pt x="942288" y="2335659"/>
                    <a:pt x="917379" y="2365168"/>
                  </a:cubicBezTo>
                  <a:cubicBezTo>
                    <a:pt x="892582" y="2394566"/>
                    <a:pt x="861614" y="2390975"/>
                    <a:pt x="832216" y="2370329"/>
                  </a:cubicBezTo>
                  <a:cubicBezTo>
                    <a:pt x="818527" y="2360792"/>
                    <a:pt x="806185" y="2349123"/>
                    <a:pt x="793169" y="2338351"/>
                  </a:cubicBezTo>
                  <a:cubicBezTo>
                    <a:pt x="731794" y="2288084"/>
                    <a:pt x="670418" y="2237705"/>
                    <a:pt x="616336" y="2193384"/>
                  </a:cubicBezTo>
                  <a:cubicBezTo>
                    <a:pt x="529378" y="2298631"/>
                    <a:pt x="447694" y="2397595"/>
                    <a:pt x="361745" y="2501608"/>
                  </a:cubicBezTo>
                  <a:cubicBezTo>
                    <a:pt x="377790" y="2513053"/>
                    <a:pt x="397875" y="2526630"/>
                    <a:pt x="417286" y="2541216"/>
                  </a:cubicBezTo>
                  <a:cubicBezTo>
                    <a:pt x="451060" y="2566462"/>
                    <a:pt x="471032" y="2598889"/>
                    <a:pt x="439166" y="2635804"/>
                  </a:cubicBezTo>
                  <a:cubicBezTo>
                    <a:pt x="407973" y="2671934"/>
                    <a:pt x="373527" y="2657235"/>
                    <a:pt x="341212" y="2630306"/>
                  </a:cubicBezTo>
                  <a:cubicBezTo>
                    <a:pt x="229345" y="2537289"/>
                    <a:pt x="116692" y="2445169"/>
                    <a:pt x="4376" y="2352826"/>
                  </a:cubicBezTo>
                  <a:lnTo>
                    <a:pt x="0" y="2308169"/>
                  </a:lnTo>
                  <a:close/>
                  <a:moveTo>
                    <a:pt x="1028685" y="1258726"/>
                  </a:moveTo>
                  <a:cubicBezTo>
                    <a:pt x="847252" y="1479879"/>
                    <a:pt x="665257" y="1701707"/>
                    <a:pt x="484384" y="1922187"/>
                  </a:cubicBezTo>
                  <a:cubicBezTo>
                    <a:pt x="555634" y="1979187"/>
                    <a:pt x="635411" y="2042919"/>
                    <a:pt x="710475" y="2102948"/>
                  </a:cubicBezTo>
                  <a:cubicBezTo>
                    <a:pt x="886074" y="1888750"/>
                    <a:pt x="1067844" y="1666923"/>
                    <a:pt x="1251634" y="1442628"/>
                  </a:cubicBezTo>
                  <a:cubicBezTo>
                    <a:pt x="1180385" y="1383833"/>
                    <a:pt x="1102628" y="1319765"/>
                    <a:pt x="1028573" y="1258613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66C4D9D-ED70-5A0C-BFFC-DC4A4B8FA119}"/>
                </a:ext>
              </a:extLst>
            </p:cNvPr>
            <p:cNvSpPr/>
            <p:nvPr/>
          </p:nvSpPr>
          <p:spPr>
            <a:xfrm>
              <a:off x="6711122" y="5469351"/>
              <a:ext cx="767250" cy="844334"/>
            </a:xfrm>
            <a:custGeom>
              <a:avLst/>
              <a:gdLst>
                <a:gd name="connsiteX0" fmla="*/ 544301 w 767250"/>
                <a:gd name="connsiteY0" fmla="*/ 112 h 844334"/>
                <a:gd name="connsiteX1" fmla="*/ 0 w 767250"/>
                <a:gd name="connsiteY1" fmla="*/ 663574 h 844334"/>
                <a:gd name="connsiteX2" fmla="*/ 226091 w 767250"/>
                <a:gd name="connsiteY2" fmla="*/ 844334 h 844334"/>
                <a:gd name="connsiteX3" fmla="*/ 767250 w 767250"/>
                <a:gd name="connsiteY3" fmla="*/ 184014 h 844334"/>
                <a:gd name="connsiteX4" fmla="*/ 544189 w 767250"/>
                <a:gd name="connsiteY4" fmla="*/ 0 h 84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50" h="844334">
                  <a:moveTo>
                    <a:pt x="544301" y="112"/>
                  </a:moveTo>
                  <a:cubicBezTo>
                    <a:pt x="362867" y="221266"/>
                    <a:pt x="180873" y="443093"/>
                    <a:pt x="0" y="663574"/>
                  </a:cubicBezTo>
                  <a:cubicBezTo>
                    <a:pt x="71249" y="720573"/>
                    <a:pt x="151026" y="784305"/>
                    <a:pt x="226091" y="844334"/>
                  </a:cubicBezTo>
                  <a:cubicBezTo>
                    <a:pt x="401690" y="630137"/>
                    <a:pt x="583460" y="408310"/>
                    <a:pt x="767250" y="184014"/>
                  </a:cubicBezTo>
                  <a:cubicBezTo>
                    <a:pt x="696001" y="125219"/>
                    <a:pt x="618243" y="61151"/>
                    <a:pt x="544189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7377C6F9-81BF-2E0B-E50D-1D48AAA81300}"/>
              </a:ext>
            </a:extLst>
          </p:cNvPr>
          <p:cNvGrpSpPr/>
          <p:nvPr/>
        </p:nvGrpSpPr>
        <p:grpSpPr>
          <a:xfrm>
            <a:off x="2771321" y="5140893"/>
            <a:ext cx="922045" cy="980258"/>
            <a:chOff x="9176398" y="8070162"/>
            <a:chExt cx="1720183" cy="1729907"/>
          </a:xfrm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CC85924-F5FA-D033-B8A9-AAE741D16E48}"/>
                </a:ext>
              </a:extLst>
            </p:cNvPr>
            <p:cNvSpPr/>
            <p:nvPr/>
          </p:nvSpPr>
          <p:spPr>
            <a:xfrm rot="-600000">
              <a:off x="9176398" y="8070162"/>
              <a:ext cx="1449532" cy="905881"/>
            </a:xfrm>
            <a:custGeom>
              <a:avLst/>
              <a:gdLst>
                <a:gd name="connsiteX0" fmla="*/ 1292009 w 2140930"/>
                <a:gd name="connsiteY0" fmla="*/ 0 h 1337969"/>
                <a:gd name="connsiteX1" fmla="*/ 1437488 w 2140930"/>
                <a:gd name="connsiteY1" fmla="*/ 58830 h 1337969"/>
                <a:gd name="connsiteX2" fmla="*/ 2100695 w 2140930"/>
                <a:gd name="connsiteY2" fmla="*/ 471531 h 1337969"/>
                <a:gd name="connsiteX3" fmla="*/ 2125580 w 2140930"/>
                <a:gd name="connsiteY3" fmla="*/ 559840 h 1337969"/>
                <a:gd name="connsiteX4" fmla="*/ 2059859 w 2140930"/>
                <a:gd name="connsiteY4" fmla="*/ 689112 h 1337969"/>
                <a:gd name="connsiteX5" fmla="*/ 1971806 w 2140930"/>
                <a:gd name="connsiteY5" fmla="*/ 722675 h 1337969"/>
                <a:gd name="connsiteX6" fmla="*/ 1550043 w 2140930"/>
                <a:gd name="connsiteY6" fmla="*/ 550779 h 1337969"/>
                <a:gd name="connsiteX7" fmla="*/ 1517247 w 2140930"/>
                <a:gd name="connsiteY7" fmla="*/ 539039 h 1337969"/>
                <a:gd name="connsiteX8" fmla="*/ 1578374 w 2140930"/>
                <a:gd name="connsiteY8" fmla="*/ 719484 h 1337969"/>
                <a:gd name="connsiteX9" fmla="*/ 1689397 w 2140930"/>
                <a:gd name="connsiteY9" fmla="*/ 1040815 h 1337969"/>
                <a:gd name="connsiteX10" fmla="*/ 1654431 w 2140930"/>
                <a:gd name="connsiteY10" fmla="*/ 1105259 h 1337969"/>
                <a:gd name="connsiteX11" fmla="*/ 705498 w 2140930"/>
                <a:gd name="connsiteY11" fmla="*/ 1335474 h 1337969"/>
                <a:gd name="connsiteX12" fmla="*/ 643478 w 2140930"/>
                <a:gd name="connsiteY12" fmla="*/ 1285450 h 1337969"/>
                <a:gd name="connsiteX13" fmla="*/ 575333 w 2140930"/>
                <a:gd name="connsiteY13" fmla="*/ 814301 h 1337969"/>
                <a:gd name="connsiteX14" fmla="*/ 567165 w 2140930"/>
                <a:gd name="connsiteY14" fmla="*/ 770147 h 1337969"/>
                <a:gd name="connsiteX15" fmla="*/ 544195 w 2140930"/>
                <a:gd name="connsiteY15" fmla="*/ 794776 h 1337969"/>
                <a:gd name="connsiteX16" fmla="*/ 246090 w 2140930"/>
                <a:gd name="connsiteY16" fmla="*/ 1143033 h 1337969"/>
                <a:gd name="connsiteX17" fmla="*/ 159313 w 2140930"/>
                <a:gd name="connsiteY17" fmla="*/ 1154773 h 1337969"/>
                <a:gd name="connsiteX18" fmla="*/ 27233 w 2140930"/>
                <a:gd name="connsiteY18" fmla="*/ 1059701 h 1337969"/>
                <a:gd name="connsiteX19" fmla="*/ 12558 w 2140930"/>
                <a:gd name="connsiteY19" fmla="*/ 986962 h 1337969"/>
                <a:gd name="connsiteX20" fmla="*/ 445933 w 2140930"/>
                <a:gd name="connsiteY20" fmla="*/ 263649 h 1337969"/>
                <a:gd name="connsiteX21" fmla="*/ 521225 w 2140930"/>
                <a:gd name="connsiteY21" fmla="*/ 187081 h 1337969"/>
                <a:gd name="connsiteX22" fmla="*/ 693758 w 2140930"/>
                <a:gd name="connsiteY22" fmla="*/ 145224 h 1337969"/>
                <a:gd name="connsiteX23" fmla="*/ 704094 w 2140930"/>
                <a:gd name="connsiteY23" fmla="*/ 166153 h 1337969"/>
                <a:gd name="connsiteX24" fmla="*/ 913508 w 2140930"/>
                <a:gd name="connsiteY24" fmla="*/ 309718 h 1337969"/>
                <a:gd name="connsiteX25" fmla="*/ 1113351 w 2140930"/>
                <a:gd name="connsiteY25" fmla="*/ 149690 h 1337969"/>
                <a:gd name="connsiteX26" fmla="*/ 1119221 w 2140930"/>
                <a:gd name="connsiteY26" fmla="*/ 41985 h 1337969"/>
                <a:gd name="connsiteX27" fmla="*/ 1291754 w 2140930"/>
                <a:gd name="connsiteY27" fmla="*/ 128 h 133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40930" h="1337969">
                  <a:moveTo>
                    <a:pt x="1292009" y="0"/>
                  </a:moveTo>
                  <a:cubicBezTo>
                    <a:pt x="1347138" y="3190"/>
                    <a:pt x="1392186" y="30500"/>
                    <a:pt x="1437488" y="58830"/>
                  </a:cubicBezTo>
                  <a:cubicBezTo>
                    <a:pt x="1658132" y="196907"/>
                    <a:pt x="1879541" y="334092"/>
                    <a:pt x="2100695" y="471531"/>
                  </a:cubicBezTo>
                  <a:cubicBezTo>
                    <a:pt x="2147274" y="500500"/>
                    <a:pt x="2150337" y="511219"/>
                    <a:pt x="2125580" y="559840"/>
                  </a:cubicBezTo>
                  <a:cubicBezTo>
                    <a:pt x="2103758" y="602973"/>
                    <a:pt x="2081936" y="646107"/>
                    <a:pt x="2059859" y="689112"/>
                  </a:cubicBezTo>
                  <a:cubicBezTo>
                    <a:pt x="2034209" y="739264"/>
                    <a:pt x="2022851" y="743475"/>
                    <a:pt x="1971806" y="722675"/>
                  </a:cubicBezTo>
                  <a:cubicBezTo>
                    <a:pt x="1831176" y="665376"/>
                    <a:pt x="1690673" y="608078"/>
                    <a:pt x="1550043" y="550779"/>
                  </a:cubicBezTo>
                  <a:cubicBezTo>
                    <a:pt x="1541238" y="547206"/>
                    <a:pt x="1532178" y="544399"/>
                    <a:pt x="1517247" y="539039"/>
                  </a:cubicBezTo>
                  <a:cubicBezTo>
                    <a:pt x="1538814" y="602718"/>
                    <a:pt x="1558338" y="661165"/>
                    <a:pt x="1578374" y="719484"/>
                  </a:cubicBezTo>
                  <a:cubicBezTo>
                    <a:pt x="1615254" y="826679"/>
                    <a:pt x="1652772" y="933619"/>
                    <a:pt x="1689397" y="1040815"/>
                  </a:cubicBezTo>
                  <a:cubicBezTo>
                    <a:pt x="1701138" y="1075143"/>
                    <a:pt x="1689780" y="1096582"/>
                    <a:pt x="1654431" y="1105259"/>
                  </a:cubicBezTo>
                  <a:cubicBezTo>
                    <a:pt x="1338205" y="1182338"/>
                    <a:pt x="1021979" y="1259034"/>
                    <a:pt x="705498" y="1335474"/>
                  </a:cubicBezTo>
                  <a:cubicBezTo>
                    <a:pt x="667597" y="1344662"/>
                    <a:pt x="649604" y="1328583"/>
                    <a:pt x="643478" y="1285450"/>
                  </a:cubicBezTo>
                  <a:cubicBezTo>
                    <a:pt x="621018" y="1128357"/>
                    <a:pt x="598175" y="971393"/>
                    <a:pt x="575333" y="814301"/>
                  </a:cubicBezTo>
                  <a:cubicBezTo>
                    <a:pt x="573418" y="801157"/>
                    <a:pt x="570483" y="788013"/>
                    <a:pt x="567165" y="770147"/>
                  </a:cubicBezTo>
                  <a:cubicBezTo>
                    <a:pt x="557084" y="780994"/>
                    <a:pt x="550320" y="787630"/>
                    <a:pt x="544195" y="794776"/>
                  </a:cubicBezTo>
                  <a:cubicBezTo>
                    <a:pt x="444784" y="910777"/>
                    <a:pt x="345501" y="1026905"/>
                    <a:pt x="246090" y="1143033"/>
                  </a:cubicBezTo>
                  <a:cubicBezTo>
                    <a:pt x="213166" y="1181445"/>
                    <a:pt x="199511" y="1183486"/>
                    <a:pt x="159313" y="1154773"/>
                  </a:cubicBezTo>
                  <a:cubicBezTo>
                    <a:pt x="115159" y="1123253"/>
                    <a:pt x="71132" y="1091605"/>
                    <a:pt x="27233" y="1059701"/>
                  </a:cubicBezTo>
                  <a:cubicBezTo>
                    <a:pt x="-4032" y="1036986"/>
                    <a:pt x="-7605" y="1020524"/>
                    <a:pt x="12558" y="986962"/>
                  </a:cubicBezTo>
                  <a:cubicBezTo>
                    <a:pt x="156506" y="745517"/>
                    <a:pt x="299943" y="503818"/>
                    <a:pt x="445933" y="263649"/>
                  </a:cubicBezTo>
                  <a:cubicBezTo>
                    <a:pt x="464054" y="233915"/>
                    <a:pt x="495829" y="212349"/>
                    <a:pt x="521225" y="187081"/>
                  </a:cubicBezTo>
                  <a:cubicBezTo>
                    <a:pt x="578778" y="173171"/>
                    <a:pt x="636204" y="159134"/>
                    <a:pt x="693758" y="145224"/>
                  </a:cubicBezTo>
                  <a:cubicBezTo>
                    <a:pt x="697203" y="152115"/>
                    <a:pt x="701542" y="158879"/>
                    <a:pt x="704094" y="166153"/>
                  </a:cubicBezTo>
                  <a:cubicBezTo>
                    <a:pt x="735105" y="254078"/>
                    <a:pt x="820350" y="312653"/>
                    <a:pt x="913508" y="309718"/>
                  </a:cubicBezTo>
                  <a:cubicBezTo>
                    <a:pt x="1007049" y="306783"/>
                    <a:pt x="1092167" y="241189"/>
                    <a:pt x="1113351" y="149690"/>
                  </a:cubicBezTo>
                  <a:cubicBezTo>
                    <a:pt x="1121390" y="115235"/>
                    <a:pt x="1117689" y="77972"/>
                    <a:pt x="1119221" y="41985"/>
                  </a:cubicBezTo>
                  <a:cubicBezTo>
                    <a:pt x="1176774" y="28075"/>
                    <a:pt x="1234200" y="14037"/>
                    <a:pt x="1291754" y="128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0CEC314-F287-D637-0885-E8E111E382C9}"/>
                </a:ext>
              </a:extLst>
            </p:cNvPr>
            <p:cNvSpPr/>
            <p:nvPr/>
          </p:nvSpPr>
          <p:spPr>
            <a:xfrm rot="600000">
              <a:off x="10034899" y="8520426"/>
              <a:ext cx="861682" cy="1279643"/>
            </a:xfrm>
            <a:custGeom>
              <a:avLst/>
              <a:gdLst>
                <a:gd name="connsiteX0" fmla="*/ 361839 w 1272688"/>
                <a:gd name="connsiteY0" fmla="*/ 130558 h 1890008"/>
                <a:gd name="connsiteX1" fmla="*/ 390169 w 1272688"/>
                <a:gd name="connsiteY1" fmla="*/ 43398 h 1890008"/>
                <a:gd name="connsiteX2" fmla="*/ 468779 w 1272688"/>
                <a:gd name="connsiteY2" fmla="*/ 4093 h 1890008"/>
                <a:gd name="connsiteX3" fmla="*/ 949244 w 1272688"/>
                <a:gd name="connsiteY3" fmla="*/ 131069 h 1890008"/>
                <a:gd name="connsiteX4" fmla="*/ 1218125 w 1272688"/>
                <a:gd name="connsiteY4" fmla="*/ 202277 h 1890008"/>
                <a:gd name="connsiteX5" fmla="*/ 1268022 w 1272688"/>
                <a:gd name="connsiteY5" fmla="*/ 284460 h 1890008"/>
                <a:gd name="connsiteX6" fmla="*/ 821120 w 1272688"/>
                <a:gd name="connsiteY6" fmla="*/ 1832793 h 1890008"/>
                <a:gd name="connsiteX7" fmla="*/ 728728 w 1272688"/>
                <a:gd name="connsiteY7" fmla="*/ 1886135 h 1890008"/>
                <a:gd name="connsiteX8" fmla="*/ 548538 w 1272688"/>
                <a:gd name="connsiteY8" fmla="*/ 1838408 h 1890008"/>
                <a:gd name="connsiteX9" fmla="*/ 514210 w 1272688"/>
                <a:gd name="connsiteY9" fmla="*/ 1786980 h 1890008"/>
                <a:gd name="connsiteX10" fmla="*/ 609537 w 1272688"/>
                <a:gd name="connsiteY10" fmla="*/ 1272443 h 1890008"/>
                <a:gd name="connsiteX11" fmla="*/ 742510 w 1272688"/>
                <a:gd name="connsiteY11" fmla="*/ 557297 h 1890008"/>
                <a:gd name="connsiteX12" fmla="*/ 732811 w 1272688"/>
                <a:gd name="connsiteY12" fmla="*/ 527691 h 1890008"/>
                <a:gd name="connsiteX13" fmla="*/ 709586 w 1272688"/>
                <a:gd name="connsiteY13" fmla="*/ 548365 h 1890008"/>
                <a:gd name="connsiteX14" fmla="*/ 499407 w 1272688"/>
                <a:gd name="connsiteY14" fmla="*/ 1154528 h 1890008"/>
                <a:gd name="connsiteX15" fmla="*/ 299436 w 1272688"/>
                <a:gd name="connsiteY15" fmla="*/ 1732999 h 1890008"/>
                <a:gd name="connsiteX16" fmla="*/ 247625 w 1272688"/>
                <a:gd name="connsiteY16" fmla="*/ 1759288 h 1890008"/>
                <a:gd name="connsiteX17" fmla="*/ 36042 w 1272688"/>
                <a:gd name="connsiteY17" fmla="*/ 1703010 h 1890008"/>
                <a:gd name="connsiteX18" fmla="*/ 3756 w 1272688"/>
                <a:gd name="connsiteY18" fmla="*/ 1647754 h 1890008"/>
                <a:gd name="connsiteX19" fmla="*/ 361712 w 1272688"/>
                <a:gd name="connsiteY19" fmla="*/ 130686 h 189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72688" h="1890008">
                  <a:moveTo>
                    <a:pt x="361839" y="130558"/>
                  </a:moveTo>
                  <a:cubicBezTo>
                    <a:pt x="368986" y="100952"/>
                    <a:pt x="380088" y="72239"/>
                    <a:pt x="390169" y="43398"/>
                  </a:cubicBezTo>
                  <a:cubicBezTo>
                    <a:pt x="403824" y="4349"/>
                    <a:pt x="426284" y="-7137"/>
                    <a:pt x="468779" y="4093"/>
                  </a:cubicBezTo>
                  <a:cubicBezTo>
                    <a:pt x="629062" y="46206"/>
                    <a:pt x="789089" y="88701"/>
                    <a:pt x="949244" y="131069"/>
                  </a:cubicBezTo>
                  <a:cubicBezTo>
                    <a:pt x="1038828" y="154805"/>
                    <a:pt x="1128540" y="178286"/>
                    <a:pt x="1218125" y="202277"/>
                  </a:cubicBezTo>
                  <a:cubicBezTo>
                    <a:pt x="1266746" y="215294"/>
                    <a:pt x="1281294" y="235967"/>
                    <a:pt x="1268022" y="284460"/>
                  </a:cubicBezTo>
                  <a:cubicBezTo>
                    <a:pt x="1215573" y="476518"/>
                    <a:pt x="916702" y="1508400"/>
                    <a:pt x="821120" y="1832793"/>
                  </a:cubicBezTo>
                  <a:cubicBezTo>
                    <a:pt x="806993" y="1880865"/>
                    <a:pt x="776200" y="1898641"/>
                    <a:pt x="728728" y="1886135"/>
                  </a:cubicBezTo>
                  <a:cubicBezTo>
                    <a:pt x="668622" y="1870184"/>
                    <a:pt x="608644" y="1854487"/>
                    <a:pt x="548538" y="1838408"/>
                  </a:cubicBezTo>
                  <a:cubicBezTo>
                    <a:pt x="512040" y="1828709"/>
                    <a:pt x="507574" y="1823094"/>
                    <a:pt x="514210" y="1786980"/>
                  </a:cubicBezTo>
                  <a:cubicBezTo>
                    <a:pt x="545603" y="1615340"/>
                    <a:pt x="577506" y="1443827"/>
                    <a:pt x="609537" y="1272443"/>
                  </a:cubicBezTo>
                  <a:cubicBezTo>
                    <a:pt x="653946" y="1034061"/>
                    <a:pt x="698739" y="795807"/>
                    <a:pt x="742510" y="557297"/>
                  </a:cubicBezTo>
                  <a:cubicBezTo>
                    <a:pt x="744169" y="548365"/>
                    <a:pt x="736257" y="537645"/>
                    <a:pt x="732811" y="527691"/>
                  </a:cubicBezTo>
                  <a:cubicBezTo>
                    <a:pt x="724899" y="534455"/>
                    <a:pt x="712648" y="539814"/>
                    <a:pt x="709586" y="548365"/>
                  </a:cubicBezTo>
                  <a:cubicBezTo>
                    <a:pt x="638888" y="750249"/>
                    <a:pt x="569339" y="952516"/>
                    <a:pt x="499407" y="1154528"/>
                  </a:cubicBezTo>
                  <a:cubicBezTo>
                    <a:pt x="432665" y="1347352"/>
                    <a:pt x="365413" y="1539920"/>
                    <a:pt x="299436" y="1732999"/>
                  </a:cubicBezTo>
                  <a:cubicBezTo>
                    <a:pt x="289865" y="1760947"/>
                    <a:pt x="274552" y="1766689"/>
                    <a:pt x="247625" y="1759288"/>
                  </a:cubicBezTo>
                  <a:cubicBezTo>
                    <a:pt x="177310" y="1739763"/>
                    <a:pt x="106613" y="1721769"/>
                    <a:pt x="36042" y="1703010"/>
                  </a:cubicBezTo>
                  <a:cubicBezTo>
                    <a:pt x="56" y="1693439"/>
                    <a:pt x="-5049" y="1685400"/>
                    <a:pt x="3756" y="1647754"/>
                  </a:cubicBezTo>
                  <a:cubicBezTo>
                    <a:pt x="40764" y="1489385"/>
                    <a:pt x="302499" y="378128"/>
                    <a:pt x="361712" y="130686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967F9C23-E1C1-7483-6F43-18CAA5A6663A}"/>
              </a:ext>
            </a:extLst>
          </p:cNvPr>
          <p:cNvGrpSpPr>
            <a:grpSpLocks noChangeAspect="1"/>
          </p:cNvGrpSpPr>
          <p:nvPr/>
        </p:nvGrpSpPr>
        <p:grpSpPr>
          <a:xfrm rot="1440000">
            <a:off x="3840745" y="5103156"/>
            <a:ext cx="535771" cy="426574"/>
            <a:chOff x="10278598" y="7922685"/>
            <a:chExt cx="1013975" cy="807315"/>
          </a:xfrm>
        </p:grpSpPr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D0D3E1D-1DDD-222D-E9F1-75A8B7B2F49E}"/>
                </a:ext>
              </a:extLst>
            </p:cNvPr>
            <p:cNvSpPr/>
            <p:nvPr/>
          </p:nvSpPr>
          <p:spPr>
            <a:xfrm>
              <a:off x="10333444" y="8119583"/>
              <a:ext cx="853408" cy="537033"/>
            </a:xfrm>
            <a:custGeom>
              <a:avLst/>
              <a:gdLst>
                <a:gd name="connsiteX0" fmla="*/ 2742161 w 2742160"/>
                <a:gd name="connsiteY0" fmla="*/ 1154598 h 1725587"/>
                <a:gd name="connsiteX1" fmla="*/ 2190909 w 2742160"/>
                <a:gd name="connsiteY1" fmla="*/ 1725587 h 1725587"/>
                <a:gd name="connsiteX2" fmla="*/ 551252 w 2742160"/>
                <a:gd name="connsiteY2" fmla="*/ 1725587 h 1725587"/>
                <a:gd name="connsiteX3" fmla="*/ 0 w 2742160"/>
                <a:gd name="connsiteY3" fmla="*/ 1154598 h 1725587"/>
                <a:gd name="connsiteX4" fmla="*/ 0 w 2742160"/>
                <a:gd name="connsiteY4" fmla="*/ 570990 h 1725587"/>
                <a:gd name="connsiteX5" fmla="*/ 551252 w 2742160"/>
                <a:gd name="connsiteY5" fmla="*/ 0 h 1725587"/>
                <a:gd name="connsiteX6" fmla="*/ 2190839 w 2742160"/>
                <a:gd name="connsiteY6" fmla="*/ 0 h 1725587"/>
                <a:gd name="connsiteX7" fmla="*/ 2742090 w 2742160"/>
                <a:gd name="connsiteY7" fmla="*/ 570990 h 1725587"/>
                <a:gd name="connsiteX8" fmla="*/ 2742090 w 2742160"/>
                <a:gd name="connsiteY8" fmla="*/ 1154598 h 172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2160" h="1725587">
                  <a:moveTo>
                    <a:pt x="2742161" y="1154598"/>
                  </a:moveTo>
                  <a:cubicBezTo>
                    <a:pt x="2742161" y="1468642"/>
                    <a:pt x="2494097" y="1725587"/>
                    <a:pt x="2190909" y="1725587"/>
                  </a:cubicBezTo>
                  <a:lnTo>
                    <a:pt x="551252" y="1725587"/>
                  </a:lnTo>
                  <a:cubicBezTo>
                    <a:pt x="248063" y="1725587"/>
                    <a:pt x="0" y="1468642"/>
                    <a:pt x="0" y="1154598"/>
                  </a:cubicBezTo>
                  <a:lnTo>
                    <a:pt x="0" y="570990"/>
                  </a:lnTo>
                  <a:cubicBezTo>
                    <a:pt x="0" y="256945"/>
                    <a:pt x="248063" y="0"/>
                    <a:pt x="551252" y="0"/>
                  </a:cubicBezTo>
                  <a:lnTo>
                    <a:pt x="2190839" y="0"/>
                  </a:lnTo>
                  <a:cubicBezTo>
                    <a:pt x="2494027" y="0"/>
                    <a:pt x="2742090" y="256945"/>
                    <a:pt x="2742090" y="570990"/>
                  </a:cubicBezTo>
                  <a:lnTo>
                    <a:pt x="2742090" y="1154598"/>
                  </a:lnTo>
                  <a:close/>
                </a:path>
              </a:pathLst>
            </a:custGeom>
            <a:solidFill>
              <a:srgbClr val="FBD81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63" name="Graphic 17">
              <a:extLst>
                <a:ext uri="{FF2B5EF4-FFF2-40B4-BE49-F238E27FC236}">
                  <a16:creationId xmlns:a16="http://schemas.microsoft.com/office/drawing/2014/main" id="{CEEC628A-AC37-0180-E893-ED42A8D1C294}"/>
                </a:ext>
              </a:extLst>
            </p:cNvPr>
            <p:cNvGrpSpPr/>
            <p:nvPr/>
          </p:nvGrpSpPr>
          <p:grpSpPr>
            <a:xfrm>
              <a:off x="10445748" y="8214445"/>
              <a:ext cx="639266" cy="348822"/>
              <a:chOff x="1312104" y="1470478"/>
              <a:chExt cx="2054082" cy="1120831"/>
            </a:xfrm>
            <a:solidFill>
              <a:srgbClr val="FBD815"/>
            </a:solidFill>
          </p:grpSpPr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629A309-5B11-3A60-6388-AE0745F6533D}"/>
                  </a:ext>
                </a:extLst>
              </p:cNvPr>
              <p:cNvSpPr/>
              <p:nvPr/>
            </p:nvSpPr>
            <p:spPr>
              <a:xfrm>
                <a:off x="1312104" y="1470478"/>
                <a:ext cx="2054082" cy="1120831"/>
              </a:xfrm>
              <a:custGeom>
                <a:avLst/>
                <a:gdLst>
                  <a:gd name="connsiteX0" fmla="*/ 2054083 w 2054082"/>
                  <a:gd name="connsiteY0" fmla="*/ 726990 h 1120831"/>
                  <a:gd name="connsiteX1" fmla="*/ 1665175 w 2054082"/>
                  <a:gd name="connsiteY1" fmla="*/ 1120832 h 1120831"/>
                  <a:gd name="connsiteX2" fmla="*/ 388907 w 2054082"/>
                  <a:gd name="connsiteY2" fmla="*/ 1120832 h 1120831"/>
                  <a:gd name="connsiteX3" fmla="*/ 0 w 2054082"/>
                  <a:gd name="connsiteY3" fmla="*/ 726990 h 1120831"/>
                  <a:gd name="connsiteX4" fmla="*/ 0 w 2054082"/>
                  <a:gd name="connsiteY4" fmla="*/ 393842 h 1120831"/>
                  <a:gd name="connsiteX5" fmla="*/ 388907 w 2054082"/>
                  <a:gd name="connsiteY5" fmla="*/ 0 h 1120831"/>
                  <a:gd name="connsiteX6" fmla="*/ 1665175 w 2054082"/>
                  <a:gd name="connsiteY6" fmla="*/ 0 h 1120831"/>
                  <a:gd name="connsiteX7" fmla="*/ 2054083 w 2054082"/>
                  <a:gd name="connsiteY7" fmla="*/ 393842 h 1120831"/>
                  <a:gd name="connsiteX8" fmla="*/ 2054083 w 2054082"/>
                  <a:gd name="connsiteY8" fmla="*/ 726990 h 1120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082" h="1120831">
                    <a:moveTo>
                      <a:pt x="2054083" y="726990"/>
                    </a:moveTo>
                    <a:cubicBezTo>
                      <a:pt x="2054083" y="943613"/>
                      <a:pt x="1879120" y="1120832"/>
                      <a:pt x="1665175" y="1120832"/>
                    </a:cubicBezTo>
                    <a:lnTo>
                      <a:pt x="388907" y="1120832"/>
                    </a:lnTo>
                    <a:cubicBezTo>
                      <a:pt x="175033" y="1120832"/>
                      <a:pt x="0" y="943613"/>
                      <a:pt x="0" y="726990"/>
                    </a:cubicBezTo>
                    <a:lnTo>
                      <a:pt x="0" y="393842"/>
                    </a:lnTo>
                    <a:cubicBezTo>
                      <a:pt x="0" y="177218"/>
                      <a:pt x="174963" y="0"/>
                      <a:pt x="388907" y="0"/>
                    </a:cubicBezTo>
                    <a:lnTo>
                      <a:pt x="1665175" y="0"/>
                    </a:lnTo>
                    <a:cubicBezTo>
                      <a:pt x="1879050" y="0"/>
                      <a:pt x="2054083" y="177218"/>
                      <a:pt x="2054083" y="393842"/>
                    </a:cubicBezTo>
                    <a:lnTo>
                      <a:pt x="2054083" y="726990"/>
                    </a:lnTo>
                    <a:close/>
                  </a:path>
                </a:pathLst>
              </a:custGeom>
              <a:grpFill/>
              <a:ln w="28575" cap="flat">
                <a:solidFill>
                  <a:schemeClr val="tx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E01A2527-8C66-A6A9-E764-41BD0CB1B4FC}"/>
                  </a:ext>
                </a:extLst>
              </p:cNvPr>
              <p:cNvSpPr/>
              <p:nvPr/>
            </p:nvSpPr>
            <p:spPr>
              <a:xfrm>
                <a:off x="1312104" y="1470478"/>
                <a:ext cx="2054082" cy="1120831"/>
              </a:xfrm>
              <a:custGeom>
                <a:avLst/>
                <a:gdLst>
                  <a:gd name="connsiteX0" fmla="*/ 2054083 w 2054082"/>
                  <a:gd name="connsiteY0" fmla="*/ 726990 h 1120831"/>
                  <a:gd name="connsiteX1" fmla="*/ 1665175 w 2054082"/>
                  <a:gd name="connsiteY1" fmla="*/ 1120832 h 1120831"/>
                  <a:gd name="connsiteX2" fmla="*/ 388907 w 2054082"/>
                  <a:gd name="connsiteY2" fmla="*/ 1120832 h 1120831"/>
                  <a:gd name="connsiteX3" fmla="*/ 0 w 2054082"/>
                  <a:gd name="connsiteY3" fmla="*/ 726990 h 1120831"/>
                  <a:gd name="connsiteX4" fmla="*/ 0 w 2054082"/>
                  <a:gd name="connsiteY4" fmla="*/ 393842 h 1120831"/>
                  <a:gd name="connsiteX5" fmla="*/ 388907 w 2054082"/>
                  <a:gd name="connsiteY5" fmla="*/ 0 h 1120831"/>
                  <a:gd name="connsiteX6" fmla="*/ 1665175 w 2054082"/>
                  <a:gd name="connsiteY6" fmla="*/ 0 h 1120831"/>
                  <a:gd name="connsiteX7" fmla="*/ 2054083 w 2054082"/>
                  <a:gd name="connsiteY7" fmla="*/ 393842 h 1120831"/>
                  <a:gd name="connsiteX8" fmla="*/ 2054083 w 2054082"/>
                  <a:gd name="connsiteY8" fmla="*/ 726990 h 1120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082" h="1120831">
                    <a:moveTo>
                      <a:pt x="2054083" y="726990"/>
                    </a:moveTo>
                    <a:cubicBezTo>
                      <a:pt x="2054083" y="943613"/>
                      <a:pt x="1879120" y="1120832"/>
                      <a:pt x="1665175" y="1120832"/>
                    </a:cubicBezTo>
                    <a:lnTo>
                      <a:pt x="388907" y="1120832"/>
                    </a:lnTo>
                    <a:cubicBezTo>
                      <a:pt x="175033" y="1120832"/>
                      <a:pt x="0" y="943613"/>
                      <a:pt x="0" y="726990"/>
                    </a:cubicBezTo>
                    <a:lnTo>
                      <a:pt x="0" y="393842"/>
                    </a:lnTo>
                    <a:cubicBezTo>
                      <a:pt x="0" y="177218"/>
                      <a:pt x="174963" y="0"/>
                      <a:pt x="388907" y="0"/>
                    </a:cubicBezTo>
                    <a:lnTo>
                      <a:pt x="1665175" y="0"/>
                    </a:lnTo>
                    <a:cubicBezTo>
                      <a:pt x="1879050" y="0"/>
                      <a:pt x="2054083" y="177218"/>
                      <a:pt x="2054083" y="393842"/>
                    </a:cubicBezTo>
                    <a:lnTo>
                      <a:pt x="2054083" y="726990"/>
                    </a:lnTo>
                    <a:close/>
                  </a:path>
                </a:pathLst>
              </a:custGeom>
              <a:grpFill/>
              <a:ln w="28575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64" name="Graphic 17">
              <a:extLst>
                <a:ext uri="{FF2B5EF4-FFF2-40B4-BE49-F238E27FC236}">
                  <a16:creationId xmlns:a16="http://schemas.microsoft.com/office/drawing/2014/main" id="{B8F72DD4-7ECC-4063-8C37-878F5467863B}"/>
                </a:ext>
              </a:extLst>
            </p:cNvPr>
            <p:cNvGrpSpPr/>
            <p:nvPr/>
          </p:nvGrpSpPr>
          <p:grpSpPr>
            <a:xfrm>
              <a:off x="10513670" y="8323611"/>
              <a:ext cx="511123" cy="128560"/>
              <a:chOff x="1530349" y="1821249"/>
              <a:chExt cx="1642335" cy="413086"/>
            </a:xfrm>
            <a:solidFill>
              <a:srgbClr val="FFFFFF"/>
            </a:solidFill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294DDE04-8104-BB67-EC18-43A5CA946C8A}"/>
                  </a:ext>
                </a:extLst>
              </p:cNvPr>
              <p:cNvSpPr/>
              <p:nvPr/>
            </p:nvSpPr>
            <p:spPr>
              <a:xfrm>
                <a:off x="1530349" y="1821249"/>
                <a:ext cx="362261" cy="413086"/>
              </a:xfrm>
              <a:custGeom>
                <a:avLst/>
                <a:gdLst>
                  <a:gd name="connsiteX0" fmla="*/ 0 w 362261"/>
                  <a:gd name="connsiteY0" fmla="*/ 274075 h 413086"/>
                  <a:gd name="connsiteX1" fmla="*/ 117441 w 362261"/>
                  <a:gd name="connsiteY1" fmla="*/ 266744 h 413086"/>
                  <a:gd name="connsiteX2" fmla="*/ 132949 w 362261"/>
                  <a:gd name="connsiteY2" fmla="*/ 310308 h 413086"/>
                  <a:gd name="connsiteX3" fmla="*/ 187440 w 362261"/>
                  <a:gd name="connsiteY3" fmla="*/ 334558 h 413086"/>
                  <a:gd name="connsiteX4" fmla="*/ 228184 w 362261"/>
                  <a:gd name="connsiteY4" fmla="*/ 322151 h 413086"/>
                  <a:gd name="connsiteX5" fmla="*/ 242494 w 362261"/>
                  <a:gd name="connsiteY5" fmla="*/ 293390 h 413086"/>
                  <a:gd name="connsiteX6" fmla="*/ 228889 w 362261"/>
                  <a:gd name="connsiteY6" fmla="*/ 265616 h 413086"/>
                  <a:gd name="connsiteX7" fmla="*/ 165657 w 362261"/>
                  <a:gd name="connsiteY7" fmla="*/ 242494 h 413086"/>
                  <a:gd name="connsiteX8" fmla="*/ 49909 w 362261"/>
                  <a:gd name="connsiteY8" fmla="*/ 193996 h 413086"/>
                  <a:gd name="connsiteX9" fmla="*/ 15015 w 362261"/>
                  <a:gd name="connsiteY9" fmla="*/ 116877 h 413086"/>
                  <a:gd name="connsiteX10" fmla="*/ 32850 w 362261"/>
                  <a:gd name="connsiteY10" fmla="*/ 58720 h 413086"/>
                  <a:gd name="connsiteX11" fmla="*/ 86494 w 362261"/>
                  <a:gd name="connsiteY11" fmla="*/ 15649 h 413086"/>
                  <a:gd name="connsiteX12" fmla="*/ 184691 w 362261"/>
                  <a:gd name="connsiteY12" fmla="*/ 0 h 413086"/>
                  <a:gd name="connsiteX13" fmla="*/ 301426 w 362261"/>
                  <a:gd name="connsiteY13" fmla="*/ 28479 h 413086"/>
                  <a:gd name="connsiteX14" fmla="*/ 349220 w 362261"/>
                  <a:gd name="connsiteY14" fmla="*/ 119062 h 413086"/>
                  <a:gd name="connsiteX15" fmla="*/ 232907 w 362261"/>
                  <a:gd name="connsiteY15" fmla="*/ 125900 h 413086"/>
                  <a:gd name="connsiteX16" fmla="*/ 213451 w 362261"/>
                  <a:gd name="connsiteY16" fmla="*/ 86706 h 413086"/>
                  <a:gd name="connsiteX17" fmla="*/ 172425 w 362261"/>
                  <a:gd name="connsiteY17" fmla="*/ 74440 h 413086"/>
                  <a:gd name="connsiteX18" fmla="*/ 139998 w 362261"/>
                  <a:gd name="connsiteY18" fmla="*/ 83534 h 413086"/>
                  <a:gd name="connsiteX19" fmla="*/ 129072 w 362261"/>
                  <a:gd name="connsiteY19" fmla="*/ 105739 h 413086"/>
                  <a:gd name="connsiteX20" fmla="*/ 138095 w 362261"/>
                  <a:gd name="connsiteY20" fmla="*/ 122869 h 413086"/>
                  <a:gd name="connsiteX21" fmla="*/ 179474 w 362261"/>
                  <a:gd name="connsiteY21" fmla="*/ 137602 h 413086"/>
                  <a:gd name="connsiteX22" fmla="*/ 295364 w 362261"/>
                  <a:gd name="connsiteY22" fmla="*/ 172848 h 413086"/>
                  <a:gd name="connsiteX23" fmla="*/ 346330 w 362261"/>
                  <a:gd name="connsiteY23" fmla="*/ 217117 h 413086"/>
                  <a:gd name="connsiteX24" fmla="*/ 362261 w 362261"/>
                  <a:gd name="connsiteY24" fmla="*/ 276260 h 413086"/>
                  <a:gd name="connsiteX25" fmla="*/ 341043 w 362261"/>
                  <a:gd name="connsiteY25" fmla="*/ 347105 h 413086"/>
                  <a:gd name="connsiteX26" fmla="*/ 281688 w 362261"/>
                  <a:gd name="connsiteY26" fmla="*/ 396309 h 413086"/>
                  <a:gd name="connsiteX27" fmla="*/ 185536 w 362261"/>
                  <a:gd name="connsiteY27" fmla="*/ 413086 h 413086"/>
                  <a:gd name="connsiteX28" fmla="*/ 44410 w 362261"/>
                  <a:gd name="connsiteY28" fmla="*/ 373893 h 413086"/>
                  <a:gd name="connsiteX29" fmla="*/ 0 w 362261"/>
                  <a:gd name="connsiteY29" fmla="*/ 274216 h 41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62261" h="413086">
                    <a:moveTo>
                      <a:pt x="0" y="274075"/>
                    </a:moveTo>
                    <a:lnTo>
                      <a:pt x="117441" y="266744"/>
                    </a:lnTo>
                    <a:cubicBezTo>
                      <a:pt x="119978" y="285847"/>
                      <a:pt x="125124" y="300369"/>
                      <a:pt x="132949" y="310308"/>
                    </a:cubicBezTo>
                    <a:cubicBezTo>
                      <a:pt x="145638" y="326451"/>
                      <a:pt x="163825" y="334558"/>
                      <a:pt x="187440" y="334558"/>
                    </a:cubicBezTo>
                    <a:cubicBezTo>
                      <a:pt x="205063" y="334558"/>
                      <a:pt x="218597" y="330399"/>
                      <a:pt x="228184" y="322151"/>
                    </a:cubicBezTo>
                    <a:cubicBezTo>
                      <a:pt x="237701" y="313903"/>
                      <a:pt x="242494" y="304316"/>
                      <a:pt x="242494" y="293390"/>
                    </a:cubicBezTo>
                    <a:cubicBezTo>
                      <a:pt x="242494" y="282464"/>
                      <a:pt x="237983" y="273793"/>
                      <a:pt x="228889" y="265616"/>
                    </a:cubicBezTo>
                    <a:cubicBezTo>
                      <a:pt x="219796" y="257439"/>
                      <a:pt x="198719" y="249755"/>
                      <a:pt x="165657" y="242494"/>
                    </a:cubicBezTo>
                    <a:cubicBezTo>
                      <a:pt x="111519" y="230299"/>
                      <a:pt x="72960" y="214156"/>
                      <a:pt x="49909" y="193996"/>
                    </a:cubicBezTo>
                    <a:cubicBezTo>
                      <a:pt x="26646" y="173835"/>
                      <a:pt x="15015" y="148175"/>
                      <a:pt x="15015" y="116877"/>
                    </a:cubicBezTo>
                    <a:cubicBezTo>
                      <a:pt x="15015" y="96363"/>
                      <a:pt x="20936" y="76978"/>
                      <a:pt x="32850" y="58720"/>
                    </a:cubicBezTo>
                    <a:cubicBezTo>
                      <a:pt x="44763" y="40463"/>
                      <a:pt x="62597" y="26153"/>
                      <a:pt x="86494" y="15649"/>
                    </a:cubicBezTo>
                    <a:cubicBezTo>
                      <a:pt x="110391" y="5216"/>
                      <a:pt x="143100" y="0"/>
                      <a:pt x="184691" y="0"/>
                    </a:cubicBezTo>
                    <a:cubicBezTo>
                      <a:pt x="235727" y="0"/>
                      <a:pt x="274639" y="9517"/>
                      <a:pt x="301426" y="28479"/>
                    </a:cubicBezTo>
                    <a:cubicBezTo>
                      <a:pt x="328213" y="47442"/>
                      <a:pt x="344145" y="77683"/>
                      <a:pt x="349220" y="119062"/>
                    </a:cubicBezTo>
                    <a:lnTo>
                      <a:pt x="232907" y="125900"/>
                    </a:lnTo>
                    <a:cubicBezTo>
                      <a:pt x="229806" y="107924"/>
                      <a:pt x="223320" y="94813"/>
                      <a:pt x="213451" y="86706"/>
                    </a:cubicBezTo>
                    <a:cubicBezTo>
                      <a:pt x="203583" y="78529"/>
                      <a:pt x="189907" y="74440"/>
                      <a:pt x="172425" y="74440"/>
                    </a:cubicBezTo>
                    <a:cubicBezTo>
                      <a:pt x="158044" y="74440"/>
                      <a:pt x="147259" y="77471"/>
                      <a:pt x="139998" y="83534"/>
                    </a:cubicBezTo>
                    <a:cubicBezTo>
                      <a:pt x="132737" y="89596"/>
                      <a:pt x="129072" y="96998"/>
                      <a:pt x="129072" y="105739"/>
                    </a:cubicBezTo>
                    <a:cubicBezTo>
                      <a:pt x="129072" y="112083"/>
                      <a:pt x="132103" y="117793"/>
                      <a:pt x="138095" y="122869"/>
                    </a:cubicBezTo>
                    <a:cubicBezTo>
                      <a:pt x="143875" y="128156"/>
                      <a:pt x="157692" y="133020"/>
                      <a:pt x="179474" y="137602"/>
                    </a:cubicBezTo>
                    <a:cubicBezTo>
                      <a:pt x="233401" y="149233"/>
                      <a:pt x="272031" y="161005"/>
                      <a:pt x="295364" y="172848"/>
                    </a:cubicBezTo>
                    <a:cubicBezTo>
                      <a:pt x="318697" y="184761"/>
                      <a:pt x="335686" y="199494"/>
                      <a:pt x="346330" y="217117"/>
                    </a:cubicBezTo>
                    <a:cubicBezTo>
                      <a:pt x="356974" y="234740"/>
                      <a:pt x="362261" y="254408"/>
                      <a:pt x="362261" y="276260"/>
                    </a:cubicBezTo>
                    <a:cubicBezTo>
                      <a:pt x="362261" y="301849"/>
                      <a:pt x="355212" y="325464"/>
                      <a:pt x="341043" y="347105"/>
                    </a:cubicBezTo>
                    <a:cubicBezTo>
                      <a:pt x="326874" y="368747"/>
                      <a:pt x="307066" y="385101"/>
                      <a:pt x="281688" y="396309"/>
                    </a:cubicBezTo>
                    <a:cubicBezTo>
                      <a:pt x="256240" y="407447"/>
                      <a:pt x="224237" y="413086"/>
                      <a:pt x="185536" y="413086"/>
                    </a:cubicBezTo>
                    <a:cubicBezTo>
                      <a:pt x="117582" y="413086"/>
                      <a:pt x="70563" y="400045"/>
                      <a:pt x="44410" y="373893"/>
                    </a:cubicBezTo>
                    <a:cubicBezTo>
                      <a:pt x="18258" y="347740"/>
                      <a:pt x="3454" y="314538"/>
                      <a:pt x="0" y="2742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1454FE25-DC7E-4D24-35EA-87CFDC69EEA6}"/>
                  </a:ext>
                </a:extLst>
              </p:cNvPr>
              <p:cNvSpPr/>
              <p:nvPr/>
            </p:nvSpPr>
            <p:spPr>
              <a:xfrm>
                <a:off x="1939205" y="1821319"/>
                <a:ext cx="413720" cy="412945"/>
              </a:xfrm>
              <a:custGeom>
                <a:avLst/>
                <a:gdLst>
                  <a:gd name="connsiteX0" fmla="*/ 0 w 413720"/>
                  <a:gd name="connsiteY0" fmla="*/ 206755 h 412945"/>
                  <a:gd name="connsiteX1" fmla="*/ 54491 w 413720"/>
                  <a:gd name="connsiteY1" fmla="*/ 54491 h 412945"/>
                  <a:gd name="connsiteX2" fmla="*/ 206191 w 413720"/>
                  <a:gd name="connsiteY2" fmla="*/ 0 h 412945"/>
                  <a:gd name="connsiteX3" fmla="*/ 359794 w 413720"/>
                  <a:gd name="connsiteY3" fmla="*/ 53504 h 412945"/>
                  <a:gd name="connsiteX4" fmla="*/ 413721 w 413720"/>
                  <a:gd name="connsiteY4" fmla="*/ 203442 h 412945"/>
                  <a:gd name="connsiteX5" fmla="*/ 390176 w 413720"/>
                  <a:gd name="connsiteY5" fmla="*/ 318274 h 412945"/>
                  <a:gd name="connsiteX6" fmla="*/ 322081 w 413720"/>
                  <a:gd name="connsiteY6" fmla="*/ 387991 h 412945"/>
                  <a:gd name="connsiteX7" fmla="*/ 211055 w 413720"/>
                  <a:gd name="connsiteY7" fmla="*/ 412945 h 412945"/>
                  <a:gd name="connsiteX8" fmla="*/ 99254 w 413720"/>
                  <a:gd name="connsiteY8" fmla="*/ 391445 h 412945"/>
                  <a:gd name="connsiteX9" fmla="*/ 27492 w 413720"/>
                  <a:gd name="connsiteY9" fmla="*/ 323349 h 412945"/>
                  <a:gd name="connsiteX10" fmla="*/ 0 w 413720"/>
                  <a:gd name="connsiteY10" fmla="*/ 206755 h 412945"/>
                  <a:gd name="connsiteX11" fmla="*/ 123433 w 413720"/>
                  <a:gd name="connsiteY11" fmla="*/ 207319 h 412945"/>
                  <a:gd name="connsiteX12" fmla="*/ 145920 w 413720"/>
                  <a:gd name="connsiteY12" fmla="*/ 294236 h 412945"/>
                  <a:gd name="connsiteX13" fmla="*/ 207107 w 413720"/>
                  <a:gd name="connsiteY13" fmla="*/ 320671 h 412945"/>
                  <a:gd name="connsiteX14" fmla="*/ 268647 w 413720"/>
                  <a:gd name="connsiteY14" fmla="*/ 294800 h 412945"/>
                  <a:gd name="connsiteX15" fmla="*/ 290429 w 413720"/>
                  <a:gd name="connsiteY15" fmla="*/ 201891 h 412945"/>
                  <a:gd name="connsiteX16" fmla="*/ 267660 w 413720"/>
                  <a:gd name="connsiteY16" fmla="*/ 119485 h 412945"/>
                  <a:gd name="connsiteX17" fmla="*/ 205979 w 413720"/>
                  <a:gd name="connsiteY17" fmla="*/ 93473 h 412945"/>
                  <a:gd name="connsiteX18" fmla="*/ 146061 w 413720"/>
                  <a:gd name="connsiteY18" fmla="*/ 119908 h 412945"/>
                  <a:gd name="connsiteX19" fmla="*/ 123433 w 413720"/>
                  <a:gd name="connsiteY19" fmla="*/ 207319 h 41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13720" h="412945">
                    <a:moveTo>
                      <a:pt x="0" y="206755"/>
                    </a:moveTo>
                    <a:cubicBezTo>
                      <a:pt x="0" y="141549"/>
                      <a:pt x="18187" y="90794"/>
                      <a:pt x="54491" y="54491"/>
                    </a:cubicBezTo>
                    <a:cubicBezTo>
                      <a:pt x="90794" y="18187"/>
                      <a:pt x="141408" y="0"/>
                      <a:pt x="206191" y="0"/>
                    </a:cubicBezTo>
                    <a:cubicBezTo>
                      <a:pt x="270973" y="0"/>
                      <a:pt x="323843" y="17835"/>
                      <a:pt x="359794" y="53504"/>
                    </a:cubicBezTo>
                    <a:cubicBezTo>
                      <a:pt x="395745" y="89173"/>
                      <a:pt x="413721" y="139152"/>
                      <a:pt x="413721" y="203442"/>
                    </a:cubicBezTo>
                    <a:cubicBezTo>
                      <a:pt x="413721" y="250108"/>
                      <a:pt x="405896" y="288385"/>
                      <a:pt x="390176" y="318274"/>
                    </a:cubicBezTo>
                    <a:cubicBezTo>
                      <a:pt x="374457" y="348163"/>
                      <a:pt x="351758" y="371425"/>
                      <a:pt x="322081" y="387991"/>
                    </a:cubicBezTo>
                    <a:cubicBezTo>
                      <a:pt x="292403" y="404627"/>
                      <a:pt x="255395" y="412945"/>
                      <a:pt x="211055" y="412945"/>
                    </a:cubicBezTo>
                    <a:cubicBezTo>
                      <a:pt x="166715" y="412945"/>
                      <a:pt x="128719" y="405755"/>
                      <a:pt x="99254" y="391445"/>
                    </a:cubicBezTo>
                    <a:cubicBezTo>
                      <a:pt x="69717" y="377135"/>
                      <a:pt x="45820" y="354437"/>
                      <a:pt x="27492" y="323349"/>
                    </a:cubicBezTo>
                    <a:cubicBezTo>
                      <a:pt x="9164" y="292262"/>
                      <a:pt x="0" y="253421"/>
                      <a:pt x="0" y="206755"/>
                    </a:cubicBezTo>
                    <a:close/>
                    <a:moveTo>
                      <a:pt x="123433" y="207319"/>
                    </a:moveTo>
                    <a:cubicBezTo>
                      <a:pt x="123433" y="247640"/>
                      <a:pt x="130905" y="276613"/>
                      <a:pt x="145920" y="294236"/>
                    </a:cubicBezTo>
                    <a:cubicBezTo>
                      <a:pt x="160935" y="311859"/>
                      <a:pt x="181307" y="320671"/>
                      <a:pt x="207107" y="320671"/>
                    </a:cubicBezTo>
                    <a:cubicBezTo>
                      <a:pt x="232907" y="320671"/>
                      <a:pt x="254126" y="312071"/>
                      <a:pt x="268647" y="294800"/>
                    </a:cubicBezTo>
                    <a:cubicBezTo>
                      <a:pt x="283169" y="277529"/>
                      <a:pt x="290429" y="246583"/>
                      <a:pt x="290429" y="201891"/>
                    </a:cubicBezTo>
                    <a:cubicBezTo>
                      <a:pt x="290429" y="164318"/>
                      <a:pt x="282816" y="136826"/>
                      <a:pt x="267660" y="119485"/>
                    </a:cubicBezTo>
                    <a:cubicBezTo>
                      <a:pt x="252504" y="102144"/>
                      <a:pt x="231921" y="93473"/>
                      <a:pt x="205979" y="93473"/>
                    </a:cubicBezTo>
                    <a:cubicBezTo>
                      <a:pt x="180038" y="93473"/>
                      <a:pt x="161146" y="102285"/>
                      <a:pt x="146061" y="119908"/>
                    </a:cubicBezTo>
                    <a:cubicBezTo>
                      <a:pt x="130975" y="137531"/>
                      <a:pt x="123433" y="166644"/>
                      <a:pt x="123433" y="2073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AD5DADD0-0AC4-43EC-1E53-B55A27E39FBC}"/>
                  </a:ext>
                </a:extLst>
              </p:cNvPr>
              <p:cNvSpPr/>
              <p:nvPr/>
            </p:nvSpPr>
            <p:spPr>
              <a:xfrm>
                <a:off x="2360398" y="1828087"/>
                <a:ext cx="434727" cy="399340"/>
              </a:xfrm>
              <a:custGeom>
                <a:avLst/>
                <a:gdLst>
                  <a:gd name="connsiteX0" fmla="*/ 285495 w 434727"/>
                  <a:gd name="connsiteY0" fmla="*/ 333430 h 399340"/>
                  <a:gd name="connsiteX1" fmla="*/ 145426 w 434727"/>
                  <a:gd name="connsiteY1" fmla="*/ 333430 h 399340"/>
                  <a:gd name="connsiteX2" fmla="*/ 125970 w 434727"/>
                  <a:gd name="connsiteY2" fmla="*/ 399340 h 399340"/>
                  <a:gd name="connsiteX3" fmla="*/ 0 w 434727"/>
                  <a:gd name="connsiteY3" fmla="*/ 399340 h 399340"/>
                  <a:gd name="connsiteX4" fmla="*/ 150079 w 434727"/>
                  <a:gd name="connsiteY4" fmla="*/ 0 h 399340"/>
                  <a:gd name="connsiteX5" fmla="*/ 284649 w 434727"/>
                  <a:gd name="connsiteY5" fmla="*/ 0 h 399340"/>
                  <a:gd name="connsiteX6" fmla="*/ 434728 w 434727"/>
                  <a:gd name="connsiteY6" fmla="*/ 399340 h 399340"/>
                  <a:gd name="connsiteX7" fmla="*/ 305515 w 434727"/>
                  <a:gd name="connsiteY7" fmla="*/ 399340 h 399340"/>
                  <a:gd name="connsiteX8" fmla="*/ 285565 w 434727"/>
                  <a:gd name="connsiteY8" fmla="*/ 333430 h 399340"/>
                  <a:gd name="connsiteX9" fmla="*/ 259906 w 434727"/>
                  <a:gd name="connsiteY9" fmla="*/ 247076 h 399340"/>
                  <a:gd name="connsiteX10" fmla="*/ 215848 w 434727"/>
                  <a:gd name="connsiteY10" fmla="*/ 103483 h 399340"/>
                  <a:gd name="connsiteX11" fmla="*/ 172213 w 434727"/>
                  <a:gd name="connsiteY11" fmla="*/ 247076 h 399340"/>
                  <a:gd name="connsiteX12" fmla="*/ 259906 w 434727"/>
                  <a:gd name="connsiteY12" fmla="*/ 247076 h 39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34727" h="399340">
                    <a:moveTo>
                      <a:pt x="285495" y="333430"/>
                    </a:moveTo>
                    <a:lnTo>
                      <a:pt x="145426" y="333430"/>
                    </a:lnTo>
                    <a:lnTo>
                      <a:pt x="125970" y="399340"/>
                    </a:lnTo>
                    <a:lnTo>
                      <a:pt x="0" y="399340"/>
                    </a:lnTo>
                    <a:lnTo>
                      <a:pt x="150079" y="0"/>
                    </a:lnTo>
                    <a:lnTo>
                      <a:pt x="284649" y="0"/>
                    </a:lnTo>
                    <a:lnTo>
                      <a:pt x="434728" y="399340"/>
                    </a:lnTo>
                    <a:lnTo>
                      <a:pt x="305515" y="399340"/>
                    </a:lnTo>
                    <a:lnTo>
                      <a:pt x="285565" y="333430"/>
                    </a:lnTo>
                    <a:close/>
                    <a:moveTo>
                      <a:pt x="259906" y="247076"/>
                    </a:moveTo>
                    <a:lnTo>
                      <a:pt x="215848" y="103483"/>
                    </a:lnTo>
                    <a:lnTo>
                      <a:pt x="172213" y="247076"/>
                    </a:lnTo>
                    <a:lnTo>
                      <a:pt x="259906" y="24707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8F0A4734-6CEC-9F96-E5AC-37B2BD8B421D}"/>
                  </a:ext>
                </a:extLst>
              </p:cNvPr>
              <p:cNvSpPr/>
              <p:nvPr/>
            </p:nvSpPr>
            <p:spPr>
              <a:xfrm>
                <a:off x="2833827" y="1828087"/>
                <a:ext cx="338857" cy="399340"/>
              </a:xfrm>
              <a:custGeom>
                <a:avLst/>
                <a:gdLst>
                  <a:gd name="connsiteX0" fmla="*/ 0 w 338857"/>
                  <a:gd name="connsiteY0" fmla="*/ 0 h 399340"/>
                  <a:gd name="connsiteX1" fmla="*/ 205133 w 338857"/>
                  <a:gd name="connsiteY1" fmla="*/ 0 h 399340"/>
                  <a:gd name="connsiteX2" fmla="*/ 305515 w 338857"/>
                  <a:gd name="connsiteY2" fmla="*/ 31863 h 399340"/>
                  <a:gd name="connsiteX3" fmla="*/ 338858 w 338857"/>
                  <a:gd name="connsiteY3" fmla="*/ 122587 h 399340"/>
                  <a:gd name="connsiteX4" fmla="*/ 302484 w 338857"/>
                  <a:gd name="connsiteY4" fmla="*/ 217117 h 399340"/>
                  <a:gd name="connsiteX5" fmla="*/ 191458 w 338857"/>
                  <a:gd name="connsiteY5" fmla="*/ 251165 h 399340"/>
                  <a:gd name="connsiteX6" fmla="*/ 123926 w 338857"/>
                  <a:gd name="connsiteY6" fmla="*/ 251165 h 399340"/>
                  <a:gd name="connsiteX7" fmla="*/ 123926 w 338857"/>
                  <a:gd name="connsiteY7" fmla="*/ 399340 h 399340"/>
                  <a:gd name="connsiteX8" fmla="*/ 0 w 338857"/>
                  <a:gd name="connsiteY8" fmla="*/ 399340 h 399340"/>
                  <a:gd name="connsiteX9" fmla="*/ 0 w 338857"/>
                  <a:gd name="connsiteY9" fmla="*/ 0 h 399340"/>
                  <a:gd name="connsiteX10" fmla="*/ 123926 w 338857"/>
                  <a:gd name="connsiteY10" fmla="*/ 170310 h 399340"/>
                  <a:gd name="connsiteX11" fmla="*/ 154167 w 338857"/>
                  <a:gd name="connsiteY11" fmla="*/ 170310 h 399340"/>
                  <a:gd name="connsiteX12" fmla="*/ 204288 w 338857"/>
                  <a:gd name="connsiteY12" fmla="*/ 157903 h 399340"/>
                  <a:gd name="connsiteX13" fmla="*/ 218738 w 338857"/>
                  <a:gd name="connsiteY13" fmla="*/ 126182 h 399340"/>
                  <a:gd name="connsiteX14" fmla="*/ 206191 w 338857"/>
                  <a:gd name="connsiteY14" fmla="*/ 94319 h 399340"/>
                  <a:gd name="connsiteX15" fmla="*/ 159031 w 338857"/>
                  <a:gd name="connsiteY15" fmla="*/ 81207 h 399340"/>
                  <a:gd name="connsiteX16" fmla="*/ 123855 w 338857"/>
                  <a:gd name="connsiteY16" fmla="*/ 81207 h 399340"/>
                  <a:gd name="connsiteX17" fmla="*/ 123855 w 338857"/>
                  <a:gd name="connsiteY17" fmla="*/ 170310 h 39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38857" h="399340">
                    <a:moveTo>
                      <a:pt x="0" y="0"/>
                    </a:moveTo>
                    <a:lnTo>
                      <a:pt x="205133" y="0"/>
                    </a:lnTo>
                    <a:cubicBezTo>
                      <a:pt x="249826" y="0"/>
                      <a:pt x="283239" y="10644"/>
                      <a:pt x="305515" y="31863"/>
                    </a:cubicBezTo>
                    <a:cubicBezTo>
                      <a:pt x="327790" y="53081"/>
                      <a:pt x="338858" y="83322"/>
                      <a:pt x="338858" y="122587"/>
                    </a:cubicBezTo>
                    <a:cubicBezTo>
                      <a:pt x="338858" y="161851"/>
                      <a:pt x="326733" y="194419"/>
                      <a:pt x="302484" y="217117"/>
                    </a:cubicBezTo>
                    <a:cubicBezTo>
                      <a:pt x="278234" y="239816"/>
                      <a:pt x="241226" y="251165"/>
                      <a:pt x="191458" y="251165"/>
                    </a:cubicBezTo>
                    <a:lnTo>
                      <a:pt x="123926" y="251165"/>
                    </a:lnTo>
                    <a:lnTo>
                      <a:pt x="123926" y="399340"/>
                    </a:lnTo>
                    <a:lnTo>
                      <a:pt x="0" y="399340"/>
                    </a:lnTo>
                    <a:lnTo>
                      <a:pt x="0" y="0"/>
                    </a:lnTo>
                    <a:close/>
                    <a:moveTo>
                      <a:pt x="123926" y="170310"/>
                    </a:moveTo>
                    <a:lnTo>
                      <a:pt x="154167" y="170310"/>
                    </a:lnTo>
                    <a:cubicBezTo>
                      <a:pt x="177923" y="170310"/>
                      <a:pt x="194630" y="166151"/>
                      <a:pt x="204288" y="157903"/>
                    </a:cubicBezTo>
                    <a:cubicBezTo>
                      <a:pt x="213874" y="149656"/>
                      <a:pt x="218738" y="139082"/>
                      <a:pt x="218738" y="126182"/>
                    </a:cubicBezTo>
                    <a:cubicBezTo>
                      <a:pt x="218738" y="113282"/>
                      <a:pt x="214579" y="102990"/>
                      <a:pt x="206191" y="94319"/>
                    </a:cubicBezTo>
                    <a:cubicBezTo>
                      <a:pt x="197802" y="85578"/>
                      <a:pt x="182153" y="81207"/>
                      <a:pt x="159031" y="81207"/>
                    </a:cubicBezTo>
                    <a:lnTo>
                      <a:pt x="123855" y="81207"/>
                    </a:lnTo>
                    <a:lnTo>
                      <a:pt x="123855" y="17031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FC1B3E43-A087-7336-83E8-B6EA3821B986}"/>
                </a:ext>
              </a:extLst>
            </p:cNvPr>
            <p:cNvSpPr/>
            <p:nvPr/>
          </p:nvSpPr>
          <p:spPr>
            <a:xfrm>
              <a:off x="10278598" y="8025774"/>
              <a:ext cx="276425" cy="195252"/>
            </a:xfrm>
            <a:custGeom>
              <a:avLst/>
              <a:gdLst>
                <a:gd name="connsiteX0" fmla="*/ 655581 w 888206"/>
                <a:gd name="connsiteY0" fmla="*/ 0 h 627383"/>
                <a:gd name="connsiteX1" fmla="*/ 481041 w 888206"/>
                <a:gd name="connsiteY1" fmla="*/ 78952 h 627383"/>
                <a:gd name="connsiteX2" fmla="*/ 303118 w 888206"/>
                <a:gd name="connsiteY2" fmla="*/ 21148 h 627383"/>
                <a:gd name="connsiteX3" fmla="*/ 0 w 888206"/>
                <a:gd name="connsiteY3" fmla="*/ 324266 h 627383"/>
                <a:gd name="connsiteX4" fmla="*/ 303118 w 888206"/>
                <a:gd name="connsiteY4" fmla="*/ 627384 h 627383"/>
                <a:gd name="connsiteX5" fmla="*/ 578039 w 888206"/>
                <a:gd name="connsiteY5" fmla="*/ 451928 h 627383"/>
                <a:gd name="connsiteX6" fmla="*/ 655581 w 888206"/>
                <a:gd name="connsiteY6" fmla="*/ 465251 h 627383"/>
                <a:gd name="connsiteX7" fmla="*/ 888206 w 888206"/>
                <a:gd name="connsiteY7" fmla="*/ 232625 h 627383"/>
                <a:gd name="connsiteX8" fmla="*/ 655581 w 888206"/>
                <a:gd name="connsiteY8" fmla="*/ 0 h 62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8206" h="627383">
                  <a:moveTo>
                    <a:pt x="655581" y="0"/>
                  </a:moveTo>
                  <a:cubicBezTo>
                    <a:pt x="586005" y="0"/>
                    <a:pt x="523689" y="30523"/>
                    <a:pt x="481041" y="78952"/>
                  </a:cubicBezTo>
                  <a:cubicBezTo>
                    <a:pt x="431062" y="42648"/>
                    <a:pt x="369593" y="21148"/>
                    <a:pt x="303118" y="21148"/>
                  </a:cubicBezTo>
                  <a:cubicBezTo>
                    <a:pt x="135698" y="21148"/>
                    <a:pt x="0" y="156846"/>
                    <a:pt x="0" y="324266"/>
                  </a:cubicBezTo>
                  <a:cubicBezTo>
                    <a:pt x="0" y="491686"/>
                    <a:pt x="135698" y="627384"/>
                    <a:pt x="303118" y="627384"/>
                  </a:cubicBezTo>
                  <a:cubicBezTo>
                    <a:pt x="424859" y="627384"/>
                    <a:pt x="529822" y="555552"/>
                    <a:pt x="578039" y="451928"/>
                  </a:cubicBezTo>
                  <a:cubicBezTo>
                    <a:pt x="602289" y="460528"/>
                    <a:pt x="628371" y="465251"/>
                    <a:pt x="655581" y="465251"/>
                  </a:cubicBezTo>
                  <a:cubicBezTo>
                    <a:pt x="784089" y="465251"/>
                    <a:pt x="888206" y="361133"/>
                    <a:pt x="888206" y="232625"/>
                  </a:cubicBezTo>
                  <a:cubicBezTo>
                    <a:pt x="888206" y="104118"/>
                    <a:pt x="784089" y="0"/>
                    <a:pt x="655581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26EF2152-5AAC-BF6B-35FD-DA63087C056D}"/>
                </a:ext>
              </a:extLst>
            </p:cNvPr>
            <p:cNvSpPr/>
            <p:nvPr/>
          </p:nvSpPr>
          <p:spPr>
            <a:xfrm>
              <a:off x="10980026" y="7922685"/>
              <a:ext cx="312547" cy="305887"/>
            </a:xfrm>
            <a:custGeom>
              <a:avLst/>
              <a:gdLst>
                <a:gd name="connsiteX0" fmla="*/ 891630 w 1004273"/>
                <a:gd name="connsiteY0" fmla="*/ 459612 h 982874"/>
                <a:gd name="connsiteX1" fmla="*/ 858780 w 1004273"/>
                <a:gd name="connsiteY1" fmla="*/ 437477 h 982874"/>
                <a:gd name="connsiteX2" fmla="*/ 806475 w 1004273"/>
                <a:gd name="connsiteY2" fmla="*/ 116101 h 982874"/>
                <a:gd name="connsiteX3" fmla="*/ 531060 w 1004273"/>
                <a:gd name="connsiteY3" fmla="*/ 102426 h 982874"/>
                <a:gd name="connsiteX4" fmla="*/ 375554 w 1004273"/>
                <a:gd name="connsiteY4" fmla="*/ 0 h 982874"/>
                <a:gd name="connsiteX5" fmla="*/ 206372 w 1004273"/>
                <a:gd name="connsiteY5" fmla="*/ 169182 h 982874"/>
                <a:gd name="connsiteX6" fmla="*/ 215747 w 1004273"/>
                <a:gd name="connsiteY6" fmla="*/ 224660 h 982874"/>
                <a:gd name="connsiteX7" fmla="*/ 55940 w 1004273"/>
                <a:gd name="connsiteY7" fmla="*/ 321869 h 982874"/>
                <a:gd name="connsiteX8" fmla="*/ 101761 w 1004273"/>
                <a:gd name="connsiteY8" fmla="*/ 692871 h 982874"/>
                <a:gd name="connsiteX9" fmla="*/ 419259 w 1004273"/>
                <a:gd name="connsiteY9" fmla="*/ 698652 h 982874"/>
                <a:gd name="connsiteX10" fmla="*/ 531765 w 1004273"/>
                <a:gd name="connsiteY10" fmla="*/ 920985 h 982874"/>
                <a:gd name="connsiteX11" fmla="*/ 942384 w 1004273"/>
                <a:gd name="connsiteY11" fmla="*/ 870231 h 982874"/>
                <a:gd name="connsiteX12" fmla="*/ 891630 w 1004273"/>
                <a:gd name="connsiteY12" fmla="*/ 459612 h 98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4273" h="982874">
                  <a:moveTo>
                    <a:pt x="891630" y="459612"/>
                  </a:moveTo>
                  <a:cubicBezTo>
                    <a:pt x="881056" y="451364"/>
                    <a:pt x="870059" y="444033"/>
                    <a:pt x="858780" y="437477"/>
                  </a:cubicBezTo>
                  <a:cubicBezTo>
                    <a:pt x="927440" y="334135"/>
                    <a:pt x="905940" y="193643"/>
                    <a:pt x="806475" y="116101"/>
                  </a:cubicBezTo>
                  <a:cubicBezTo>
                    <a:pt x="724562" y="52164"/>
                    <a:pt x="614100" y="49979"/>
                    <a:pt x="531060" y="102426"/>
                  </a:cubicBezTo>
                  <a:cubicBezTo>
                    <a:pt x="505190" y="42155"/>
                    <a:pt x="445341" y="0"/>
                    <a:pt x="375554" y="0"/>
                  </a:cubicBezTo>
                  <a:cubicBezTo>
                    <a:pt x="282151" y="0"/>
                    <a:pt x="206372" y="75780"/>
                    <a:pt x="206372" y="169182"/>
                  </a:cubicBezTo>
                  <a:cubicBezTo>
                    <a:pt x="206372" y="188638"/>
                    <a:pt x="209685" y="207248"/>
                    <a:pt x="215747" y="224660"/>
                  </a:cubicBezTo>
                  <a:cubicBezTo>
                    <a:pt x="154630" y="236080"/>
                    <a:pt x="97249" y="268929"/>
                    <a:pt x="55940" y="321869"/>
                  </a:cubicBezTo>
                  <a:cubicBezTo>
                    <a:pt x="-33867" y="436983"/>
                    <a:pt x="-13354" y="603064"/>
                    <a:pt x="101761" y="692871"/>
                  </a:cubicBezTo>
                  <a:cubicBezTo>
                    <a:pt x="196714" y="766959"/>
                    <a:pt x="326350" y="765902"/>
                    <a:pt x="419259" y="698652"/>
                  </a:cubicBezTo>
                  <a:cubicBezTo>
                    <a:pt x="421726" y="782750"/>
                    <a:pt x="460215" y="865226"/>
                    <a:pt x="531765" y="920985"/>
                  </a:cubicBezTo>
                  <a:cubicBezTo>
                    <a:pt x="659145" y="1020380"/>
                    <a:pt x="842990" y="997611"/>
                    <a:pt x="942384" y="870231"/>
                  </a:cubicBezTo>
                  <a:cubicBezTo>
                    <a:pt x="1041779" y="742851"/>
                    <a:pt x="1019010" y="559006"/>
                    <a:pt x="891630" y="459612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EBF9329-DBCD-519C-E612-84D88308454A}"/>
                </a:ext>
              </a:extLst>
            </p:cNvPr>
            <p:cNvSpPr/>
            <p:nvPr/>
          </p:nvSpPr>
          <p:spPr>
            <a:xfrm>
              <a:off x="10831448" y="8074039"/>
              <a:ext cx="85560" cy="85560"/>
            </a:xfrm>
            <a:custGeom>
              <a:avLst/>
              <a:gdLst>
                <a:gd name="connsiteX0" fmla="*/ 274921 w 274920"/>
                <a:gd name="connsiteY0" fmla="*/ 137461 h 274921"/>
                <a:gd name="connsiteX1" fmla="*/ 137461 w 274920"/>
                <a:gd name="connsiteY1" fmla="*/ 274921 h 274921"/>
                <a:gd name="connsiteX2" fmla="*/ 0 w 274920"/>
                <a:gd name="connsiteY2" fmla="*/ 137461 h 274921"/>
                <a:gd name="connsiteX3" fmla="*/ 137461 w 274920"/>
                <a:gd name="connsiteY3" fmla="*/ 0 h 274921"/>
                <a:gd name="connsiteX4" fmla="*/ 274921 w 274920"/>
                <a:gd name="connsiteY4" fmla="*/ 137461 h 274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920" h="274921">
                  <a:moveTo>
                    <a:pt x="274921" y="137461"/>
                  </a:moveTo>
                  <a:cubicBezTo>
                    <a:pt x="274921" y="213378"/>
                    <a:pt x="213378" y="274921"/>
                    <a:pt x="137461" y="274921"/>
                  </a:cubicBezTo>
                  <a:cubicBezTo>
                    <a:pt x="61543" y="274921"/>
                    <a:pt x="0" y="213378"/>
                    <a:pt x="0" y="137461"/>
                  </a:cubicBezTo>
                  <a:cubicBezTo>
                    <a:pt x="0" y="61543"/>
                    <a:pt x="61543" y="0"/>
                    <a:pt x="137461" y="0"/>
                  </a:cubicBezTo>
                  <a:cubicBezTo>
                    <a:pt x="213378" y="0"/>
                    <a:pt x="274921" y="61543"/>
                    <a:pt x="274921" y="137461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35AE4167-5AFB-AE28-CA7F-15433D4FE610}"/>
                </a:ext>
              </a:extLst>
            </p:cNvPr>
            <p:cNvSpPr/>
            <p:nvPr/>
          </p:nvSpPr>
          <p:spPr>
            <a:xfrm>
              <a:off x="10399260" y="8596175"/>
              <a:ext cx="78979" cy="78979"/>
            </a:xfrm>
            <a:custGeom>
              <a:avLst/>
              <a:gdLst>
                <a:gd name="connsiteX0" fmla="*/ 253773 w 253773"/>
                <a:gd name="connsiteY0" fmla="*/ 126887 h 253773"/>
                <a:gd name="connsiteX1" fmla="*/ 126887 w 253773"/>
                <a:gd name="connsiteY1" fmla="*/ 253773 h 253773"/>
                <a:gd name="connsiteX2" fmla="*/ 0 w 253773"/>
                <a:gd name="connsiteY2" fmla="*/ 126887 h 253773"/>
                <a:gd name="connsiteX3" fmla="*/ 126887 w 253773"/>
                <a:gd name="connsiteY3" fmla="*/ 0 h 253773"/>
                <a:gd name="connsiteX4" fmla="*/ 253773 w 253773"/>
                <a:gd name="connsiteY4" fmla="*/ 126887 h 253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773" h="253773">
                  <a:moveTo>
                    <a:pt x="253773" y="126887"/>
                  </a:moveTo>
                  <a:cubicBezTo>
                    <a:pt x="253773" y="196964"/>
                    <a:pt x="196964" y="253773"/>
                    <a:pt x="126887" y="253773"/>
                  </a:cubicBezTo>
                  <a:cubicBezTo>
                    <a:pt x="56809" y="253773"/>
                    <a:pt x="0" y="196964"/>
                    <a:pt x="0" y="126887"/>
                  </a:cubicBezTo>
                  <a:cubicBezTo>
                    <a:pt x="0" y="56809"/>
                    <a:pt x="56809" y="0"/>
                    <a:pt x="126887" y="0"/>
                  </a:cubicBezTo>
                  <a:cubicBezTo>
                    <a:pt x="196964" y="0"/>
                    <a:pt x="253773" y="56809"/>
                    <a:pt x="253773" y="126887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CBAC74D0-C4A4-2276-A6D3-72559681451B}"/>
                </a:ext>
              </a:extLst>
            </p:cNvPr>
            <p:cNvSpPr/>
            <p:nvPr/>
          </p:nvSpPr>
          <p:spPr>
            <a:xfrm>
              <a:off x="10982824" y="8532554"/>
              <a:ext cx="245711" cy="197446"/>
            </a:xfrm>
            <a:custGeom>
              <a:avLst/>
              <a:gdLst>
                <a:gd name="connsiteX0" fmla="*/ 539268 w 789516"/>
                <a:gd name="connsiteY0" fmla="*/ 0 h 634433"/>
                <a:gd name="connsiteX1" fmla="*/ 291134 w 789516"/>
                <a:gd name="connsiteY1" fmla="*/ 218315 h 634433"/>
                <a:gd name="connsiteX2" fmla="*/ 215002 w 789516"/>
                <a:gd name="connsiteY2" fmla="*/ 204428 h 634433"/>
                <a:gd name="connsiteX3" fmla="*/ 0 w 789516"/>
                <a:gd name="connsiteY3" fmla="*/ 419431 h 634433"/>
                <a:gd name="connsiteX4" fmla="*/ 215002 w 789516"/>
                <a:gd name="connsiteY4" fmla="*/ 634433 h 634433"/>
                <a:gd name="connsiteX5" fmla="*/ 423519 w 789516"/>
                <a:gd name="connsiteY5" fmla="*/ 472089 h 634433"/>
                <a:gd name="connsiteX6" fmla="*/ 539268 w 789516"/>
                <a:gd name="connsiteY6" fmla="*/ 500497 h 634433"/>
                <a:gd name="connsiteX7" fmla="*/ 789517 w 789516"/>
                <a:gd name="connsiteY7" fmla="*/ 250249 h 634433"/>
                <a:gd name="connsiteX8" fmla="*/ 539268 w 789516"/>
                <a:gd name="connsiteY8" fmla="*/ 0 h 634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9516" h="634433">
                  <a:moveTo>
                    <a:pt x="539268" y="0"/>
                  </a:moveTo>
                  <a:cubicBezTo>
                    <a:pt x="411888" y="0"/>
                    <a:pt x="306784" y="95236"/>
                    <a:pt x="291134" y="218315"/>
                  </a:cubicBezTo>
                  <a:cubicBezTo>
                    <a:pt x="267449" y="209363"/>
                    <a:pt x="241860" y="204428"/>
                    <a:pt x="215002" y="204428"/>
                  </a:cubicBezTo>
                  <a:cubicBezTo>
                    <a:pt x="96293" y="204428"/>
                    <a:pt x="0" y="300721"/>
                    <a:pt x="0" y="419431"/>
                  </a:cubicBezTo>
                  <a:cubicBezTo>
                    <a:pt x="0" y="538140"/>
                    <a:pt x="96293" y="634433"/>
                    <a:pt x="215002" y="634433"/>
                  </a:cubicBezTo>
                  <a:cubicBezTo>
                    <a:pt x="315595" y="634433"/>
                    <a:pt x="399975" y="565350"/>
                    <a:pt x="423519" y="472089"/>
                  </a:cubicBezTo>
                  <a:cubicBezTo>
                    <a:pt x="458131" y="490205"/>
                    <a:pt x="497536" y="500497"/>
                    <a:pt x="539268" y="500497"/>
                  </a:cubicBezTo>
                  <a:cubicBezTo>
                    <a:pt x="677504" y="500497"/>
                    <a:pt x="789517" y="388484"/>
                    <a:pt x="789517" y="250249"/>
                  </a:cubicBezTo>
                  <a:cubicBezTo>
                    <a:pt x="789517" y="112013"/>
                    <a:pt x="677504" y="0"/>
                    <a:pt x="539268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FBD815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66F93DC2-05C1-1A7B-F727-9912A189FC98}"/>
              </a:ext>
            </a:extLst>
          </p:cNvPr>
          <p:cNvGrpSpPr/>
          <p:nvPr/>
        </p:nvGrpSpPr>
        <p:grpSpPr>
          <a:xfrm>
            <a:off x="5051820" y="4847614"/>
            <a:ext cx="469008" cy="294015"/>
            <a:chOff x="955835" y="5230961"/>
            <a:chExt cx="2486025" cy="1373781"/>
          </a:xfrm>
        </p:grpSpPr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29EE8C37-C823-B115-9887-A33B77C023F3}"/>
                </a:ext>
              </a:extLst>
            </p:cNvPr>
            <p:cNvSpPr/>
            <p:nvPr/>
          </p:nvSpPr>
          <p:spPr>
            <a:xfrm>
              <a:off x="1136810" y="5537249"/>
              <a:ext cx="2143029" cy="1067398"/>
            </a:xfrm>
            <a:custGeom>
              <a:avLst/>
              <a:gdLst>
                <a:gd name="connsiteX0" fmla="*/ 2125790 w 2143029"/>
                <a:gd name="connsiteY0" fmla="*/ 513055 h 1067398"/>
                <a:gd name="connsiteX1" fmla="*/ 1104805 w 2143029"/>
                <a:gd name="connsiteY1" fmla="*/ 705 h 1067398"/>
                <a:gd name="connsiteX2" fmla="*/ 253746 w 2143029"/>
                <a:gd name="connsiteY2" fmla="*/ 280740 h 1067398"/>
                <a:gd name="connsiteX3" fmla="*/ 0 w 2143029"/>
                <a:gd name="connsiteY3" fmla="*/ 528200 h 1067398"/>
                <a:gd name="connsiteX4" fmla="*/ 0 w 2143029"/>
                <a:gd name="connsiteY4" fmla="*/ 537725 h 1067398"/>
                <a:gd name="connsiteX5" fmla="*/ 260890 w 2143029"/>
                <a:gd name="connsiteY5" fmla="*/ 791852 h 1067398"/>
                <a:gd name="connsiteX6" fmla="*/ 1161669 w 2143029"/>
                <a:gd name="connsiteY6" fmla="*/ 1063600 h 1067398"/>
                <a:gd name="connsiteX7" fmla="*/ 2132076 w 2143029"/>
                <a:gd name="connsiteY7" fmla="*/ 545916 h 1067398"/>
                <a:gd name="connsiteX8" fmla="*/ 2143030 w 2143029"/>
                <a:gd name="connsiteY8" fmla="*/ 537630 h 1067398"/>
                <a:gd name="connsiteX9" fmla="*/ 2143030 w 2143029"/>
                <a:gd name="connsiteY9" fmla="*/ 528105 h 1067398"/>
                <a:gd name="connsiteX10" fmla="*/ 2125694 w 2143029"/>
                <a:gd name="connsiteY10" fmla="*/ 512960 h 1067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43029" h="1067398">
                  <a:moveTo>
                    <a:pt x="2125790" y="513055"/>
                  </a:moveTo>
                  <a:cubicBezTo>
                    <a:pt x="1862900" y="187872"/>
                    <a:pt x="1523238" y="13659"/>
                    <a:pt x="1104805" y="705"/>
                  </a:cubicBezTo>
                  <a:cubicBezTo>
                    <a:pt x="788289" y="-9105"/>
                    <a:pt x="501587" y="83382"/>
                    <a:pt x="253746" y="280740"/>
                  </a:cubicBezTo>
                  <a:cubicBezTo>
                    <a:pt x="161830" y="353988"/>
                    <a:pt x="84201" y="445237"/>
                    <a:pt x="0" y="528200"/>
                  </a:cubicBezTo>
                  <a:lnTo>
                    <a:pt x="0" y="537725"/>
                  </a:lnTo>
                  <a:cubicBezTo>
                    <a:pt x="86487" y="623069"/>
                    <a:pt x="165640" y="717747"/>
                    <a:pt x="260890" y="791852"/>
                  </a:cubicBezTo>
                  <a:cubicBezTo>
                    <a:pt x="524637" y="997116"/>
                    <a:pt x="827437" y="1087699"/>
                    <a:pt x="1161669" y="1063600"/>
                  </a:cubicBezTo>
                  <a:cubicBezTo>
                    <a:pt x="1561243" y="1034835"/>
                    <a:pt x="1883569" y="859003"/>
                    <a:pt x="2132076" y="545916"/>
                  </a:cubicBezTo>
                  <a:cubicBezTo>
                    <a:pt x="2134838" y="542487"/>
                    <a:pt x="2139410" y="540392"/>
                    <a:pt x="2143030" y="537630"/>
                  </a:cubicBezTo>
                  <a:lnTo>
                    <a:pt x="2143030" y="528105"/>
                  </a:lnTo>
                  <a:cubicBezTo>
                    <a:pt x="2137220" y="523056"/>
                    <a:pt x="2130457" y="518865"/>
                    <a:pt x="2125694" y="51296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BADEBC27-8461-7B7F-B2CB-FCA7F6E718B5}"/>
                </a:ext>
              </a:extLst>
            </p:cNvPr>
            <p:cNvSpPr/>
            <p:nvPr/>
          </p:nvSpPr>
          <p:spPr>
            <a:xfrm>
              <a:off x="1136810" y="5537249"/>
              <a:ext cx="2143125" cy="1067493"/>
            </a:xfrm>
            <a:custGeom>
              <a:avLst/>
              <a:gdLst>
                <a:gd name="connsiteX0" fmla="*/ 0 w 2143125"/>
                <a:gd name="connsiteY0" fmla="*/ 528200 h 1067493"/>
                <a:gd name="connsiteX1" fmla="*/ 253746 w 2143125"/>
                <a:gd name="connsiteY1" fmla="*/ 280740 h 1067493"/>
                <a:gd name="connsiteX2" fmla="*/ 1104805 w 2143125"/>
                <a:gd name="connsiteY2" fmla="*/ 705 h 1067493"/>
                <a:gd name="connsiteX3" fmla="*/ 2125790 w 2143125"/>
                <a:gd name="connsiteY3" fmla="*/ 513055 h 1067493"/>
                <a:gd name="connsiteX4" fmla="*/ 2143125 w 2143125"/>
                <a:gd name="connsiteY4" fmla="*/ 528200 h 1067493"/>
                <a:gd name="connsiteX5" fmla="*/ 2143125 w 2143125"/>
                <a:gd name="connsiteY5" fmla="*/ 537725 h 1067493"/>
                <a:gd name="connsiteX6" fmla="*/ 2132171 w 2143125"/>
                <a:gd name="connsiteY6" fmla="*/ 546012 h 1067493"/>
                <a:gd name="connsiteX7" fmla="*/ 1161764 w 2143125"/>
                <a:gd name="connsiteY7" fmla="*/ 1063695 h 1067493"/>
                <a:gd name="connsiteX8" fmla="*/ 260985 w 2143125"/>
                <a:gd name="connsiteY8" fmla="*/ 791947 h 1067493"/>
                <a:gd name="connsiteX9" fmla="*/ 95 w 2143125"/>
                <a:gd name="connsiteY9" fmla="*/ 537820 h 1067493"/>
                <a:gd name="connsiteX10" fmla="*/ 95 w 2143125"/>
                <a:gd name="connsiteY10" fmla="*/ 528295 h 1067493"/>
                <a:gd name="connsiteX11" fmla="*/ 176022 w 2143125"/>
                <a:gd name="connsiteY11" fmla="*/ 530105 h 1067493"/>
                <a:gd name="connsiteX12" fmla="*/ 1968722 w 2143125"/>
                <a:gd name="connsiteY12" fmla="*/ 532296 h 1067493"/>
                <a:gd name="connsiteX13" fmla="*/ 1407319 w 2143125"/>
                <a:gd name="connsiteY13" fmla="*/ 178918 h 1067493"/>
                <a:gd name="connsiteX14" fmla="*/ 1454087 w 2143125"/>
                <a:gd name="connsiteY14" fmla="*/ 519532 h 1067493"/>
                <a:gd name="connsiteX15" fmla="*/ 1303020 w 2143125"/>
                <a:gd name="connsiteY15" fmla="*/ 726987 h 1067493"/>
                <a:gd name="connsiteX16" fmla="*/ 809530 w 2143125"/>
                <a:gd name="connsiteY16" fmla="*/ 703650 h 1067493"/>
                <a:gd name="connsiteX17" fmla="*/ 734378 w 2143125"/>
                <a:gd name="connsiteY17" fmla="*/ 179490 h 1067493"/>
                <a:gd name="connsiteX18" fmla="*/ 176117 w 2143125"/>
                <a:gd name="connsiteY18" fmla="*/ 530200 h 1067493"/>
                <a:gd name="connsiteX19" fmla="*/ 1201293 w 2143125"/>
                <a:gd name="connsiteY19" fmla="*/ 535058 h 1067493"/>
                <a:gd name="connsiteX20" fmla="*/ 1341120 w 2143125"/>
                <a:gd name="connsiteY20" fmla="*/ 401517 h 1067493"/>
                <a:gd name="connsiteX21" fmla="*/ 1205103 w 2143125"/>
                <a:gd name="connsiteY21" fmla="*/ 263786 h 1067493"/>
                <a:gd name="connsiteX22" fmla="*/ 1070324 w 2143125"/>
                <a:gd name="connsiteY22" fmla="*/ 397707 h 1067493"/>
                <a:gd name="connsiteX23" fmla="*/ 1201293 w 2143125"/>
                <a:gd name="connsiteY23" fmla="*/ 535058 h 10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3125" h="1067493">
                  <a:moveTo>
                    <a:pt x="0" y="528200"/>
                  </a:moveTo>
                  <a:cubicBezTo>
                    <a:pt x="84201" y="445237"/>
                    <a:pt x="161830" y="353988"/>
                    <a:pt x="253746" y="280740"/>
                  </a:cubicBezTo>
                  <a:cubicBezTo>
                    <a:pt x="501491" y="83382"/>
                    <a:pt x="788289" y="-9105"/>
                    <a:pt x="1104805" y="705"/>
                  </a:cubicBezTo>
                  <a:cubicBezTo>
                    <a:pt x="1523238" y="13659"/>
                    <a:pt x="1862900" y="187872"/>
                    <a:pt x="2125790" y="513055"/>
                  </a:cubicBezTo>
                  <a:cubicBezTo>
                    <a:pt x="2130552" y="518961"/>
                    <a:pt x="2137315" y="523152"/>
                    <a:pt x="2143125" y="528200"/>
                  </a:cubicBezTo>
                  <a:lnTo>
                    <a:pt x="2143125" y="537725"/>
                  </a:lnTo>
                  <a:cubicBezTo>
                    <a:pt x="2139410" y="540487"/>
                    <a:pt x="2134838" y="542487"/>
                    <a:pt x="2132171" y="546012"/>
                  </a:cubicBezTo>
                  <a:cubicBezTo>
                    <a:pt x="1883569" y="859098"/>
                    <a:pt x="1561338" y="1034930"/>
                    <a:pt x="1161764" y="1063695"/>
                  </a:cubicBezTo>
                  <a:cubicBezTo>
                    <a:pt x="827437" y="1087794"/>
                    <a:pt x="524732" y="997211"/>
                    <a:pt x="260985" y="791947"/>
                  </a:cubicBezTo>
                  <a:cubicBezTo>
                    <a:pt x="165735" y="717843"/>
                    <a:pt x="86582" y="623069"/>
                    <a:pt x="95" y="537820"/>
                  </a:cubicBezTo>
                  <a:lnTo>
                    <a:pt x="95" y="528295"/>
                  </a:lnTo>
                  <a:close/>
                  <a:moveTo>
                    <a:pt x="176022" y="530105"/>
                  </a:moveTo>
                  <a:cubicBezTo>
                    <a:pt x="603409" y="1041216"/>
                    <a:pt x="1468088" y="1098081"/>
                    <a:pt x="1968722" y="532296"/>
                  </a:cubicBezTo>
                  <a:cubicBezTo>
                    <a:pt x="1817370" y="364275"/>
                    <a:pt x="1634300" y="247403"/>
                    <a:pt x="1407319" y="178918"/>
                  </a:cubicBezTo>
                  <a:cubicBezTo>
                    <a:pt x="1475042" y="292170"/>
                    <a:pt x="1488662" y="404184"/>
                    <a:pt x="1454087" y="519532"/>
                  </a:cubicBezTo>
                  <a:cubicBezTo>
                    <a:pt x="1428369" y="605162"/>
                    <a:pt x="1377125" y="674790"/>
                    <a:pt x="1303020" y="726987"/>
                  </a:cubicBezTo>
                  <a:cubicBezTo>
                    <a:pt x="1153859" y="832047"/>
                    <a:pt x="947833" y="822618"/>
                    <a:pt x="809530" y="703650"/>
                  </a:cubicBezTo>
                  <a:cubicBezTo>
                    <a:pt x="683705" y="595446"/>
                    <a:pt x="615125" y="390564"/>
                    <a:pt x="734378" y="179490"/>
                  </a:cubicBezTo>
                  <a:cubicBezTo>
                    <a:pt x="509492" y="247022"/>
                    <a:pt x="327374" y="363894"/>
                    <a:pt x="176117" y="530200"/>
                  </a:cubicBezTo>
                  <a:close/>
                  <a:moveTo>
                    <a:pt x="1201293" y="535058"/>
                  </a:moveTo>
                  <a:cubicBezTo>
                    <a:pt x="1272064" y="538392"/>
                    <a:pt x="1339501" y="473907"/>
                    <a:pt x="1341120" y="401517"/>
                  </a:cubicBezTo>
                  <a:cubicBezTo>
                    <a:pt x="1342739" y="330556"/>
                    <a:pt x="1276731" y="263786"/>
                    <a:pt x="1205103" y="263786"/>
                  </a:cubicBezTo>
                  <a:cubicBezTo>
                    <a:pt x="1135571" y="263786"/>
                    <a:pt x="1071848" y="327032"/>
                    <a:pt x="1070324" y="397707"/>
                  </a:cubicBezTo>
                  <a:cubicBezTo>
                    <a:pt x="1068800" y="467526"/>
                    <a:pt x="1130046" y="531724"/>
                    <a:pt x="1201293" y="535058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0A58F5B5-C936-5F85-130A-C0E8C241F68D}"/>
                </a:ext>
              </a:extLst>
            </p:cNvPr>
            <p:cNvSpPr/>
            <p:nvPr/>
          </p:nvSpPr>
          <p:spPr>
            <a:xfrm>
              <a:off x="1312831" y="5716167"/>
              <a:ext cx="1792700" cy="756421"/>
            </a:xfrm>
            <a:custGeom>
              <a:avLst/>
              <a:gdLst>
                <a:gd name="connsiteX0" fmla="*/ 558260 w 1792700"/>
                <a:gd name="connsiteY0" fmla="*/ 476 h 756421"/>
                <a:gd name="connsiteX1" fmla="*/ 0 w 1792700"/>
                <a:gd name="connsiteY1" fmla="*/ 351187 h 756421"/>
                <a:gd name="connsiteX2" fmla="*/ 1792700 w 1792700"/>
                <a:gd name="connsiteY2" fmla="*/ 353378 h 756421"/>
                <a:gd name="connsiteX3" fmla="*/ 1231297 w 1792700"/>
                <a:gd name="connsiteY3" fmla="*/ 0 h 756421"/>
                <a:gd name="connsiteX4" fmla="*/ 1278065 w 1792700"/>
                <a:gd name="connsiteY4" fmla="*/ 340614 h 756421"/>
                <a:gd name="connsiteX5" fmla="*/ 1126998 w 1792700"/>
                <a:gd name="connsiteY5" fmla="*/ 548069 h 756421"/>
                <a:gd name="connsiteX6" fmla="*/ 633508 w 1792700"/>
                <a:gd name="connsiteY6" fmla="*/ 524732 h 756421"/>
                <a:gd name="connsiteX7" fmla="*/ 558356 w 1792700"/>
                <a:gd name="connsiteY7" fmla="*/ 572 h 756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92700" h="756421">
                  <a:moveTo>
                    <a:pt x="558260" y="476"/>
                  </a:moveTo>
                  <a:cubicBezTo>
                    <a:pt x="333375" y="68009"/>
                    <a:pt x="151257" y="184880"/>
                    <a:pt x="0" y="351187"/>
                  </a:cubicBezTo>
                  <a:cubicBezTo>
                    <a:pt x="427387" y="862298"/>
                    <a:pt x="1292066" y="919163"/>
                    <a:pt x="1792700" y="353378"/>
                  </a:cubicBezTo>
                  <a:cubicBezTo>
                    <a:pt x="1641348" y="185357"/>
                    <a:pt x="1458278" y="68485"/>
                    <a:pt x="1231297" y="0"/>
                  </a:cubicBezTo>
                  <a:cubicBezTo>
                    <a:pt x="1299020" y="113252"/>
                    <a:pt x="1312640" y="225266"/>
                    <a:pt x="1278065" y="340614"/>
                  </a:cubicBezTo>
                  <a:cubicBezTo>
                    <a:pt x="1252347" y="426244"/>
                    <a:pt x="1201103" y="495872"/>
                    <a:pt x="1126998" y="548069"/>
                  </a:cubicBezTo>
                  <a:cubicBezTo>
                    <a:pt x="977837" y="653129"/>
                    <a:pt x="771811" y="643700"/>
                    <a:pt x="633508" y="524732"/>
                  </a:cubicBezTo>
                  <a:cubicBezTo>
                    <a:pt x="507683" y="416528"/>
                    <a:pt x="439103" y="211646"/>
                    <a:pt x="558356" y="57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A8CC8F56-8B0E-E9D9-F11A-1821ECD89A5B}"/>
                </a:ext>
              </a:extLst>
            </p:cNvPr>
            <p:cNvSpPr/>
            <p:nvPr/>
          </p:nvSpPr>
          <p:spPr>
            <a:xfrm>
              <a:off x="2207106" y="5801035"/>
              <a:ext cx="270852" cy="271395"/>
            </a:xfrm>
            <a:custGeom>
              <a:avLst/>
              <a:gdLst>
                <a:gd name="connsiteX0" fmla="*/ 28 w 270852"/>
                <a:gd name="connsiteY0" fmla="*/ 133922 h 271395"/>
                <a:gd name="connsiteX1" fmla="*/ 130997 w 270852"/>
                <a:gd name="connsiteY1" fmla="*/ 271272 h 271395"/>
                <a:gd name="connsiteX2" fmla="*/ 270824 w 270852"/>
                <a:gd name="connsiteY2" fmla="*/ 137731 h 271395"/>
                <a:gd name="connsiteX3" fmla="*/ 134807 w 270852"/>
                <a:gd name="connsiteY3" fmla="*/ 0 h 271395"/>
                <a:gd name="connsiteX4" fmla="*/ 28 w 270852"/>
                <a:gd name="connsiteY4" fmla="*/ 133922 h 271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852" h="271395">
                  <a:moveTo>
                    <a:pt x="28" y="133922"/>
                  </a:moveTo>
                  <a:cubicBezTo>
                    <a:pt x="-1496" y="203740"/>
                    <a:pt x="59750" y="267938"/>
                    <a:pt x="130997" y="271272"/>
                  </a:cubicBezTo>
                  <a:cubicBezTo>
                    <a:pt x="201767" y="274606"/>
                    <a:pt x="269204" y="210122"/>
                    <a:pt x="270824" y="137731"/>
                  </a:cubicBezTo>
                  <a:cubicBezTo>
                    <a:pt x="272443" y="66770"/>
                    <a:pt x="206435" y="0"/>
                    <a:pt x="134807" y="0"/>
                  </a:cubicBezTo>
                  <a:cubicBezTo>
                    <a:pt x="65274" y="0"/>
                    <a:pt x="1552" y="63246"/>
                    <a:pt x="28" y="13392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4F711FDA-AF6D-CEA8-4202-02363A52F4DA}"/>
                </a:ext>
              </a:extLst>
            </p:cNvPr>
            <p:cNvSpPr/>
            <p:nvPr/>
          </p:nvSpPr>
          <p:spPr>
            <a:xfrm>
              <a:off x="955835" y="5230961"/>
              <a:ext cx="2486025" cy="625032"/>
            </a:xfrm>
            <a:custGeom>
              <a:avLst/>
              <a:gdLst>
                <a:gd name="connsiteX0" fmla="*/ 2486025 w 2486025"/>
                <a:gd name="connsiteY0" fmla="*/ 605888 h 625032"/>
                <a:gd name="connsiteX1" fmla="*/ 2384774 w 2486025"/>
                <a:gd name="connsiteY1" fmla="*/ 543023 h 625032"/>
                <a:gd name="connsiteX2" fmla="*/ 2266950 w 2486025"/>
                <a:gd name="connsiteY2" fmla="*/ 476729 h 625032"/>
                <a:gd name="connsiteX3" fmla="*/ 2111693 w 2486025"/>
                <a:gd name="connsiteY3" fmla="*/ 399290 h 625032"/>
                <a:gd name="connsiteX4" fmla="*/ 1924526 w 2486025"/>
                <a:gd name="connsiteY4" fmla="*/ 321186 h 625032"/>
                <a:gd name="connsiteX5" fmla="*/ 1711547 w 2486025"/>
                <a:gd name="connsiteY5" fmla="*/ 253272 h 625032"/>
                <a:gd name="connsiteX6" fmla="*/ 1654969 w 2486025"/>
                <a:gd name="connsiteY6" fmla="*/ 239461 h 625032"/>
                <a:gd name="connsiteX7" fmla="*/ 1626394 w 2486025"/>
                <a:gd name="connsiteY7" fmla="*/ 232793 h 625032"/>
                <a:gd name="connsiteX8" fmla="*/ 1597533 w 2486025"/>
                <a:gd name="connsiteY8" fmla="*/ 226793 h 625032"/>
                <a:gd name="connsiteX9" fmla="*/ 1479899 w 2486025"/>
                <a:gd name="connsiteY9" fmla="*/ 206790 h 625032"/>
                <a:gd name="connsiteX10" fmla="*/ 1238631 w 2486025"/>
                <a:gd name="connsiteY10" fmla="*/ 190598 h 625032"/>
                <a:gd name="connsiteX11" fmla="*/ 997839 w 2486025"/>
                <a:gd name="connsiteY11" fmla="*/ 208028 h 625032"/>
                <a:gd name="connsiteX12" fmla="*/ 938975 w 2486025"/>
                <a:gd name="connsiteY12" fmla="*/ 217839 h 625032"/>
                <a:gd name="connsiteX13" fmla="*/ 909733 w 2486025"/>
                <a:gd name="connsiteY13" fmla="*/ 222983 h 625032"/>
                <a:gd name="connsiteX14" fmla="*/ 880872 w 2486025"/>
                <a:gd name="connsiteY14" fmla="*/ 229079 h 625032"/>
                <a:gd name="connsiteX15" fmla="*/ 852107 w 2486025"/>
                <a:gd name="connsiteY15" fmla="*/ 235270 h 625032"/>
                <a:gd name="connsiteX16" fmla="*/ 823722 w 2486025"/>
                <a:gd name="connsiteY16" fmla="*/ 242414 h 625032"/>
                <a:gd name="connsiteX17" fmla="*/ 795528 w 2486025"/>
                <a:gd name="connsiteY17" fmla="*/ 249462 h 625032"/>
                <a:gd name="connsiteX18" fmla="*/ 767715 w 2486025"/>
                <a:gd name="connsiteY18" fmla="*/ 257177 h 625032"/>
                <a:gd name="connsiteX19" fmla="*/ 556927 w 2486025"/>
                <a:gd name="connsiteY19" fmla="*/ 329282 h 625032"/>
                <a:gd name="connsiteX20" fmla="*/ 372237 w 2486025"/>
                <a:gd name="connsiteY20" fmla="*/ 412435 h 625032"/>
                <a:gd name="connsiteX21" fmla="*/ 330613 w 2486025"/>
                <a:gd name="connsiteY21" fmla="*/ 433199 h 625032"/>
                <a:gd name="connsiteX22" fmla="*/ 291370 w 2486025"/>
                <a:gd name="connsiteY22" fmla="*/ 454154 h 625032"/>
                <a:gd name="connsiteX23" fmla="*/ 218980 w 2486025"/>
                <a:gd name="connsiteY23" fmla="*/ 493969 h 625032"/>
                <a:gd name="connsiteX24" fmla="*/ 102108 w 2486025"/>
                <a:gd name="connsiteY24" fmla="*/ 562740 h 625032"/>
                <a:gd name="connsiteX25" fmla="*/ 26956 w 2486025"/>
                <a:gd name="connsiteY25" fmla="*/ 608840 h 625032"/>
                <a:gd name="connsiteX26" fmla="*/ 0 w 2486025"/>
                <a:gd name="connsiteY26" fmla="*/ 625033 h 625032"/>
                <a:gd name="connsiteX27" fmla="*/ 19717 w 2486025"/>
                <a:gd name="connsiteY27" fmla="*/ 600554 h 625032"/>
                <a:gd name="connsiteX28" fmla="*/ 77819 w 2486025"/>
                <a:gd name="connsiteY28" fmla="*/ 533212 h 625032"/>
                <a:gd name="connsiteX29" fmla="*/ 175355 w 2486025"/>
                <a:gd name="connsiteY29" fmla="*/ 434723 h 625032"/>
                <a:gd name="connsiteX30" fmla="*/ 239459 w 2486025"/>
                <a:gd name="connsiteY30" fmla="*/ 377954 h 625032"/>
                <a:gd name="connsiteX31" fmla="*/ 275273 w 2486025"/>
                <a:gd name="connsiteY31" fmla="*/ 348332 h 625032"/>
                <a:gd name="connsiteX32" fmla="*/ 313944 w 2486025"/>
                <a:gd name="connsiteY32" fmla="*/ 318614 h 625032"/>
                <a:gd name="connsiteX33" fmla="*/ 334042 w 2486025"/>
                <a:gd name="connsiteY33" fmla="*/ 303374 h 625032"/>
                <a:gd name="connsiteX34" fmla="*/ 355092 w 2486025"/>
                <a:gd name="connsiteY34" fmla="*/ 288610 h 625032"/>
                <a:gd name="connsiteX35" fmla="*/ 398812 w 2486025"/>
                <a:gd name="connsiteY35" fmla="*/ 258416 h 625032"/>
                <a:gd name="connsiteX36" fmla="*/ 445294 w 2486025"/>
                <a:gd name="connsiteY36" fmla="*/ 228983 h 625032"/>
                <a:gd name="connsiteX37" fmla="*/ 494348 w 2486025"/>
                <a:gd name="connsiteY37" fmla="*/ 200123 h 625032"/>
                <a:gd name="connsiteX38" fmla="*/ 714565 w 2486025"/>
                <a:gd name="connsiteY38" fmla="*/ 96776 h 625032"/>
                <a:gd name="connsiteX39" fmla="*/ 775145 w 2486025"/>
                <a:gd name="connsiteY39" fmla="*/ 75250 h 625032"/>
                <a:gd name="connsiteX40" fmla="*/ 806101 w 2486025"/>
                <a:gd name="connsiteY40" fmla="*/ 65249 h 625032"/>
                <a:gd name="connsiteX41" fmla="*/ 837629 w 2486025"/>
                <a:gd name="connsiteY41" fmla="*/ 56200 h 625032"/>
                <a:gd name="connsiteX42" fmla="*/ 967264 w 2486025"/>
                <a:gd name="connsiteY42" fmla="*/ 25720 h 625032"/>
                <a:gd name="connsiteX43" fmla="*/ 1238345 w 2486025"/>
                <a:gd name="connsiteY43" fmla="*/ 2 h 625032"/>
                <a:gd name="connsiteX44" fmla="*/ 1374934 w 2486025"/>
                <a:gd name="connsiteY44" fmla="*/ 6098 h 625032"/>
                <a:gd name="connsiteX45" fmla="*/ 1442466 w 2486025"/>
                <a:gd name="connsiteY45" fmla="*/ 13909 h 625032"/>
                <a:gd name="connsiteX46" fmla="*/ 1475899 w 2486025"/>
                <a:gd name="connsiteY46" fmla="*/ 18767 h 625032"/>
                <a:gd name="connsiteX47" fmla="*/ 1509046 w 2486025"/>
                <a:gd name="connsiteY47" fmla="*/ 24577 h 625032"/>
                <a:gd name="connsiteX48" fmla="*/ 1574578 w 2486025"/>
                <a:gd name="connsiteY48" fmla="*/ 37626 h 625032"/>
                <a:gd name="connsiteX49" fmla="*/ 1638586 w 2486025"/>
                <a:gd name="connsiteY49" fmla="*/ 53914 h 625032"/>
                <a:gd name="connsiteX50" fmla="*/ 1761744 w 2486025"/>
                <a:gd name="connsiteY50" fmla="*/ 92490 h 625032"/>
                <a:gd name="connsiteX51" fmla="*/ 1983391 w 2486025"/>
                <a:gd name="connsiteY51" fmla="*/ 191074 h 625032"/>
                <a:gd name="connsiteX52" fmla="*/ 2080165 w 2486025"/>
                <a:gd name="connsiteY52" fmla="*/ 246795 h 625032"/>
                <a:gd name="connsiteX53" fmla="*/ 2166842 w 2486025"/>
                <a:gd name="connsiteY53" fmla="*/ 304326 h 625032"/>
                <a:gd name="connsiteX54" fmla="*/ 2408492 w 2486025"/>
                <a:gd name="connsiteY54" fmla="*/ 513400 h 625032"/>
                <a:gd name="connsiteX55" fmla="*/ 2466975 w 2486025"/>
                <a:gd name="connsiteY55" fmla="*/ 580742 h 625032"/>
                <a:gd name="connsiteX56" fmla="*/ 2485930 w 2486025"/>
                <a:gd name="connsiteY56" fmla="*/ 605983 h 625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486025" h="625032">
                  <a:moveTo>
                    <a:pt x="2486025" y="605888"/>
                  </a:moveTo>
                  <a:cubicBezTo>
                    <a:pt x="2486025" y="605888"/>
                    <a:pt x="2449545" y="581409"/>
                    <a:pt x="2384774" y="543023"/>
                  </a:cubicBezTo>
                  <a:cubicBezTo>
                    <a:pt x="2352294" y="523877"/>
                    <a:pt x="2312765" y="501208"/>
                    <a:pt x="2266950" y="476729"/>
                  </a:cubicBezTo>
                  <a:cubicBezTo>
                    <a:pt x="2221135" y="452249"/>
                    <a:pt x="2169128" y="425865"/>
                    <a:pt x="2111693" y="399290"/>
                  </a:cubicBezTo>
                  <a:cubicBezTo>
                    <a:pt x="2054257" y="372811"/>
                    <a:pt x="1991678" y="345950"/>
                    <a:pt x="1924526" y="321186"/>
                  </a:cubicBezTo>
                  <a:cubicBezTo>
                    <a:pt x="1857566" y="295944"/>
                    <a:pt x="1785938" y="273275"/>
                    <a:pt x="1711547" y="253272"/>
                  </a:cubicBezTo>
                  <a:cubicBezTo>
                    <a:pt x="1692783" y="248700"/>
                    <a:pt x="1674019" y="243747"/>
                    <a:pt x="1654969" y="239461"/>
                  </a:cubicBezTo>
                  <a:cubicBezTo>
                    <a:pt x="1645444" y="237270"/>
                    <a:pt x="1635919" y="234984"/>
                    <a:pt x="1626394" y="232793"/>
                  </a:cubicBezTo>
                  <a:cubicBezTo>
                    <a:pt x="1616774" y="230793"/>
                    <a:pt x="1607153" y="228793"/>
                    <a:pt x="1597533" y="226793"/>
                  </a:cubicBezTo>
                  <a:cubicBezTo>
                    <a:pt x="1558862" y="218982"/>
                    <a:pt x="1519523" y="212410"/>
                    <a:pt x="1479899" y="206790"/>
                  </a:cubicBezTo>
                  <a:cubicBezTo>
                    <a:pt x="1400556" y="196217"/>
                    <a:pt x="1319593" y="189645"/>
                    <a:pt x="1238631" y="190598"/>
                  </a:cubicBezTo>
                  <a:cubicBezTo>
                    <a:pt x="1157669" y="190121"/>
                    <a:pt x="1076897" y="196598"/>
                    <a:pt x="997839" y="208028"/>
                  </a:cubicBezTo>
                  <a:cubicBezTo>
                    <a:pt x="978122" y="211076"/>
                    <a:pt x="958406" y="213839"/>
                    <a:pt x="938975" y="217839"/>
                  </a:cubicBezTo>
                  <a:cubicBezTo>
                    <a:pt x="929164" y="219554"/>
                    <a:pt x="919448" y="221268"/>
                    <a:pt x="909733" y="222983"/>
                  </a:cubicBezTo>
                  <a:cubicBezTo>
                    <a:pt x="900113" y="224983"/>
                    <a:pt x="890397" y="227078"/>
                    <a:pt x="880872" y="229079"/>
                  </a:cubicBezTo>
                  <a:cubicBezTo>
                    <a:pt x="871252" y="231174"/>
                    <a:pt x="861727" y="233174"/>
                    <a:pt x="852107" y="235270"/>
                  </a:cubicBezTo>
                  <a:cubicBezTo>
                    <a:pt x="842582" y="237651"/>
                    <a:pt x="833152" y="240032"/>
                    <a:pt x="823722" y="242414"/>
                  </a:cubicBezTo>
                  <a:cubicBezTo>
                    <a:pt x="814292" y="244795"/>
                    <a:pt x="804863" y="247176"/>
                    <a:pt x="795528" y="249462"/>
                  </a:cubicBezTo>
                  <a:cubicBezTo>
                    <a:pt x="786194" y="252034"/>
                    <a:pt x="776954" y="254606"/>
                    <a:pt x="767715" y="257177"/>
                  </a:cubicBezTo>
                  <a:cubicBezTo>
                    <a:pt x="693801" y="278037"/>
                    <a:pt x="623126" y="302612"/>
                    <a:pt x="556927" y="329282"/>
                  </a:cubicBezTo>
                  <a:cubicBezTo>
                    <a:pt x="490538" y="355475"/>
                    <a:pt x="428816" y="384336"/>
                    <a:pt x="372237" y="412435"/>
                  </a:cubicBezTo>
                  <a:cubicBezTo>
                    <a:pt x="358045" y="419483"/>
                    <a:pt x="344234" y="426437"/>
                    <a:pt x="330613" y="433199"/>
                  </a:cubicBezTo>
                  <a:cubicBezTo>
                    <a:pt x="317278" y="440343"/>
                    <a:pt x="304229" y="447487"/>
                    <a:pt x="291370" y="454154"/>
                  </a:cubicBezTo>
                  <a:cubicBezTo>
                    <a:pt x="265367" y="467204"/>
                    <a:pt x="241935" y="481682"/>
                    <a:pt x="218980" y="493969"/>
                  </a:cubicBezTo>
                  <a:cubicBezTo>
                    <a:pt x="173736" y="519782"/>
                    <a:pt x="134303" y="542928"/>
                    <a:pt x="102108" y="562740"/>
                  </a:cubicBezTo>
                  <a:cubicBezTo>
                    <a:pt x="69533" y="582075"/>
                    <a:pt x="44482" y="598172"/>
                    <a:pt x="26956" y="608840"/>
                  </a:cubicBezTo>
                  <a:cubicBezTo>
                    <a:pt x="9335" y="619413"/>
                    <a:pt x="0" y="625033"/>
                    <a:pt x="0" y="625033"/>
                  </a:cubicBezTo>
                  <a:cubicBezTo>
                    <a:pt x="0" y="625033"/>
                    <a:pt x="6858" y="616461"/>
                    <a:pt x="19717" y="600554"/>
                  </a:cubicBezTo>
                  <a:cubicBezTo>
                    <a:pt x="32766" y="584742"/>
                    <a:pt x="51626" y="561120"/>
                    <a:pt x="77819" y="533212"/>
                  </a:cubicBezTo>
                  <a:cubicBezTo>
                    <a:pt x="103442" y="504637"/>
                    <a:pt x="136208" y="471490"/>
                    <a:pt x="175355" y="434723"/>
                  </a:cubicBezTo>
                  <a:cubicBezTo>
                    <a:pt x="195167" y="416626"/>
                    <a:pt x="216122" y="397195"/>
                    <a:pt x="239459" y="377954"/>
                  </a:cubicBezTo>
                  <a:cubicBezTo>
                    <a:pt x="250984" y="368144"/>
                    <a:pt x="262985" y="358428"/>
                    <a:pt x="275273" y="348332"/>
                  </a:cubicBezTo>
                  <a:cubicBezTo>
                    <a:pt x="287846" y="338616"/>
                    <a:pt x="300800" y="328710"/>
                    <a:pt x="313944" y="318614"/>
                  </a:cubicBezTo>
                  <a:cubicBezTo>
                    <a:pt x="320612" y="313565"/>
                    <a:pt x="327279" y="308517"/>
                    <a:pt x="334042" y="303374"/>
                  </a:cubicBezTo>
                  <a:cubicBezTo>
                    <a:pt x="340995" y="298516"/>
                    <a:pt x="348044" y="293563"/>
                    <a:pt x="355092" y="288610"/>
                  </a:cubicBezTo>
                  <a:cubicBezTo>
                    <a:pt x="369380" y="278799"/>
                    <a:pt x="383762" y="268417"/>
                    <a:pt x="398812" y="258416"/>
                  </a:cubicBezTo>
                  <a:cubicBezTo>
                    <a:pt x="413861" y="248510"/>
                    <a:pt x="429482" y="238889"/>
                    <a:pt x="445294" y="228983"/>
                  </a:cubicBezTo>
                  <a:cubicBezTo>
                    <a:pt x="461105" y="219077"/>
                    <a:pt x="477679" y="209933"/>
                    <a:pt x="494348" y="200123"/>
                  </a:cubicBezTo>
                  <a:cubicBezTo>
                    <a:pt x="561404" y="162308"/>
                    <a:pt x="635127" y="126590"/>
                    <a:pt x="714565" y="96776"/>
                  </a:cubicBezTo>
                  <a:cubicBezTo>
                    <a:pt x="734378" y="89252"/>
                    <a:pt x="754380" y="81536"/>
                    <a:pt x="775145" y="75250"/>
                  </a:cubicBezTo>
                  <a:cubicBezTo>
                    <a:pt x="785432" y="71916"/>
                    <a:pt x="795719" y="68582"/>
                    <a:pt x="806101" y="65249"/>
                  </a:cubicBezTo>
                  <a:cubicBezTo>
                    <a:pt x="816578" y="62296"/>
                    <a:pt x="827056" y="59248"/>
                    <a:pt x="837629" y="56200"/>
                  </a:cubicBezTo>
                  <a:cubicBezTo>
                    <a:pt x="879729" y="43722"/>
                    <a:pt x="923163" y="33816"/>
                    <a:pt x="967264" y="25720"/>
                  </a:cubicBezTo>
                  <a:cubicBezTo>
                    <a:pt x="1055465" y="8289"/>
                    <a:pt x="1147001" y="574"/>
                    <a:pt x="1238345" y="2"/>
                  </a:cubicBezTo>
                  <a:cubicBezTo>
                    <a:pt x="1284065" y="-93"/>
                    <a:pt x="1329690" y="2574"/>
                    <a:pt x="1374934" y="6098"/>
                  </a:cubicBezTo>
                  <a:cubicBezTo>
                    <a:pt x="1397508" y="8384"/>
                    <a:pt x="1420178" y="10289"/>
                    <a:pt x="1442466" y="13909"/>
                  </a:cubicBezTo>
                  <a:cubicBezTo>
                    <a:pt x="1453610" y="15528"/>
                    <a:pt x="1464755" y="17147"/>
                    <a:pt x="1475899" y="18767"/>
                  </a:cubicBezTo>
                  <a:cubicBezTo>
                    <a:pt x="1486948" y="20672"/>
                    <a:pt x="1497997" y="22577"/>
                    <a:pt x="1509046" y="24577"/>
                  </a:cubicBezTo>
                  <a:cubicBezTo>
                    <a:pt x="1531144" y="28196"/>
                    <a:pt x="1552861" y="33149"/>
                    <a:pt x="1574578" y="37626"/>
                  </a:cubicBezTo>
                  <a:cubicBezTo>
                    <a:pt x="1596009" y="43055"/>
                    <a:pt x="1617536" y="47818"/>
                    <a:pt x="1638586" y="53914"/>
                  </a:cubicBezTo>
                  <a:cubicBezTo>
                    <a:pt x="1680877" y="64963"/>
                    <a:pt x="1721930" y="78298"/>
                    <a:pt x="1761744" y="92490"/>
                  </a:cubicBezTo>
                  <a:cubicBezTo>
                    <a:pt x="1841278" y="121256"/>
                    <a:pt x="1915668" y="154784"/>
                    <a:pt x="1983391" y="191074"/>
                  </a:cubicBezTo>
                  <a:cubicBezTo>
                    <a:pt x="2017300" y="209267"/>
                    <a:pt x="2049589" y="227840"/>
                    <a:pt x="2080165" y="246795"/>
                  </a:cubicBezTo>
                  <a:cubicBezTo>
                    <a:pt x="2110645" y="266036"/>
                    <a:pt x="2139696" y="284990"/>
                    <a:pt x="2166842" y="304326"/>
                  </a:cubicBezTo>
                  <a:cubicBezTo>
                    <a:pt x="2275523" y="381383"/>
                    <a:pt x="2356009" y="457202"/>
                    <a:pt x="2408492" y="513400"/>
                  </a:cubicBezTo>
                  <a:cubicBezTo>
                    <a:pt x="2434876" y="541404"/>
                    <a:pt x="2454116" y="564644"/>
                    <a:pt x="2466975" y="580742"/>
                  </a:cubicBezTo>
                  <a:cubicBezTo>
                    <a:pt x="2479739" y="596839"/>
                    <a:pt x="2485930" y="605983"/>
                    <a:pt x="2485930" y="605983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229F61D5-34B8-562A-0BCF-6DB92E3B26F6}"/>
              </a:ext>
            </a:extLst>
          </p:cNvPr>
          <p:cNvGrpSpPr/>
          <p:nvPr/>
        </p:nvGrpSpPr>
        <p:grpSpPr>
          <a:xfrm>
            <a:off x="5756987" y="4634425"/>
            <a:ext cx="300781" cy="407285"/>
            <a:chOff x="1929106" y="6841063"/>
            <a:chExt cx="1456990" cy="2549901"/>
          </a:xfrm>
        </p:grpSpPr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7310A119-EC18-7FCB-7773-E175E543C6DC}"/>
                </a:ext>
              </a:extLst>
            </p:cNvPr>
            <p:cNvSpPr/>
            <p:nvPr/>
          </p:nvSpPr>
          <p:spPr>
            <a:xfrm>
              <a:off x="1929106" y="6841324"/>
              <a:ext cx="1456860" cy="2549640"/>
            </a:xfrm>
            <a:custGeom>
              <a:avLst/>
              <a:gdLst>
                <a:gd name="connsiteX0" fmla="*/ 1355534 w 1456860"/>
                <a:gd name="connsiteY0" fmla="*/ 383096 h 2549640"/>
                <a:gd name="connsiteX1" fmla="*/ 898666 w 1456860"/>
                <a:gd name="connsiteY1" fmla="*/ 11224 h 2549640"/>
                <a:gd name="connsiteX2" fmla="*/ 722166 w 1456860"/>
                <a:gd name="connsiteY2" fmla="*/ 5497 h 2549640"/>
                <a:gd name="connsiteX3" fmla="*/ 489828 w 1456860"/>
                <a:gd name="connsiteY3" fmla="*/ 62377 h 2549640"/>
                <a:gd name="connsiteX4" fmla="*/ 233799 w 1456860"/>
                <a:gd name="connsiteY4" fmla="*/ 215708 h 2549640"/>
                <a:gd name="connsiteX5" fmla="*/ 202691 w 1456860"/>
                <a:gd name="connsiteY5" fmla="*/ 934591 h 2549640"/>
                <a:gd name="connsiteX6" fmla="*/ 21245 w 1456860"/>
                <a:gd name="connsiteY6" fmla="*/ 1837914 h 2549640"/>
                <a:gd name="connsiteX7" fmla="*/ 20725 w 1456860"/>
                <a:gd name="connsiteY7" fmla="*/ 1992025 h 2549640"/>
                <a:gd name="connsiteX8" fmla="*/ 1461 w 1456860"/>
                <a:gd name="connsiteY8" fmla="*/ 2218767 h 2549640"/>
                <a:gd name="connsiteX9" fmla="*/ 54436 w 1456860"/>
                <a:gd name="connsiteY9" fmla="*/ 2405940 h 2549640"/>
                <a:gd name="connsiteX10" fmla="*/ 443880 w 1456860"/>
                <a:gd name="connsiteY10" fmla="*/ 2530374 h 2549640"/>
                <a:gd name="connsiteX11" fmla="*/ 555299 w 1456860"/>
                <a:gd name="connsiteY11" fmla="*/ 2455661 h 2549640"/>
                <a:gd name="connsiteX12" fmla="*/ 720604 w 1456860"/>
                <a:gd name="connsiteY12" fmla="*/ 2266797 h 2549640"/>
                <a:gd name="connsiteX13" fmla="*/ 919492 w 1456860"/>
                <a:gd name="connsiteY13" fmla="*/ 2071164 h 2549640"/>
                <a:gd name="connsiteX14" fmla="*/ 1304380 w 1456860"/>
                <a:gd name="connsiteY14" fmla="*/ 1574466 h 2549640"/>
                <a:gd name="connsiteX15" fmla="*/ 1415538 w 1456860"/>
                <a:gd name="connsiteY15" fmla="*/ 1233313 h 2549640"/>
                <a:gd name="connsiteX16" fmla="*/ 1456800 w 1456860"/>
                <a:gd name="connsiteY16" fmla="*/ 851288 h 2549640"/>
                <a:gd name="connsiteX17" fmla="*/ 1355534 w 1456860"/>
                <a:gd name="connsiteY17" fmla="*/ 383096 h 2549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56860" h="2549640">
                  <a:moveTo>
                    <a:pt x="1355534" y="383096"/>
                  </a:moveTo>
                  <a:cubicBezTo>
                    <a:pt x="1259865" y="190847"/>
                    <a:pt x="1109658" y="62768"/>
                    <a:pt x="898666" y="11224"/>
                  </a:cubicBezTo>
                  <a:cubicBezTo>
                    <a:pt x="840483" y="-2964"/>
                    <a:pt x="781650" y="-2313"/>
                    <a:pt x="722166" y="5497"/>
                  </a:cubicBezTo>
                  <a:cubicBezTo>
                    <a:pt x="642377" y="15910"/>
                    <a:pt x="564540" y="32050"/>
                    <a:pt x="489828" y="62377"/>
                  </a:cubicBezTo>
                  <a:cubicBezTo>
                    <a:pt x="397152" y="100124"/>
                    <a:pt x="314109" y="153751"/>
                    <a:pt x="233799" y="215708"/>
                  </a:cubicBezTo>
                  <a:cubicBezTo>
                    <a:pt x="234841" y="217530"/>
                    <a:pt x="252933" y="553217"/>
                    <a:pt x="202691" y="934591"/>
                  </a:cubicBezTo>
                  <a:cubicBezTo>
                    <a:pt x="146591" y="1361001"/>
                    <a:pt x="21245" y="1837914"/>
                    <a:pt x="21245" y="1837914"/>
                  </a:cubicBezTo>
                  <a:cubicBezTo>
                    <a:pt x="21245" y="1889328"/>
                    <a:pt x="23588" y="1940742"/>
                    <a:pt x="20725" y="1992025"/>
                  </a:cubicBezTo>
                  <a:cubicBezTo>
                    <a:pt x="16429" y="2067779"/>
                    <a:pt x="9270" y="2143273"/>
                    <a:pt x="1461" y="2218767"/>
                  </a:cubicBezTo>
                  <a:cubicBezTo>
                    <a:pt x="-5698" y="2288664"/>
                    <a:pt x="13696" y="2350100"/>
                    <a:pt x="54436" y="2405940"/>
                  </a:cubicBezTo>
                  <a:cubicBezTo>
                    <a:pt x="144378" y="2529203"/>
                    <a:pt x="305779" y="2581007"/>
                    <a:pt x="443880" y="2530374"/>
                  </a:cubicBezTo>
                  <a:cubicBezTo>
                    <a:pt x="486964" y="2514495"/>
                    <a:pt x="524971" y="2490675"/>
                    <a:pt x="555299" y="2455661"/>
                  </a:cubicBezTo>
                  <a:cubicBezTo>
                    <a:pt x="610227" y="2392533"/>
                    <a:pt x="662943" y="2327322"/>
                    <a:pt x="720604" y="2266797"/>
                  </a:cubicBezTo>
                  <a:cubicBezTo>
                    <a:pt x="784644" y="2199373"/>
                    <a:pt x="852979" y="2136114"/>
                    <a:pt x="919492" y="2071164"/>
                  </a:cubicBezTo>
                  <a:cubicBezTo>
                    <a:pt x="1070870" y="1923430"/>
                    <a:pt x="1208971" y="1765544"/>
                    <a:pt x="1304380" y="1574466"/>
                  </a:cubicBezTo>
                  <a:cubicBezTo>
                    <a:pt x="1358397" y="1466172"/>
                    <a:pt x="1390677" y="1350979"/>
                    <a:pt x="1415538" y="1233313"/>
                  </a:cubicBezTo>
                  <a:cubicBezTo>
                    <a:pt x="1442221" y="1107316"/>
                    <a:pt x="1457971" y="980148"/>
                    <a:pt x="1456800" y="851288"/>
                  </a:cubicBezTo>
                  <a:cubicBezTo>
                    <a:pt x="1455368" y="688325"/>
                    <a:pt x="1428685" y="530049"/>
                    <a:pt x="1355534" y="383096"/>
                  </a:cubicBezTo>
                  <a:close/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A9E057E1-2281-5A07-17E9-BD110DD160BB}"/>
                </a:ext>
              </a:extLst>
            </p:cNvPr>
            <p:cNvSpPr/>
            <p:nvPr/>
          </p:nvSpPr>
          <p:spPr>
            <a:xfrm>
              <a:off x="2092789" y="7072334"/>
              <a:ext cx="1096617" cy="1611198"/>
            </a:xfrm>
            <a:custGeom>
              <a:avLst/>
              <a:gdLst>
                <a:gd name="connsiteX0" fmla="*/ 320417 w 1096617"/>
                <a:gd name="connsiteY0" fmla="*/ 831920 h 1611198"/>
                <a:gd name="connsiteX1" fmla="*/ 296337 w 1096617"/>
                <a:gd name="connsiteY1" fmla="*/ 719591 h 1611198"/>
                <a:gd name="connsiteX2" fmla="*/ 279676 w 1096617"/>
                <a:gd name="connsiteY2" fmla="*/ 602185 h 1611198"/>
                <a:gd name="connsiteX3" fmla="*/ 311826 w 1096617"/>
                <a:gd name="connsiteY3" fmla="*/ 616372 h 1611198"/>
                <a:gd name="connsiteX4" fmla="*/ 606643 w 1096617"/>
                <a:gd name="connsiteY4" fmla="*/ 875524 h 1611198"/>
                <a:gd name="connsiteX5" fmla="*/ 664044 w 1096617"/>
                <a:gd name="connsiteY5" fmla="*/ 1036795 h 1611198"/>
                <a:gd name="connsiteX6" fmla="*/ 588160 w 1096617"/>
                <a:gd name="connsiteY6" fmla="*/ 1215897 h 1611198"/>
                <a:gd name="connsiteX7" fmla="*/ 397733 w 1096617"/>
                <a:gd name="connsiteY7" fmla="*/ 1347100 h 1611198"/>
                <a:gd name="connsiteX8" fmla="*/ 163962 w 1096617"/>
                <a:gd name="connsiteY8" fmla="*/ 1480907 h 1611198"/>
                <a:gd name="connsiteX9" fmla="*/ 126476 w 1096617"/>
                <a:gd name="connsiteY9" fmla="*/ 1499520 h 1611198"/>
                <a:gd name="connsiteX10" fmla="*/ 95367 w 1096617"/>
                <a:gd name="connsiteY10" fmla="*/ 1480516 h 1611198"/>
                <a:gd name="connsiteX11" fmla="*/ 111377 w 1096617"/>
                <a:gd name="connsiteY11" fmla="*/ 1422204 h 1611198"/>
                <a:gd name="connsiteX12" fmla="*/ 154461 w 1096617"/>
                <a:gd name="connsiteY12" fmla="*/ 1377428 h 1611198"/>
                <a:gd name="connsiteX13" fmla="*/ 251561 w 1096617"/>
                <a:gd name="connsiteY13" fmla="*/ 1260152 h 1611198"/>
                <a:gd name="connsiteX14" fmla="*/ 270435 w 1096617"/>
                <a:gd name="connsiteY14" fmla="*/ 1073500 h 1611198"/>
                <a:gd name="connsiteX15" fmla="*/ 96929 w 1096617"/>
                <a:gd name="connsiteY15" fmla="*/ 1033280 h 1611198"/>
                <a:gd name="connsiteX16" fmla="*/ 69205 w 1096617"/>
                <a:gd name="connsiteY16" fmla="*/ 1123873 h 1611198"/>
                <a:gd name="connsiteX17" fmla="*/ 68684 w 1096617"/>
                <a:gd name="connsiteY17" fmla="*/ 1276553 h 1611198"/>
                <a:gd name="connsiteX18" fmla="*/ 29635 w 1096617"/>
                <a:gd name="connsiteY18" fmla="*/ 1408146 h 1611198"/>
                <a:gd name="connsiteX19" fmla="*/ 1000 w 1096617"/>
                <a:gd name="connsiteY19" fmla="*/ 1484812 h 1611198"/>
                <a:gd name="connsiteX20" fmla="*/ 107993 w 1096617"/>
                <a:gd name="connsiteY20" fmla="*/ 1583084 h 1611198"/>
                <a:gd name="connsiteX21" fmla="*/ 192858 w 1096617"/>
                <a:gd name="connsiteY21" fmla="*/ 1546248 h 1611198"/>
                <a:gd name="connsiteX22" fmla="*/ 460601 w 1096617"/>
                <a:gd name="connsiteY22" fmla="*/ 1397733 h 1611198"/>
                <a:gd name="connsiteX23" fmla="*/ 685521 w 1096617"/>
                <a:gd name="connsiteY23" fmla="*/ 1233469 h 1611198"/>
                <a:gd name="connsiteX24" fmla="*/ 753595 w 1096617"/>
                <a:gd name="connsiteY24" fmla="*/ 1016620 h 1611198"/>
                <a:gd name="connsiteX25" fmla="*/ 659098 w 1096617"/>
                <a:gd name="connsiteY25" fmla="*/ 783630 h 1611198"/>
                <a:gd name="connsiteX26" fmla="*/ 418559 w 1096617"/>
                <a:gd name="connsiteY26" fmla="*/ 557800 h 1611198"/>
                <a:gd name="connsiteX27" fmla="*/ 278765 w 1096617"/>
                <a:gd name="connsiteY27" fmla="*/ 490506 h 1611198"/>
                <a:gd name="connsiteX28" fmla="*/ 412441 w 1096617"/>
                <a:gd name="connsiteY28" fmla="*/ 168616 h 1611198"/>
                <a:gd name="connsiteX29" fmla="*/ 835207 w 1096617"/>
                <a:gd name="connsiteY29" fmla="*/ 191785 h 1611198"/>
                <a:gd name="connsiteX30" fmla="*/ 954956 w 1096617"/>
                <a:gd name="connsiteY30" fmla="*/ 409545 h 1611198"/>
                <a:gd name="connsiteX31" fmla="*/ 868919 w 1096617"/>
                <a:gd name="connsiteY31" fmla="*/ 1232688 h 1611198"/>
                <a:gd name="connsiteX32" fmla="*/ 529066 w 1096617"/>
                <a:gd name="connsiteY32" fmla="*/ 1604690 h 1611198"/>
                <a:gd name="connsiteX33" fmla="*/ 520866 w 1096617"/>
                <a:gd name="connsiteY33" fmla="*/ 1611198 h 1611198"/>
                <a:gd name="connsiteX34" fmla="*/ 642047 w 1096617"/>
                <a:gd name="connsiteY34" fmla="*/ 1554188 h 1611198"/>
                <a:gd name="connsiteX35" fmla="*/ 982680 w 1096617"/>
                <a:gd name="connsiteY35" fmla="*/ 1163833 h 1611198"/>
                <a:gd name="connsiteX36" fmla="*/ 1096441 w 1096617"/>
                <a:gd name="connsiteY36" fmla="*/ 638630 h 1611198"/>
                <a:gd name="connsiteX37" fmla="*/ 1025894 w 1096617"/>
                <a:gd name="connsiteY37" fmla="*/ 265586 h 1611198"/>
                <a:gd name="connsiteX38" fmla="*/ 596490 w 1096617"/>
                <a:gd name="connsiteY38" fmla="*/ 1358 h 1611198"/>
                <a:gd name="connsiteX39" fmla="*/ 252993 w 1096617"/>
                <a:gd name="connsiteY39" fmla="*/ 263634 h 1611198"/>
                <a:gd name="connsiteX40" fmla="*/ 227872 w 1096617"/>
                <a:gd name="connsiteY40" fmla="*/ 472153 h 1611198"/>
                <a:gd name="connsiteX41" fmla="*/ 312347 w 1096617"/>
                <a:gd name="connsiteY41" fmla="*/ 818514 h 1611198"/>
                <a:gd name="connsiteX42" fmla="*/ 318855 w 1096617"/>
                <a:gd name="connsiteY42" fmla="*/ 832441 h 1611198"/>
                <a:gd name="connsiteX43" fmla="*/ 320417 w 1096617"/>
                <a:gd name="connsiteY43" fmla="*/ 832050 h 1611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96617" h="1611198">
                  <a:moveTo>
                    <a:pt x="320417" y="831920"/>
                  </a:moveTo>
                  <a:cubicBezTo>
                    <a:pt x="312347" y="794434"/>
                    <a:pt x="303105" y="757207"/>
                    <a:pt x="296337" y="719591"/>
                  </a:cubicBezTo>
                  <a:cubicBezTo>
                    <a:pt x="289699" y="681974"/>
                    <a:pt x="285534" y="643967"/>
                    <a:pt x="279676" y="602185"/>
                  </a:cubicBezTo>
                  <a:cubicBezTo>
                    <a:pt x="293213" y="608172"/>
                    <a:pt x="302715" y="611817"/>
                    <a:pt x="311826" y="616372"/>
                  </a:cubicBezTo>
                  <a:cubicBezTo>
                    <a:pt x="433527" y="676117"/>
                    <a:pt x="533362" y="760852"/>
                    <a:pt x="606643" y="875524"/>
                  </a:cubicBezTo>
                  <a:cubicBezTo>
                    <a:pt x="638012" y="924726"/>
                    <a:pt x="659749" y="977831"/>
                    <a:pt x="664044" y="1036795"/>
                  </a:cubicBezTo>
                  <a:cubicBezTo>
                    <a:pt x="669381" y="1109425"/>
                    <a:pt x="637101" y="1166045"/>
                    <a:pt x="588160" y="1215897"/>
                  </a:cubicBezTo>
                  <a:cubicBezTo>
                    <a:pt x="533101" y="1271867"/>
                    <a:pt x="467370" y="1312868"/>
                    <a:pt x="397733" y="1347100"/>
                  </a:cubicBezTo>
                  <a:cubicBezTo>
                    <a:pt x="316903" y="1386800"/>
                    <a:pt x="239066" y="1431315"/>
                    <a:pt x="163962" y="1480907"/>
                  </a:cubicBezTo>
                  <a:cubicBezTo>
                    <a:pt x="152378" y="1488586"/>
                    <a:pt x="139492" y="1494964"/>
                    <a:pt x="126476" y="1499520"/>
                  </a:cubicBezTo>
                  <a:cubicBezTo>
                    <a:pt x="108513" y="1505898"/>
                    <a:pt x="98751" y="1499129"/>
                    <a:pt x="95367" y="1480516"/>
                  </a:cubicBezTo>
                  <a:cubicBezTo>
                    <a:pt x="91332" y="1458519"/>
                    <a:pt x="98101" y="1438734"/>
                    <a:pt x="111377" y="1422204"/>
                  </a:cubicBezTo>
                  <a:cubicBezTo>
                    <a:pt x="124263" y="1406064"/>
                    <a:pt x="138971" y="1390965"/>
                    <a:pt x="154461" y="1377428"/>
                  </a:cubicBezTo>
                  <a:cubicBezTo>
                    <a:pt x="193249" y="1343456"/>
                    <a:pt x="226180" y="1304407"/>
                    <a:pt x="251561" y="1260152"/>
                  </a:cubicBezTo>
                  <a:cubicBezTo>
                    <a:pt x="285273" y="1201580"/>
                    <a:pt x="291781" y="1137670"/>
                    <a:pt x="270435" y="1073500"/>
                  </a:cubicBezTo>
                  <a:cubicBezTo>
                    <a:pt x="246094" y="999829"/>
                    <a:pt x="145479" y="977311"/>
                    <a:pt x="96929" y="1033280"/>
                  </a:cubicBezTo>
                  <a:cubicBezTo>
                    <a:pt x="74541" y="1059053"/>
                    <a:pt x="69595" y="1091202"/>
                    <a:pt x="69205" y="1123873"/>
                  </a:cubicBezTo>
                  <a:cubicBezTo>
                    <a:pt x="68424" y="1174766"/>
                    <a:pt x="70246" y="1225659"/>
                    <a:pt x="68684" y="1276553"/>
                  </a:cubicBezTo>
                  <a:cubicBezTo>
                    <a:pt x="67252" y="1323411"/>
                    <a:pt x="53325" y="1367406"/>
                    <a:pt x="29635" y="1408146"/>
                  </a:cubicBezTo>
                  <a:cubicBezTo>
                    <a:pt x="15708" y="1431966"/>
                    <a:pt x="4254" y="1456436"/>
                    <a:pt x="1000" y="1484812"/>
                  </a:cubicBezTo>
                  <a:cubicBezTo>
                    <a:pt x="-7200" y="1558093"/>
                    <a:pt x="35623" y="1599744"/>
                    <a:pt x="107993" y="1583084"/>
                  </a:cubicBezTo>
                  <a:cubicBezTo>
                    <a:pt x="137670" y="1576315"/>
                    <a:pt x="168648" y="1564210"/>
                    <a:pt x="192858" y="1546248"/>
                  </a:cubicBezTo>
                  <a:cubicBezTo>
                    <a:pt x="275771" y="1484681"/>
                    <a:pt x="367145" y="1439906"/>
                    <a:pt x="460601" y="1397733"/>
                  </a:cubicBezTo>
                  <a:cubicBezTo>
                    <a:pt x="546638" y="1358815"/>
                    <a:pt x="622783" y="1305579"/>
                    <a:pt x="685521" y="1233469"/>
                  </a:cubicBezTo>
                  <a:cubicBezTo>
                    <a:pt x="740189" y="1170601"/>
                    <a:pt x="759192" y="1097450"/>
                    <a:pt x="753595" y="1016620"/>
                  </a:cubicBezTo>
                  <a:cubicBezTo>
                    <a:pt x="747478" y="928891"/>
                    <a:pt x="713636" y="852746"/>
                    <a:pt x="659098" y="783630"/>
                  </a:cubicBezTo>
                  <a:cubicBezTo>
                    <a:pt x="590112" y="696031"/>
                    <a:pt x="516571" y="613509"/>
                    <a:pt x="418559" y="557800"/>
                  </a:cubicBezTo>
                  <a:cubicBezTo>
                    <a:pt x="374564" y="532809"/>
                    <a:pt x="327315" y="513545"/>
                    <a:pt x="278765" y="490506"/>
                  </a:cubicBezTo>
                  <a:cubicBezTo>
                    <a:pt x="277463" y="367373"/>
                    <a:pt x="310394" y="252700"/>
                    <a:pt x="412441" y="168616"/>
                  </a:cubicBezTo>
                  <a:cubicBezTo>
                    <a:pt x="520866" y="79325"/>
                    <a:pt x="700880" y="69172"/>
                    <a:pt x="835207" y="191785"/>
                  </a:cubicBezTo>
                  <a:cubicBezTo>
                    <a:pt x="899897" y="250748"/>
                    <a:pt x="934781" y="325851"/>
                    <a:pt x="954956" y="409545"/>
                  </a:cubicBezTo>
                  <a:cubicBezTo>
                    <a:pt x="1023421" y="694209"/>
                    <a:pt x="995176" y="969631"/>
                    <a:pt x="868919" y="1232688"/>
                  </a:cubicBezTo>
                  <a:cubicBezTo>
                    <a:pt x="793685" y="1389403"/>
                    <a:pt x="682006" y="1516961"/>
                    <a:pt x="529066" y="1604690"/>
                  </a:cubicBezTo>
                  <a:cubicBezTo>
                    <a:pt x="527244" y="1605732"/>
                    <a:pt x="525812" y="1607163"/>
                    <a:pt x="520866" y="1611198"/>
                  </a:cubicBezTo>
                  <a:cubicBezTo>
                    <a:pt x="566423" y="1596620"/>
                    <a:pt x="605081" y="1577226"/>
                    <a:pt x="642047" y="1554188"/>
                  </a:cubicBezTo>
                  <a:cubicBezTo>
                    <a:pt x="794857" y="1458389"/>
                    <a:pt x="906145" y="1326144"/>
                    <a:pt x="982680" y="1163833"/>
                  </a:cubicBezTo>
                  <a:cubicBezTo>
                    <a:pt x="1061168" y="997486"/>
                    <a:pt x="1099565" y="822418"/>
                    <a:pt x="1096441" y="638630"/>
                  </a:cubicBezTo>
                  <a:cubicBezTo>
                    <a:pt x="1094359" y="510421"/>
                    <a:pt x="1075616" y="384424"/>
                    <a:pt x="1025894" y="265586"/>
                  </a:cubicBezTo>
                  <a:cubicBezTo>
                    <a:pt x="956778" y="100541"/>
                    <a:pt x="774031" y="-13871"/>
                    <a:pt x="596490" y="1358"/>
                  </a:cubicBezTo>
                  <a:cubicBezTo>
                    <a:pt x="429102" y="15806"/>
                    <a:pt x="313258" y="105227"/>
                    <a:pt x="252993" y="263634"/>
                  </a:cubicBezTo>
                  <a:cubicBezTo>
                    <a:pt x="227351" y="331058"/>
                    <a:pt x="221884" y="400694"/>
                    <a:pt x="227872" y="472153"/>
                  </a:cubicBezTo>
                  <a:cubicBezTo>
                    <a:pt x="238024" y="592162"/>
                    <a:pt x="262885" y="708267"/>
                    <a:pt x="312347" y="818514"/>
                  </a:cubicBezTo>
                  <a:cubicBezTo>
                    <a:pt x="314429" y="823199"/>
                    <a:pt x="316772" y="827885"/>
                    <a:pt x="318855" y="832441"/>
                  </a:cubicBezTo>
                  <a:cubicBezTo>
                    <a:pt x="319376" y="832441"/>
                    <a:pt x="319896" y="832181"/>
                    <a:pt x="320417" y="832050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3B01434-3D06-631D-E5BC-CF76C034942F}"/>
                </a:ext>
              </a:extLst>
            </p:cNvPr>
            <p:cNvSpPr/>
            <p:nvPr/>
          </p:nvSpPr>
          <p:spPr>
            <a:xfrm>
              <a:off x="1929236" y="6841063"/>
              <a:ext cx="1456860" cy="2549640"/>
            </a:xfrm>
            <a:custGeom>
              <a:avLst/>
              <a:gdLst>
                <a:gd name="connsiteX0" fmla="*/ 233799 w 1456860"/>
                <a:gd name="connsiteY0" fmla="*/ 215968 h 2549640"/>
                <a:gd name="connsiteX1" fmla="*/ 243562 w 1456860"/>
                <a:gd name="connsiteY1" fmla="*/ 233280 h 2549640"/>
                <a:gd name="connsiteX2" fmla="*/ 294845 w 1456860"/>
                <a:gd name="connsiteY2" fmla="*/ 202822 h 2549640"/>
                <a:gd name="connsiteX3" fmla="*/ 600595 w 1456860"/>
                <a:gd name="connsiteY3" fmla="*/ 82943 h 2549640"/>
                <a:gd name="connsiteX4" fmla="*/ 848553 w 1456860"/>
                <a:gd name="connsiteY4" fmla="*/ 76305 h 2549640"/>
                <a:gd name="connsiteX5" fmla="*/ 1117338 w 1456860"/>
                <a:gd name="connsiteY5" fmla="*/ 222476 h 2549640"/>
                <a:gd name="connsiteX6" fmla="*/ 1317917 w 1456860"/>
                <a:gd name="connsiteY6" fmla="*/ 614003 h 2549640"/>
                <a:gd name="connsiteX7" fmla="*/ 1325206 w 1456860"/>
                <a:gd name="connsiteY7" fmla="*/ 1019196 h 2549640"/>
                <a:gd name="connsiteX8" fmla="*/ 1239169 w 1456860"/>
                <a:gd name="connsiteY8" fmla="*/ 1406297 h 2549640"/>
                <a:gd name="connsiteX9" fmla="*/ 996157 w 1456860"/>
                <a:gd name="connsiteY9" fmla="*/ 1817218 h 2549640"/>
                <a:gd name="connsiteX10" fmla="*/ 740259 w 1456860"/>
                <a:gd name="connsiteY10" fmla="*/ 2094332 h 2549640"/>
                <a:gd name="connsiteX11" fmla="*/ 547099 w 1456860"/>
                <a:gd name="connsiteY11" fmla="*/ 2324849 h 2549640"/>
                <a:gd name="connsiteX12" fmla="*/ 501542 w 1456860"/>
                <a:gd name="connsiteY12" fmla="*/ 2384203 h 2549640"/>
                <a:gd name="connsiteX13" fmla="*/ 311636 w 1456860"/>
                <a:gd name="connsiteY13" fmla="*/ 2475706 h 2549640"/>
                <a:gd name="connsiteX14" fmla="*/ 90621 w 1456860"/>
                <a:gd name="connsiteY14" fmla="*/ 2368193 h 2549640"/>
                <a:gd name="connsiteX15" fmla="*/ 39338 w 1456860"/>
                <a:gd name="connsiteY15" fmla="*/ 2205881 h 2549640"/>
                <a:gd name="connsiteX16" fmla="*/ 40769 w 1456860"/>
                <a:gd name="connsiteY16" fmla="*/ 2085872 h 2549640"/>
                <a:gd name="connsiteX17" fmla="*/ 25410 w 1456860"/>
                <a:gd name="connsiteY17" fmla="*/ 1837914 h 2549640"/>
                <a:gd name="connsiteX18" fmla="*/ 21245 w 1456860"/>
                <a:gd name="connsiteY18" fmla="*/ 1837914 h 2549640"/>
                <a:gd name="connsiteX19" fmla="*/ 20725 w 1456860"/>
                <a:gd name="connsiteY19" fmla="*/ 1992025 h 2549640"/>
                <a:gd name="connsiteX20" fmla="*/ 1461 w 1456860"/>
                <a:gd name="connsiteY20" fmla="*/ 2218767 h 2549640"/>
                <a:gd name="connsiteX21" fmla="*/ 54436 w 1456860"/>
                <a:gd name="connsiteY21" fmla="*/ 2405940 h 2549640"/>
                <a:gd name="connsiteX22" fmla="*/ 443881 w 1456860"/>
                <a:gd name="connsiteY22" fmla="*/ 2530374 h 2549640"/>
                <a:gd name="connsiteX23" fmla="*/ 555299 w 1456860"/>
                <a:gd name="connsiteY23" fmla="*/ 2455661 h 2549640"/>
                <a:gd name="connsiteX24" fmla="*/ 720604 w 1456860"/>
                <a:gd name="connsiteY24" fmla="*/ 2266797 h 2549640"/>
                <a:gd name="connsiteX25" fmla="*/ 919492 w 1456860"/>
                <a:gd name="connsiteY25" fmla="*/ 2071164 h 2549640"/>
                <a:gd name="connsiteX26" fmla="*/ 1304380 w 1456860"/>
                <a:gd name="connsiteY26" fmla="*/ 1574466 h 2549640"/>
                <a:gd name="connsiteX27" fmla="*/ 1415538 w 1456860"/>
                <a:gd name="connsiteY27" fmla="*/ 1233312 h 2549640"/>
                <a:gd name="connsiteX28" fmla="*/ 1456800 w 1456860"/>
                <a:gd name="connsiteY28" fmla="*/ 851288 h 2549640"/>
                <a:gd name="connsiteX29" fmla="*/ 1355534 w 1456860"/>
                <a:gd name="connsiteY29" fmla="*/ 383096 h 2549640"/>
                <a:gd name="connsiteX30" fmla="*/ 898666 w 1456860"/>
                <a:gd name="connsiteY30" fmla="*/ 11224 h 2549640"/>
                <a:gd name="connsiteX31" fmla="*/ 722166 w 1456860"/>
                <a:gd name="connsiteY31" fmla="*/ 5497 h 2549640"/>
                <a:gd name="connsiteX32" fmla="*/ 489828 w 1456860"/>
                <a:gd name="connsiteY32" fmla="*/ 62377 h 2549640"/>
                <a:gd name="connsiteX33" fmla="*/ 233799 w 1456860"/>
                <a:gd name="connsiteY33" fmla="*/ 215708 h 2549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456860" h="2549640">
                  <a:moveTo>
                    <a:pt x="233799" y="215968"/>
                  </a:moveTo>
                  <a:cubicBezTo>
                    <a:pt x="237184" y="222086"/>
                    <a:pt x="240047" y="226902"/>
                    <a:pt x="243562" y="233280"/>
                  </a:cubicBezTo>
                  <a:cubicBezTo>
                    <a:pt x="261133" y="222867"/>
                    <a:pt x="277924" y="212844"/>
                    <a:pt x="294845" y="202822"/>
                  </a:cubicBezTo>
                  <a:cubicBezTo>
                    <a:pt x="390254" y="146202"/>
                    <a:pt x="490478" y="101166"/>
                    <a:pt x="600595" y="82943"/>
                  </a:cubicBezTo>
                  <a:cubicBezTo>
                    <a:pt x="682727" y="69406"/>
                    <a:pt x="765510" y="59514"/>
                    <a:pt x="848553" y="76305"/>
                  </a:cubicBezTo>
                  <a:cubicBezTo>
                    <a:pt x="952943" y="97391"/>
                    <a:pt x="1041193" y="149456"/>
                    <a:pt x="1117338" y="222476"/>
                  </a:cubicBezTo>
                  <a:cubicBezTo>
                    <a:pt x="1229277" y="329730"/>
                    <a:pt x="1289412" y="464057"/>
                    <a:pt x="1317917" y="614003"/>
                  </a:cubicBezTo>
                  <a:cubicBezTo>
                    <a:pt x="1343429" y="748590"/>
                    <a:pt x="1341737" y="883828"/>
                    <a:pt x="1325206" y="1019196"/>
                  </a:cubicBezTo>
                  <a:cubicBezTo>
                    <a:pt x="1309196" y="1151050"/>
                    <a:pt x="1282513" y="1280691"/>
                    <a:pt x="1239169" y="1406297"/>
                  </a:cubicBezTo>
                  <a:cubicBezTo>
                    <a:pt x="1186193" y="1559498"/>
                    <a:pt x="1101198" y="1695126"/>
                    <a:pt x="996157" y="1817218"/>
                  </a:cubicBezTo>
                  <a:cubicBezTo>
                    <a:pt x="914155" y="1912496"/>
                    <a:pt x="827077" y="2003480"/>
                    <a:pt x="740259" y="2094332"/>
                  </a:cubicBezTo>
                  <a:cubicBezTo>
                    <a:pt x="670753" y="2167093"/>
                    <a:pt x="608015" y="2245190"/>
                    <a:pt x="547099" y="2324849"/>
                  </a:cubicBezTo>
                  <a:cubicBezTo>
                    <a:pt x="532000" y="2344633"/>
                    <a:pt x="516250" y="2364158"/>
                    <a:pt x="501542" y="2384203"/>
                  </a:cubicBezTo>
                  <a:cubicBezTo>
                    <a:pt x="454424" y="2448503"/>
                    <a:pt x="389733" y="2478049"/>
                    <a:pt x="311636" y="2475706"/>
                  </a:cubicBezTo>
                  <a:cubicBezTo>
                    <a:pt x="222605" y="2473103"/>
                    <a:pt x="146851" y="2438610"/>
                    <a:pt x="90621" y="2368193"/>
                  </a:cubicBezTo>
                  <a:cubicBezTo>
                    <a:pt x="53135" y="2321204"/>
                    <a:pt x="41550" y="2264324"/>
                    <a:pt x="39338" y="2205881"/>
                  </a:cubicBezTo>
                  <a:cubicBezTo>
                    <a:pt x="37776" y="2165921"/>
                    <a:pt x="40639" y="2125832"/>
                    <a:pt x="40769" y="2085872"/>
                  </a:cubicBezTo>
                  <a:cubicBezTo>
                    <a:pt x="41030" y="2002829"/>
                    <a:pt x="37906" y="1920046"/>
                    <a:pt x="25410" y="1837914"/>
                  </a:cubicBezTo>
                  <a:cubicBezTo>
                    <a:pt x="23979" y="1837914"/>
                    <a:pt x="22547" y="1837914"/>
                    <a:pt x="21245" y="1837914"/>
                  </a:cubicBezTo>
                  <a:cubicBezTo>
                    <a:pt x="21245" y="1889328"/>
                    <a:pt x="23588" y="1940741"/>
                    <a:pt x="20725" y="1992025"/>
                  </a:cubicBezTo>
                  <a:cubicBezTo>
                    <a:pt x="16429" y="2067779"/>
                    <a:pt x="9270" y="2143273"/>
                    <a:pt x="1461" y="2218767"/>
                  </a:cubicBezTo>
                  <a:cubicBezTo>
                    <a:pt x="-5698" y="2288664"/>
                    <a:pt x="13696" y="2350100"/>
                    <a:pt x="54436" y="2405940"/>
                  </a:cubicBezTo>
                  <a:cubicBezTo>
                    <a:pt x="144378" y="2529203"/>
                    <a:pt x="305779" y="2581007"/>
                    <a:pt x="443881" y="2530374"/>
                  </a:cubicBezTo>
                  <a:cubicBezTo>
                    <a:pt x="486964" y="2514494"/>
                    <a:pt x="524971" y="2490675"/>
                    <a:pt x="555299" y="2455661"/>
                  </a:cubicBezTo>
                  <a:cubicBezTo>
                    <a:pt x="610227" y="2392533"/>
                    <a:pt x="662943" y="2327322"/>
                    <a:pt x="720604" y="2266797"/>
                  </a:cubicBezTo>
                  <a:cubicBezTo>
                    <a:pt x="784644" y="2199373"/>
                    <a:pt x="852979" y="2136114"/>
                    <a:pt x="919492" y="2071164"/>
                  </a:cubicBezTo>
                  <a:cubicBezTo>
                    <a:pt x="1070870" y="1923430"/>
                    <a:pt x="1208972" y="1765544"/>
                    <a:pt x="1304380" y="1574466"/>
                  </a:cubicBezTo>
                  <a:cubicBezTo>
                    <a:pt x="1358397" y="1466172"/>
                    <a:pt x="1390677" y="1350979"/>
                    <a:pt x="1415538" y="1233312"/>
                  </a:cubicBezTo>
                  <a:cubicBezTo>
                    <a:pt x="1442221" y="1107316"/>
                    <a:pt x="1457971" y="980148"/>
                    <a:pt x="1456800" y="851288"/>
                  </a:cubicBezTo>
                  <a:cubicBezTo>
                    <a:pt x="1455368" y="688325"/>
                    <a:pt x="1428685" y="530049"/>
                    <a:pt x="1355534" y="383096"/>
                  </a:cubicBezTo>
                  <a:cubicBezTo>
                    <a:pt x="1259865" y="190847"/>
                    <a:pt x="1109658" y="62768"/>
                    <a:pt x="898666" y="11224"/>
                  </a:cubicBezTo>
                  <a:cubicBezTo>
                    <a:pt x="840484" y="-2964"/>
                    <a:pt x="781650" y="-2313"/>
                    <a:pt x="722166" y="5497"/>
                  </a:cubicBezTo>
                  <a:cubicBezTo>
                    <a:pt x="642377" y="15910"/>
                    <a:pt x="564541" y="32050"/>
                    <a:pt x="489828" y="62377"/>
                  </a:cubicBezTo>
                  <a:cubicBezTo>
                    <a:pt x="397152" y="100124"/>
                    <a:pt x="314109" y="153751"/>
                    <a:pt x="233799" y="215708"/>
                  </a:cubicBezTo>
                  <a:close/>
                </a:path>
              </a:pathLst>
            </a:custGeom>
            <a:solidFill>
              <a:srgbClr val="41B6E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5FB17DE-FB20-23F3-3559-277D5D7EC81B}"/>
              </a:ext>
            </a:extLst>
          </p:cNvPr>
          <p:cNvGrpSpPr/>
          <p:nvPr/>
        </p:nvGrpSpPr>
        <p:grpSpPr>
          <a:xfrm>
            <a:off x="5444337" y="2541712"/>
            <a:ext cx="669342" cy="1591189"/>
            <a:chOff x="2741073" y="365203"/>
            <a:chExt cx="1499540" cy="3564769"/>
          </a:xfrm>
        </p:grpSpPr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5C6C841-65A4-FC69-FFFE-CEEBE589A48E}"/>
                </a:ext>
              </a:extLst>
            </p:cNvPr>
            <p:cNvSpPr/>
            <p:nvPr/>
          </p:nvSpPr>
          <p:spPr>
            <a:xfrm>
              <a:off x="2741073" y="2368121"/>
              <a:ext cx="860419" cy="1561851"/>
            </a:xfrm>
            <a:custGeom>
              <a:avLst/>
              <a:gdLst>
                <a:gd name="connsiteX0" fmla="*/ 860003 w 860419"/>
                <a:gd name="connsiteY0" fmla="*/ 533424 h 1561851"/>
                <a:gd name="connsiteX1" fmla="*/ 827552 w 860419"/>
                <a:gd name="connsiteY1" fmla="*/ 367536 h 1561851"/>
                <a:gd name="connsiteX2" fmla="*/ 739935 w 860419"/>
                <a:gd name="connsiteY2" fmla="*/ 229037 h 1561851"/>
                <a:gd name="connsiteX3" fmla="*/ 725787 w 860419"/>
                <a:gd name="connsiteY3" fmla="*/ 181659 h 1561851"/>
                <a:gd name="connsiteX4" fmla="*/ 726176 w 860419"/>
                <a:gd name="connsiteY4" fmla="*/ 176077 h 1561851"/>
                <a:gd name="connsiteX5" fmla="*/ 736820 w 860419"/>
                <a:gd name="connsiteY5" fmla="*/ 146612 h 1561851"/>
                <a:gd name="connsiteX6" fmla="*/ 736820 w 860419"/>
                <a:gd name="connsiteY6" fmla="*/ 62630 h 1561851"/>
                <a:gd name="connsiteX7" fmla="*/ 673736 w 860419"/>
                <a:gd name="connsiteY7" fmla="*/ 195 h 1561851"/>
                <a:gd name="connsiteX8" fmla="*/ 187885 w 860419"/>
                <a:gd name="connsiteY8" fmla="*/ 195 h 1561851"/>
                <a:gd name="connsiteX9" fmla="*/ 125061 w 860419"/>
                <a:gd name="connsiteY9" fmla="*/ 62889 h 1561851"/>
                <a:gd name="connsiteX10" fmla="*/ 125061 w 860419"/>
                <a:gd name="connsiteY10" fmla="*/ 142329 h 1561851"/>
                <a:gd name="connsiteX11" fmla="*/ 137132 w 860419"/>
                <a:gd name="connsiteY11" fmla="*/ 177116 h 1561851"/>
                <a:gd name="connsiteX12" fmla="*/ 137262 w 860419"/>
                <a:gd name="connsiteY12" fmla="*/ 178803 h 1561851"/>
                <a:gd name="connsiteX13" fmla="*/ 118700 w 860419"/>
                <a:gd name="connsiteY13" fmla="*/ 236176 h 1561851"/>
                <a:gd name="connsiteX14" fmla="*/ 37184 w 860419"/>
                <a:gd name="connsiteY14" fmla="*/ 365200 h 1561851"/>
                <a:gd name="connsiteX15" fmla="*/ 13950 w 860419"/>
                <a:gd name="connsiteY15" fmla="*/ 411799 h 1561851"/>
                <a:gd name="connsiteX16" fmla="*/ 2267 w 860419"/>
                <a:gd name="connsiteY16" fmla="*/ 485267 h 1561851"/>
                <a:gd name="connsiteX17" fmla="*/ 2527 w 860419"/>
                <a:gd name="connsiteY17" fmla="*/ 547832 h 1561851"/>
                <a:gd name="connsiteX18" fmla="*/ 2657 w 860419"/>
                <a:gd name="connsiteY18" fmla="*/ 547832 h 1561851"/>
                <a:gd name="connsiteX19" fmla="*/ 2657 w 860419"/>
                <a:gd name="connsiteY19" fmla="*/ 1325869 h 1561851"/>
                <a:gd name="connsiteX20" fmla="*/ 710 w 860419"/>
                <a:gd name="connsiteY20" fmla="*/ 1325869 h 1561851"/>
                <a:gd name="connsiteX21" fmla="*/ 1099 w 860419"/>
                <a:gd name="connsiteY21" fmla="*/ 1397779 h 1561851"/>
                <a:gd name="connsiteX22" fmla="*/ 157511 w 860419"/>
                <a:gd name="connsiteY22" fmla="*/ 1560941 h 1561851"/>
                <a:gd name="connsiteX23" fmla="*/ 706057 w 860419"/>
                <a:gd name="connsiteY23" fmla="*/ 1560811 h 1561851"/>
                <a:gd name="connsiteX24" fmla="*/ 857537 w 860419"/>
                <a:gd name="connsiteY24" fmla="*/ 1416471 h 1561851"/>
                <a:gd name="connsiteX25" fmla="*/ 858186 w 860419"/>
                <a:gd name="connsiteY25" fmla="*/ 1400375 h 1561851"/>
                <a:gd name="connsiteX26" fmla="*/ 858186 w 860419"/>
                <a:gd name="connsiteY26" fmla="*/ 1400375 h 1561851"/>
                <a:gd name="connsiteX27" fmla="*/ 858186 w 860419"/>
                <a:gd name="connsiteY27" fmla="*/ 1365199 h 1561851"/>
                <a:gd name="connsiteX28" fmla="*/ 858835 w 860419"/>
                <a:gd name="connsiteY28" fmla="*/ 1351569 h 1561851"/>
                <a:gd name="connsiteX29" fmla="*/ 858186 w 860419"/>
                <a:gd name="connsiteY29" fmla="*/ 1337940 h 1561851"/>
                <a:gd name="connsiteX30" fmla="*/ 858186 w 860419"/>
                <a:gd name="connsiteY30" fmla="*/ 541731 h 1561851"/>
                <a:gd name="connsiteX31" fmla="*/ 859873 w 860419"/>
                <a:gd name="connsiteY31" fmla="*/ 533943 h 156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0419" h="1561851">
                  <a:moveTo>
                    <a:pt x="860003" y="533424"/>
                  </a:moveTo>
                  <a:cubicBezTo>
                    <a:pt x="861041" y="475791"/>
                    <a:pt x="862859" y="418808"/>
                    <a:pt x="827552" y="367536"/>
                  </a:cubicBezTo>
                  <a:cubicBezTo>
                    <a:pt x="796529" y="322624"/>
                    <a:pt x="769401" y="274987"/>
                    <a:pt x="739935" y="229037"/>
                  </a:cubicBezTo>
                  <a:cubicBezTo>
                    <a:pt x="730460" y="214239"/>
                    <a:pt x="723321" y="199571"/>
                    <a:pt x="725787" y="181659"/>
                  </a:cubicBezTo>
                  <a:cubicBezTo>
                    <a:pt x="726047" y="179582"/>
                    <a:pt x="726176" y="177765"/>
                    <a:pt x="726176" y="176077"/>
                  </a:cubicBezTo>
                  <a:cubicBezTo>
                    <a:pt x="733575" y="170755"/>
                    <a:pt x="736561" y="161539"/>
                    <a:pt x="736820" y="146612"/>
                  </a:cubicBezTo>
                  <a:cubicBezTo>
                    <a:pt x="737080" y="118575"/>
                    <a:pt x="737339" y="90537"/>
                    <a:pt x="736820" y="62630"/>
                  </a:cubicBezTo>
                  <a:cubicBezTo>
                    <a:pt x="735912" y="24338"/>
                    <a:pt x="711898" y="195"/>
                    <a:pt x="673736" y="195"/>
                  </a:cubicBezTo>
                  <a:cubicBezTo>
                    <a:pt x="511743" y="-65"/>
                    <a:pt x="349879" y="-65"/>
                    <a:pt x="187885" y="195"/>
                  </a:cubicBezTo>
                  <a:cubicBezTo>
                    <a:pt x="149853" y="195"/>
                    <a:pt x="125969" y="24468"/>
                    <a:pt x="125061" y="62889"/>
                  </a:cubicBezTo>
                  <a:cubicBezTo>
                    <a:pt x="124412" y="89369"/>
                    <a:pt x="124801" y="115849"/>
                    <a:pt x="125061" y="142329"/>
                  </a:cubicBezTo>
                  <a:cubicBezTo>
                    <a:pt x="125061" y="161539"/>
                    <a:pt x="128046" y="171794"/>
                    <a:pt x="137132" y="177116"/>
                  </a:cubicBezTo>
                  <a:cubicBezTo>
                    <a:pt x="137132" y="177765"/>
                    <a:pt x="137132" y="178154"/>
                    <a:pt x="137262" y="178803"/>
                  </a:cubicBezTo>
                  <a:cubicBezTo>
                    <a:pt x="141156" y="201518"/>
                    <a:pt x="129863" y="218523"/>
                    <a:pt x="118700" y="236176"/>
                  </a:cubicBezTo>
                  <a:cubicBezTo>
                    <a:pt x="91442" y="279140"/>
                    <a:pt x="65222" y="322754"/>
                    <a:pt x="37184" y="365200"/>
                  </a:cubicBezTo>
                  <a:cubicBezTo>
                    <a:pt x="27319" y="380257"/>
                    <a:pt x="19531" y="395703"/>
                    <a:pt x="13950" y="411799"/>
                  </a:cubicBezTo>
                  <a:cubicBezTo>
                    <a:pt x="10445" y="421923"/>
                    <a:pt x="4604" y="442043"/>
                    <a:pt x="2267" y="485267"/>
                  </a:cubicBezTo>
                  <a:cubicBezTo>
                    <a:pt x="320" y="522520"/>
                    <a:pt x="2397" y="546534"/>
                    <a:pt x="2527" y="547832"/>
                  </a:cubicBezTo>
                  <a:lnTo>
                    <a:pt x="2657" y="547832"/>
                  </a:lnTo>
                  <a:lnTo>
                    <a:pt x="2657" y="1325869"/>
                  </a:lnTo>
                  <a:lnTo>
                    <a:pt x="710" y="1325869"/>
                  </a:lnTo>
                  <a:cubicBezTo>
                    <a:pt x="-978" y="1351959"/>
                    <a:pt x="840" y="1370131"/>
                    <a:pt x="1099" y="1397779"/>
                  </a:cubicBezTo>
                  <a:cubicBezTo>
                    <a:pt x="1878" y="1490069"/>
                    <a:pt x="68207" y="1560292"/>
                    <a:pt x="157511" y="1560941"/>
                  </a:cubicBezTo>
                  <a:cubicBezTo>
                    <a:pt x="340403" y="1562239"/>
                    <a:pt x="523165" y="1562109"/>
                    <a:pt x="706057" y="1560811"/>
                  </a:cubicBezTo>
                  <a:cubicBezTo>
                    <a:pt x="784847" y="1560292"/>
                    <a:pt x="851306" y="1495131"/>
                    <a:pt x="857537" y="1416471"/>
                  </a:cubicBezTo>
                  <a:cubicBezTo>
                    <a:pt x="857926" y="1411149"/>
                    <a:pt x="858186" y="1405697"/>
                    <a:pt x="858186" y="1400375"/>
                  </a:cubicBezTo>
                  <a:lnTo>
                    <a:pt x="858186" y="1400375"/>
                  </a:lnTo>
                  <a:lnTo>
                    <a:pt x="858186" y="1365199"/>
                  </a:lnTo>
                  <a:cubicBezTo>
                    <a:pt x="858186" y="1360656"/>
                    <a:pt x="858445" y="1356112"/>
                    <a:pt x="858835" y="1351569"/>
                  </a:cubicBezTo>
                  <a:cubicBezTo>
                    <a:pt x="859354" y="1345988"/>
                    <a:pt x="859094" y="1341445"/>
                    <a:pt x="858186" y="1337940"/>
                  </a:cubicBezTo>
                  <a:lnTo>
                    <a:pt x="858186" y="541731"/>
                  </a:lnTo>
                  <a:cubicBezTo>
                    <a:pt x="859094" y="539784"/>
                    <a:pt x="859743" y="537318"/>
                    <a:pt x="859873" y="53394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B738B2E8-DA3A-E773-4B3D-18961D8D77E6}"/>
                </a:ext>
              </a:extLst>
            </p:cNvPr>
            <p:cNvSpPr/>
            <p:nvPr/>
          </p:nvSpPr>
          <p:spPr>
            <a:xfrm>
              <a:off x="2891056" y="2548093"/>
              <a:ext cx="562045" cy="1947"/>
            </a:xfrm>
            <a:custGeom>
              <a:avLst/>
              <a:gdLst>
                <a:gd name="connsiteX0" fmla="*/ 562045 w 562045"/>
                <a:gd name="connsiteY0" fmla="*/ 0 h 1947"/>
                <a:gd name="connsiteX1" fmla="*/ 0 w 562045"/>
                <a:gd name="connsiteY1" fmla="*/ 1947 h 1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2045" h="1947">
                  <a:moveTo>
                    <a:pt x="562045" y="0"/>
                  </a:moveTo>
                  <a:lnTo>
                    <a:pt x="0" y="1947"/>
                  </a:lnTo>
                </a:path>
              </a:pathLst>
            </a:custGeom>
            <a:ln w="1297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423A60E-3B2C-6314-9EAA-7ABD474E5729}"/>
                </a:ext>
              </a:extLst>
            </p:cNvPr>
            <p:cNvSpPr/>
            <p:nvPr/>
          </p:nvSpPr>
          <p:spPr>
            <a:xfrm>
              <a:off x="2764499" y="3069509"/>
              <a:ext cx="814121" cy="484553"/>
            </a:xfrm>
            <a:custGeom>
              <a:avLst/>
              <a:gdLst>
                <a:gd name="connsiteX0" fmla="*/ 0 w 814121"/>
                <a:gd name="connsiteY0" fmla="*/ 0 h 484553"/>
                <a:gd name="connsiteX1" fmla="*/ 814122 w 814121"/>
                <a:gd name="connsiteY1" fmla="*/ 0 h 484553"/>
                <a:gd name="connsiteX2" fmla="*/ 814122 w 814121"/>
                <a:gd name="connsiteY2" fmla="*/ 484553 h 484553"/>
                <a:gd name="connsiteX3" fmla="*/ 0 w 814121"/>
                <a:gd name="connsiteY3" fmla="*/ 484553 h 48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121" h="484553">
                  <a:moveTo>
                    <a:pt x="0" y="0"/>
                  </a:moveTo>
                  <a:lnTo>
                    <a:pt x="814122" y="0"/>
                  </a:lnTo>
                  <a:lnTo>
                    <a:pt x="814122" y="484553"/>
                  </a:lnTo>
                  <a:lnTo>
                    <a:pt x="0" y="48455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A3B3FB0-78EC-4994-5A44-3E31E2D7FD6D}"/>
                </a:ext>
              </a:extLst>
            </p:cNvPr>
            <p:cNvSpPr/>
            <p:nvPr/>
          </p:nvSpPr>
          <p:spPr>
            <a:xfrm>
              <a:off x="3785526" y="1591188"/>
              <a:ext cx="369028" cy="1817236"/>
            </a:xfrm>
            <a:custGeom>
              <a:avLst/>
              <a:gdLst>
                <a:gd name="connsiteX0" fmla="*/ 369029 w 369028"/>
                <a:gd name="connsiteY0" fmla="*/ 1661473 h 1817236"/>
                <a:gd name="connsiteX1" fmla="*/ 247923 w 369028"/>
                <a:gd name="connsiteY1" fmla="*/ 1817236 h 1817236"/>
                <a:gd name="connsiteX2" fmla="*/ 121106 w 369028"/>
                <a:gd name="connsiteY2" fmla="*/ 1817236 h 1817236"/>
                <a:gd name="connsiteX3" fmla="*/ 0 w 369028"/>
                <a:gd name="connsiteY3" fmla="*/ 1661473 h 1817236"/>
                <a:gd name="connsiteX4" fmla="*/ 0 w 369028"/>
                <a:gd name="connsiteY4" fmla="*/ 155763 h 1817236"/>
                <a:gd name="connsiteX5" fmla="*/ 121106 w 369028"/>
                <a:gd name="connsiteY5" fmla="*/ 0 h 1817236"/>
                <a:gd name="connsiteX6" fmla="*/ 247923 w 369028"/>
                <a:gd name="connsiteY6" fmla="*/ 0 h 1817236"/>
                <a:gd name="connsiteX7" fmla="*/ 369029 w 369028"/>
                <a:gd name="connsiteY7" fmla="*/ 155763 h 1817236"/>
                <a:gd name="connsiteX8" fmla="*/ 369029 w 369028"/>
                <a:gd name="connsiteY8" fmla="*/ 1661473 h 1817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9028" h="1817236">
                  <a:moveTo>
                    <a:pt x="369029" y="1661473"/>
                  </a:moveTo>
                  <a:cubicBezTo>
                    <a:pt x="369029" y="1747532"/>
                    <a:pt x="314771" y="1817236"/>
                    <a:pt x="247923" y="1817236"/>
                  </a:cubicBezTo>
                  <a:lnTo>
                    <a:pt x="121106" y="1817236"/>
                  </a:lnTo>
                  <a:cubicBezTo>
                    <a:pt x="54257" y="1817236"/>
                    <a:pt x="0" y="1747532"/>
                    <a:pt x="0" y="1661473"/>
                  </a:cubicBezTo>
                  <a:lnTo>
                    <a:pt x="0" y="155763"/>
                  </a:lnTo>
                  <a:cubicBezTo>
                    <a:pt x="0" y="69704"/>
                    <a:pt x="54257" y="0"/>
                    <a:pt x="121106" y="0"/>
                  </a:cubicBezTo>
                  <a:lnTo>
                    <a:pt x="247923" y="0"/>
                  </a:lnTo>
                  <a:cubicBezTo>
                    <a:pt x="314771" y="0"/>
                    <a:pt x="369029" y="69704"/>
                    <a:pt x="369029" y="155763"/>
                  </a:cubicBezTo>
                  <a:lnTo>
                    <a:pt x="369029" y="1661473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7783EEC2-E70E-3E0E-AF02-EF2CB2973DE1}"/>
                </a:ext>
              </a:extLst>
            </p:cNvPr>
            <p:cNvSpPr/>
            <p:nvPr/>
          </p:nvSpPr>
          <p:spPr>
            <a:xfrm>
              <a:off x="3699856" y="365203"/>
              <a:ext cx="540757" cy="3559576"/>
            </a:xfrm>
            <a:custGeom>
              <a:avLst/>
              <a:gdLst>
                <a:gd name="connsiteX0" fmla="*/ 491692 w 540757"/>
                <a:gd name="connsiteY0" fmla="*/ 3374997 h 3559576"/>
                <a:gd name="connsiteX1" fmla="*/ 414200 w 540757"/>
                <a:gd name="connsiteY1" fmla="*/ 3374997 h 3559576"/>
                <a:gd name="connsiteX2" fmla="*/ 414200 w 540757"/>
                <a:gd name="connsiteY2" fmla="*/ 3049712 h 3559576"/>
                <a:gd name="connsiteX3" fmla="*/ 489096 w 540757"/>
                <a:gd name="connsiteY3" fmla="*/ 2887459 h 3559576"/>
                <a:gd name="connsiteX4" fmla="*/ 489096 w 540757"/>
                <a:gd name="connsiteY4" fmla="*/ 1381749 h 3559576"/>
                <a:gd name="connsiteX5" fmla="*/ 385773 w 540757"/>
                <a:gd name="connsiteY5" fmla="*/ 1202881 h 3559576"/>
                <a:gd name="connsiteX6" fmla="*/ 399013 w 540757"/>
                <a:gd name="connsiteY6" fmla="*/ 992341 h 3559576"/>
                <a:gd name="connsiteX7" fmla="*/ 315550 w 540757"/>
                <a:gd name="connsiteY7" fmla="*/ 992341 h 3559576"/>
                <a:gd name="connsiteX8" fmla="*/ 315550 w 540757"/>
                <a:gd name="connsiteY8" fmla="*/ 181724 h 3559576"/>
                <a:gd name="connsiteX9" fmla="*/ 225078 w 540757"/>
                <a:gd name="connsiteY9" fmla="*/ 0 h 3559576"/>
                <a:gd name="connsiteX10" fmla="*/ 225078 w 540757"/>
                <a:gd name="connsiteY10" fmla="*/ 992341 h 3559576"/>
                <a:gd name="connsiteX11" fmla="*/ 141615 w 540757"/>
                <a:gd name="connsiteY11" fmla="*/ 992341 h 3559576"/>
                <a:gd name="connsiteX12" fmla="*/ 154854 w 540757"/>
                <a:gd name="connsiteY12" fmla="*/ 1202881 h 3559576"/>
                <a:gd name="connsiteX13" fmla="*/ 51532 w 540757"/>
                <a:gd name="connsiteY13" fmla="*/ 1381749 h 3559576"/>
                <a:gd name="connsiteX14" fmla="*/ 51532 w 540757"/>
                <a:gd name="connsiteY14" fmla="*/ 2887459 h 3559576"/>
                <a:gd name="connsiteX15" fmla="*/ 126428 w 540757"/>
                <a:gd name="connsiteY15" fmla="*/ 3049712 h 3559576"/>
                <a:gd name="connsiteX16" fmla="*/ 126428 w 540757"/>
                <a:gd name="connsiteY16" fmla="*/ 3374997 h 3559576"/>
                <a:gd name="connsiteX17" fmla="*/ 48936 w 540757"/>
                <a:gd name="connsiteY17" fmla="*/ 3374997 h 3559576"/>
                <a:gd name="connsiteX18" fmla="*/ 0 w 540757"/>
                <a:gd name="connsiteY18" fmla="*/ 3467287 h 3559576"/>
                <a:gd name="connsiteX19" fmla="*/ 48936 w 540757"/>
                <a:gd name="connsiteY19" fmla="*/ 3559576 h 3559576"/>
                <a:gd name="connsiteX20" fmla="*/ 491822 w 540757"/>
                <a:gd name="connsiteY20" fmla="*/ 3559576 h 3559576"/>
                <a:gd name="connsiteX21" fmla="*/ 540758 w 540757"/>
                <a:gd name="connsiteY21" fmla="*/ 3467287 h 3559576"/>
                <a:gd name="connsiteX22" fmla="*/ 491822 w 540757"/>
                <a:gd name="connsiteY22" fmla="*/ 3374997 h 3559576"/>
                <a:gd name="connsiteX23" fmla="*/ 333593 w 540757"/>
                <a:gd name="connsiteY23" fmla="*/ 3008824 h 3559576"/>
                <a:gd name="connsiteX24" fmla="*/ 206776 w 540757"/>
                <a:gd name="connsiteY24" fmla="*/ 3008824 h 3559576"/>
                <a:gd name="connsiteX25" fmla="*/ 119938 w 540757"/>
                <a:gd name="connsiteY25" fmla="*/ 2887459 h 3559576"/>
                <a:gd name="connsiteX26" fmla="*/ 119938 w 540757"/>
                <a:gd name="connsiteY26" fmla="*/ 1381749 h 3559576"/>
                <a:gd name="connsiteX27" fmla="*/ 206776 w 540757"/>
                <a:gd name="connsiteY27" fmla="*/ 1260383 h 3559576"/>
                <a:gd name="connsiteX28" fmla="*/ 333593 w 540757"/>
                <a:gd name="connsiteY28" fmla="*/ 1260383 h 3559576"/>
                <a:gd name="connsiteX29" fmla="*/ 420431 w 540757"/>
                <a:gd name="connsiteY29" fmla="*/ 1381749 h 3559576"/>
                <a:gd name="connsiteX30" fmla="*/ 420431 w 540757"/>
                <a:gd name="connsiteY30" fmla="*/ 1678088 h 3559576"/>
                <a:gd name="connsiteX31" fmla="*/ 270249 w 540757"/>
                <a:gd name="connsiteY31" fmla="*/ 1678088 h 3559576"/>
                <a:gd name="connsiteX32" fmla="*/ 270249 w 540757"/>
                <a:gd name="connsiteY32" fmla="*/ 1786473 h 3559576"/>
                <a:gd name="connsiteX33" fmla="*/ 420431 w 540757"/>
                <a:gd name="connsiteY33" fmla="*/ 1786473 h 3559576"/>
                <a:gd name="connsiteX34" fmla="*/ 420431 w 540757"/>
                <a:gd name="connsiteY34" fmla="*/ 2061005 h 3559576"/>
                <a:gd name="connsiteX35" fmla="*/ 270249 w 540757"/>
                <a:gd name="connsiteY35" fmla="*/ 2061005 h 3559576"/>
                <a:gd name="connsiteX36" fmla="*/ 270249 w 540757"/>
                <a:gd name="connsiteY36" fmla="*/ 2169391 h 3559576"/>
                <a:gd name="connsiteX37" fmla="*/ 420431 w 540757"/>
                <a:gd name="connsiteY37" fmla="*/ 2169391 h 3559576"/>
                <a:gd name="connsiteX38" fmla="*/ 420431 w 540757"/>
                <a:gd name="connsiteY38" fmla="*/ 2443923 h 3559576"/>
                <a:gd name="connsiteX39" fmla="*/ 270249 w 540757"/>
                <a:gd name="connsiteY39" fmla="*/ 2443923 h 3559576"/>
                <a:gd name="connsiteX40" fmla="*/ 270249 w 540757"/>
                <a:gd name="connsiteY40" fmla="*/ 2552308 h 3559576"/>
                <a:gd name="connsiteX41" fmla="*/ 420431 w 540757"/>
                <a:gd name="connsiteY41" fmla="*/ 2552308 h 3559576"/>
                <a:gd name="connsiteX42" fmla="*/ 420431 w 540757"/>
                <a:gd name="connsiteY42" fmla="*/ 2887588 h 3559576"/>
                <a:gd name="connsiteX43" fmla="*/ 333593 w 540757"/>
                <a:gd name="connsiteY43" fmla="*/ 3008954 h 355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540757" h="3559576">
                  <a:moveTo>
                    <a:pt x="491692" y="3374997"/>
                  </a:moveTo>
                  <a:lnTo>
                    <a:pt x="414200" y="3374997"/>
                  </a:lnTo>
                  <a:lnTo>
                    <a:pt x="414200" y="3049712"/>
                  </a:lnTo>
                  <a:cubicBezTo>
                    <a:pt x="458982" y="3016353"/>
                    <a:pt x="489096" y="2956124"/>
                    <a:pt x="489096" y="2887459"/>
                  </a:cubicBezTo>
                  <a:lnTo>
                    <a:pt x="489096" y="1381749"/>
                  </a:lnTo>
                  <a:cubicBezTo>
                    <a:pt x="489096" y="1299324"/>
                    <a:pt x="445872" y="1229101"/>
                    <a:pt x="385773" y="1202881"/>
                  </a:cubicBezTo>
                  <a:lnTo>
                    <a:pt x="399013" y="992341"/>
                  </a:lnTo>
                  <a:lnTo>
                    <a:pt x="315550" y="992341"/>
                  </a:lnTo>
                  <a:lnTo>
                    <a:pt x="315550" y="181724"/>
                  </a:lnTo>
                  <a:lnTo>
                    <a:pt x="225078" y="0"/>
                  </a:lnTo>
                  <a:lnTo>
                    <a:pt x="225078" y="992341"/>
                  </a:lnTo>
                  <a:lnTo>
                    <a:pt x="141615" y="992341"/>
                  </a:lnTo>
                  <a:lnTo>
                    <a:pt x="154854" y="1202881"/>
                  </a:lnTo>
                  <a:cubicBezTo>
                    <a:pt x="94756" y="1229230"/>
                    <a:pt x="51532" y="1299324"/>
                    <a:pt x="51532" y="1381749"/>
                  </a:cubicBezTo>
                  <a:lnTo>
                    <a:pt x="51532" y="2887459"/>
                  </a:lnTo>
                  <a:cubicBezTo>
                    <a:pt x="51532" y="2956254"/>
                    <a:pt x="81646" y="3016353"/>
                    <a:pt x="126428" y="3049712"/>
                  </a:cubicBezTo>
                  <a:lnTo>
                    <a:pt x="126428" y="3374997"/>
                  </a:lnTo>
                  <a:lnTo>
                    <a:pt x="48936" y="3374997"/>
                  </a:lnTo>
                  <a:cubicBezTo>
                    <a:pt x="21937" y="3374997"/>
                    <a:pt x="0" y="3416274"/>
                    <a:pt x="0" y="3467287"/>
                  </a:cubicBezTo>
                  <a:cubicBezTo>
                    <a:pt x="0" y="3518299"/>
                    <a:pt x="21937" y="3559576"/>
                    <a:pt x="48936" y="3559576"/>
                  </a:cubicBezTo>
                  <a:lnTo>
                    <a:pt x="491822" y="3559576"/>
                  </a:lnTo>
                  <a:cubicBezTo>
                    <a:pt x="518821" y="3559576"/>
                    <a:pt x="540758" y="3518299"/>
                    <a:pt x="540758" y="3467287"/>
                  </a:cubicBezTo>
                  <a:cubicBezTo>
                    <a:pt x="540758" y="3416274"/>
                    <a:pt x="518821" y="3374997"/>
                    <a:pt x="491822" y="3374997"/>
                  </a:cubicBezTo>
                  <a:close/>
                  <a:moveTo>
                    <a:pt x="333593" y="3008824"/>
                  </a:moveTo>
                  <a:lnTo>
                    <a:pt x="206776" y="3008824"/>
                  </a:lnTo>
                  <a:cubicBezTo>
                    <a:pt x="159787" y="3008824"/>
                    <a:pt x="119938" y="2953269"/>
                    <a:pt x="119938" y="2887459"/>
                  </a:cubicBezTo>
                  <a:lnTo>
                    <a:pt x="119938" y="1381749"/>
                  </a:lnTo>
                  <a:cubicBezTo>
                    <a:pt x="119938" y="1315939"/>
                    <a:pt x="159657" y="1260383"/>
                    <a:pt x="206776" y="1260383"/>
                  </a:cubicBezTo>
                  <a:lnTo>
                    <a:pt x="333593" y="1260383"/>
                  </a:lnTo>
                  <a:cubicBezTo>
                    <a:pt x="380581" y="1260383"/>
                    <a:pt x="420431" y="1315939"/>
                    <a:pt x="420431" y="1381749"/>
                  </a:cubicBezTo>
                  <a:lnTo>
                    <a:pt x="420431" y="1678088"/>
                  </a:lnTo>
                  <a:lnTo>
                    <a:pt x="270249" y="1678088"/>
                  </a:lnTo>
                  <a:lnTo>
                    <a:pt x="270249" y="1786473"/>
                  </a:lnTo>
                  <a:lnTo>
                    <a:pt x="420431" y="1786473"/>
                  </a:lnTo>
                  <a:lnTo>
                    <a:pt x="420431" y="2061005"/>
                  </a:lnTo>
                  <a:lnTo>
                    <a:pt x="270249" y="2061005"/>
                  </a:lnTo>
                  <a:lnTo>
                    <a:pt x="270249" y="2169391"/>
                  </a:lnTo>
                  <a:lnTo>
                    <a:pt x="420431" y="2169391"/>
                  </a:lnTo>
                  <a:lnTo>
                    <a:pt x="420431" y="2443923"/>
                  </a:lnTo>
                  <a:lnTo>
                    <a:pt x="270249" y="2443923"/>
                  </a:lnTo>
                  <a:lnTo>
                    <a:pt x="270249" y="2552308"/>
                  </a:lnTo>
                  <a:lnTo>
                    <a:pt x="420431" y="2552308"/>
                  </a:lnTo>
                  <a:lnTo>
                    <a:pt x="420431" y="2887588"/>
                  </a:lnTo>
                  <a:cubicBezTo>
                    <a:pt x="420431" y="2953398"/>
                    <a:pt x="380711" y="3008954"/>
                    <a:pt x="333593" y="3008954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295" name="Graphic 403">
              <a:extLst>
                <a:ext uri="{FF2B5EF4-FFF2-40B4-BE49-F238E27FC236}">
                  <a16:creationId xmlns:a16="http://schemas.microsoft.com/office/drawing/2014/main" id="{A5C56D6A-CC2F-58B9-CB9F-9191CD4B5E16}"/>
                </a:ext>
              </a:extLst>
            </p:cNvPr>
            <p:cNvGrpSpPr/>
            <p:nvPr/>
          </p:nvGrpSpPr>
          <p:grpSpPr>
            <a:xfrm>
              <a:off x="2778907" y="3275376"/>
              <a:ext cx="782839" cy="79958"/>
              <a:chOff x="773895" y="3237276"/>
              <a:chExt cx="782839" cy="79958"/>
            </a:xfrm>
            <a:solidFill>
              <a:srgbClr val="003087"/>
            </a:solidFill>
          </p:grpSpPr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FE0F224F-AB56-FE61-D804-724AC4801E04}"/>
                  </a:ext>
                </a:extLst>
              </p:cNvPr>
              <p:cNvSpPr/>
              <p:nvPr/>
            </p:nvSpPr>
            <p:spPr>
              <a:xfrm>
                <a:off x="773895" y="3238574"/>
                <a:ext cx="83852" cy="77102"/>
              </a:xfrm>
              <a:custGeom>
                <a:avLst/>
                <a:gdLst>
                  <a:gd name="connsiteX0" fmla="*/ 28946 w 83852"/>
                  <a:gd name="connsiteY0" fmla="*/ 0 h 77102"/>
                  <a:gd name="connsiteX1" fmla="*/ 54906 w 83852"/>
                  <a:gd name="connsiteY1" fmla="*/ 0 h 77102"/>
                  <a:gd name="connsiteX2" fmla="*/ 83852 w 83852"/>
                  <a:gd name="connsiteY2" fmla="*/ 77103 h 77102"/>
                  <a:gd name="connsiteX3" fmla="*/ 58930 w 83852"/>
                  <a:gd name="connsiteY3" fmla="*/ 77103 h 77102"/>
                  <a:gd name="connsiteX4" fmla="*/ 55036 w 83852"/>
                  <a:gd name="connsiteY4" fmla="*/ 64382 h 77102"/>
                  <a:gd name="connsiteX5" fmla="*/ 28037 w 83852"/>
                  <a:gd name="connsiteY5" fmla="*/ 64382 h 77102"/>
                  <a:gd name="connsiteX6" fmla="*/ 24273 w 83852"/>
                  <a:gd name="connsiteY6" fmla="*/ 77103 h 77102"/>
                  <a:gd name="connsiteX7" fmla="*/ 0 w 83852"/>
                  <a:gd name="connsiteY7" fmla="*/ 77103 h 77102"/>
                  <a:gd name="connsiteX8" fmla="*/ 50234 w 83852"/>
                  <a:gd name="connsiteY8" fmla="*/ 47638 h 77102"/>
                  <a:gd name="connsiteX9" fmla="*/ 41667 w 83852"/>
                  <a:gd name="connsiteY9" fmla="*/ 19990 h 77102"/>
                  <a:gd name="connsiteX10" fmla="*/ 33229 w 83852"/>
                  <a:gd name="connsiteY10" fmla="*/ 47638 h 77102"/>
                  <a:gd name="connsiteX11" fmla="*/ 50104 w 83852"/>
                  <a:gd name="connsiteY11" fmla="*/ 4763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3852" h="77102">
                    <a:moveTo>
                      <a:pt x="28946" y="0"/>
                    </a:moveTo>
                    <a:lnTo>
                      <a:pt x="54906" y="0"/>
                    </a:lnTo>
                    <a:lnTo>
                      <a:pt x="83852" y="77103"/>
                    </a:lnTo>
                    <a:lnTo>
                      <a:pt x="58930" y="77103"/>
                    </a:lnTo>
                    <a:lnTo>
                      <a:pt x="55036" y="64382"/>
                    </a:lnTo>
                    <a:lnTo>
                      <a:pt x="28037" y="64382"/>
                    </a:lnTo>
                    <a:lnTo>
                      <a:pt x="24273" y="77103"/>
                    </a:lnTo>
                    <a:lnTo>
                      <a:pt x="0" y="77103"/>
                    </a:lnTo>
                    <a:moveTo>
                      <a:pt x="50234" y="47638"/>
                    </a:moveTo>
                    <a:lnTo>
                      <a:pt x="41667" y="19990"/>
                    </a:lnTo>
                    <a:lnTo>
                      <a:pt x="33229" y="47638"/>
                    </a:lnTo>
                    <a:lnTo>
                      <a:pt x="50104" y="4763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04F5146D-A9BB-0C8F-5846-01C652331C2C}"/>
                  </a:ext>
                </a:extLst>
              </p:cNvPr>
              <p:cNvSpPr/>
              <p:nvPr/>
            </p:nvSpPr>
            <p:spPr>
              <a:xfrm>
                <a:off x="865535" y="3238574"/>
                <a:ext cx="73727" cy="77102"/>
              </a:xfrm>
              <a:custGeom>
                <a:avLst/>
                <a:gdLst>
                  <a:gd name="connsiteX0" fmla="*/ 0 w 73727"/>
                  <a:gd name="connsiteY0" fmla="*/ 0 h 77102"/>
                  <a:gd name="connsiteX1" fmla="*/ 22196 w 73727"/>
                  <a:gd name="connsiteY1" fmla="*/ 0 h 77102"/>
                  <a:gd name="connsiteX2" fmla="*/ 51272 w 73727"/>
                  <a:gd name="connsiteY2" fmla="*/ 42705 h 77102"/>
                  <a:gd name="connsiteX3" fmla="*/ 51272 w 73727"/>
                  <a:gd name="connsiteY3" fmla="*/ 0 h 77102"/>
                  <a:gd name="connsiteX4" fmla="*/ 73728 w 73727"/>
                  <a:gd name="connsiteY4" fmla="*/ 0 h 77102"/>
                  <a:gd name="connsiteX5" fmla="*/ 73728 w 73727"/>
                  <a:gd name="connsiteY5" fmla="*/ 77103 h 77102"/>
                  <a:gd name="connsiteX6" fmla="*/ 51272 w 73727"/>
                  <a:gd name="connsiteY6" fmla="*/ 77103 h 77102"/>
                  <a:gd name="connsiteX7" fmla="*/ 22456 w 73727"/>
                  <a:gd name="connsiteY7" fmla="*/ 34787 h 77102"/>
                  <a:gd name="connsiteX8" fmla="*/ 22456 w 73727"/>
                  <a:gd name="connsiteY8" fmla="*/ 77103 h 77102"/>
                  <a:gd name="connsiteX9" fmla="*/ 0 w 73727"/>
                  <a:gd name="connsiteY9" fmla="*/ 77103 h 77102"/>
                  <a:gd name="connsiteX10" fmla="*/ 0 w 73727"/>
                  <a:gd name="connsiteY10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3727" h="77102">
                    <a:moveTo>
                      <a:pt x="0" y="0"/>
                    </a:moveTo>
                    <a:lnTo>
                      <a:pt x="22196" y="0"/>
                    </a:lnTo>
                    <a:lnTo>
                      <a:pt x="51272" y="42705"/>
                    </a:lnTo>
                    <a:lnTo>
                      <a:pt x="51272" y="0"/>
                    </a:lnTo>
                    <a:lnTo>
                      <a:pt x="73728" y="0"/>
                    </a:lnTo>
                    <a:lnTo>
                      <a:pt x="73728" y="77103"/>
                    </a:lnTo>
                    <a:lnTo>
                      <a:pt x="51272" y="77103"/>
                    </a:lnTo>
                    <a:lnTo>
                      <a:pt x="22456" y="34787"/>
                    </a:lnTo>
                    <a:lnTo>
                      <a:pt x="22456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F8C4DDF8-D76C-33A8-3801-F27ED396D8C5}"/>
                  </a:ext>
                </a:extLst>
              </p:cNvPr>
              <p:cNvSpPr/>
              <p:nvPr/>
            </p:nvSpPr>
            <p:spPr>
              <a:xfrm>
                <a:off x="949647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240FEB9D-E56F-35D2-2ADD-EF20E9E89136}"/>
                  </a:ext>
                </a:extLst>
              </p:cNvPr>
              <p:cNvSpPr/>
              <p:nvPr/>
            </p:nvSpPr>
            <p:spPr>
              <a:xfrm>
                <a:off x="1033889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2F25B216-A321-5075-B905-30BC54C4EA92}"/>
                  </a:ext>
                </a:extLst>
              </p:cNvPr>
              <p:cNvSpPr/>
              <p:nvPr/>
            </p:nvSpPr>
            <p:spPr>
              <a:xfrm>
                <a:off x="1074777" y="3238445"/>
                <a:ext cx="71261" cy="77102"/>
              </a:xfrm>
              <a:custGeom>
                <a:avLst/>
                <a:gdLst>
                  <a:gd name="connsiteX0" fmla="*/ 0 w 71261"/>
                  <a:gd name="connsiteY0" fmla="*/ 130 h 77102"/>
                  <a:gd name="connsiteX1" fmla="*/ 44652 w 71261"/>
                  <a:gd name="connsiteY1" fmla="*/ 130 h 77102"/>
                  <a:gd name="connsiteX2" fmla="*/ 61786 w 71261"/>
                  <a:gd name="connsiteY2" fmla="*/ 5711 h 77102"/>
                  <a:gd name="connsiteX3" fmla="*/ 67757 w 71261"/>
                  <a:gd name="connsiteY3" fmla="*/ 19341 h 77102"/>
                  <a:gd name="connsiteX4" fmla="*/ 63473 w 71261"/>
                  <a:gd name="connsiteY4" fmla="*/ 31023 h 77102"/>
                  <a:gd name="connsiteX5" fmla="*/ 55166 w 71261"/>
                  <a:gd name="connsiteY5" fmla="*/ 36215 h 77102"/>
                  <a:gd name="connsiteX6" fmla="*/ 67368 w 71261"/>
                  <a:gd name="connsiteY6" fmla="*/ 43095 h 77102"/>
                  <a:gd name="connsiteX7" fmla="*/ 71262 w 71261"/>
                  <a:gd name="connsiteY7" fmla="*/ 55296 h 77102"/>
                  <a:gd name="connsiteX8" fmla="*/ 68536 w 71261"/>
                  <a:gd name="connsiteY8" fmla="*/ 66070 h 77102"/>
                  <a:gd name="connsiteX9" fmla="*/ 60877 w 71261"/>
                  <a:gd name="connsiteY9" fmla="*/ 73598 h 77102"/>
                  <a:gd name="connsiteX10" fmla="*/ 51791 w 71261"/>
                  <a:gd name="connsiteY10" fmla="*/ 76064 h 77102"/>
                  <a:gd name="connsiteX11" fmla="*/ 41147 w 71261"/>
                  <a:gd name="connsiteY11" fmla="*/ 77103 h 77102"/>
                  <a:gd name="connsiteX12" fmla="*/ 0 w 71261"/>
                  <a:gd name="connsiteY12" fmla="*/ 77103 h 77102"/>
                  <a:gd name="connsiteX13" fmla="*/ 0 w 71261"/>
                  <a:gd name="connsiteY13" fmla="*/ 0 h 77102"/>
                  <a:gd name="connsiteX14" fmla="*/ 24143 w 71261"/>
                  <a:gd name="connsiteY14" fmla="*/ 30374 h 77102"/>
                  <a:gd name="connsiteX15" fmla="*/ 34527 w 71261"/>
                  <a:gd name="connsiteY15" fmla="*/ 30374 h 77102"/>
                  <a:gd name="connsiteX16" fmla="*/ 42316 w 71261"/>
                  <a:gd name="connsiteY16" fmla="*/ 28427 h 77102"/>
                  <a:gd name="connsiteX17" fmla="*/ 44522 w 71261"/>
                  <a:gd name="connsiteY17" fmla="*/ 22845 h 77102"/>
                  <a:gd name="connsiteX18" fmla="*/ 42316 w 71261"/>
                  <a:gd name="connsiteY18" fmla="*/ 17523 h 77102"/>
                  <a:gd name="connsiteX19" fmla="*/ 34787 w 71261"/>
                  <a:gd name="connsiteY19" fmla="*/ 15576 h 77102"/>
                  <a:gd name="connsiteX20" fmla="*/ 24273 w 71261"/>
                  <a:gd name="connsiteY20" fmla="*/ 15576 h 77102"/>
                  <a:gd name="connsiteX21" fmla="*/ 24273 w 71261"/>
                  <a:gd name="connsiteY21" fmla="*/ 30244 h 77102"/>
                  <a:gd name="connsiteX22" fmla="*/ 24143 w 71261"/>
                  <a:gd name="connsiteY22" fmla="*/ 60618 h 77102"/>
                  <a:gd name="connsiteX23" fmla="*/ 36345 w 71261"/>
                  <a:gd name="connsiteY23" fmla="*/ 60618 h 77102"/>
                  <a:gd name="connsiteX24" fmla="*/ 45041 w 71261"/>
                  <a:gd name="connsiteY24" fmla="*/ 58411 h 77102"/>
                  <a:gd name="connsiteX25" fmla="*/ 47508 w 71261"/>
                  <a:gd name="connsiteY25" fmla="*/ 52570 h 77102"/>
                  <a:gd name="connsiteX26" fmla="*/ 45041 w 71261"/>
                  <a:gd name="connsiteY26" fmla="*/ 47118 h 77102"/>
                  <a:gd name="connsiteX27" fmla="*/ 36345 w 71261"/>
                  <a:gd name="connsiteY27" fmla="*/ 45042 h 77102"/>
                  <a:gd name="connsiteX28" fmla="*/ 24273 w 71261"/>
                  <a:gd name="connsiteY28" fmla="*/ 45042 h 77102"/>
                  <a:gd name="connsiteX29" fmla="*/ 24273 w 71261"/>
                  <a:gd name="connsiteY29" fmla="*/ 60618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1261" h="77102">
                    <a:moveTo>
                      <a:pt x="0" y="130"/>
                    </a:moveTo>
                    <a:lnTo>
                      <a:pt x="44652" y="130"/>
                    </a:lnTo>
                    <a:cubicBezTo>
                      <a:pt x="52051" y="130"/>
                      <a:pt x="57762" y="1947"/>
                      <a:pt x="61786" y="5711"/>
                    </a:cubicBezTo>
                    <a:cubicBezTo>
                      <a:pt x="65810" y="9346"/>
                      <a:pt x="67757" y="13889"/>
                      <a:pt x="67757" y="19341"/>
                    </a:cubicBezTo>
                    <a:cubicBezTo>
                      <a:pt x="67757" y="23884"/>
                      <a:pt x="66329" y="27778"/>
                      <a:pt x="63473" y="31023"/>
                    </a:cubicBezTo>
                    <a:cubicBezTo>
                      <a:pt x="61526" y="33230"/>
                      <a:pt x="58801" y="34917"/>
                      <a:pt x="55166" y="36215"/>
                    </a:cubicBezTo>
                    <a:cubicBezTo>
                      <a:pt x="60748" y="37513"/>
                      <a:pt x="64771" y="39849"/>
                      <a:pt x="67368" y="43095"/>
                    </a:cubicBezTo>
                    <a:cubicBezTo>
                      <a:pt x="69964" y="46340"/>
                      <a:pt x="71262" y="50363"/>
                      <a:pt x="71262" y="55296"/>
                    </a:cubicBezTo>
                    <a:cubicBezTo>
                      <a:pt x="71262" y="59320"/>
                      <a:pt x="70353" y="62825"/>
                      <a:pt x="68536" y="66070"/>
                    </a:cubicBezTo>
                    <a:cubicBezTo>
                      <a:pt x="66719" y="69315"/>
                      <a:pt x="64122" y="71781"/>
                      <a:pt x="60877" y="73598"/>
                    </a:cubicBezTo>
                    <a:cubicBezTo>
                      <a:pt x="58930" y="74766"/>
                      <a:pt x="55815" y="75545"/>
                      <a:pt x="51791" y="76064"/>
                    </a:cubicBezTo>
                    <a:cubicBezTo>
                      <a:pt x="46469" y="76713"/>
                      <a:pt x="42835" y="77103"/>
                      <a:pt x="41147" y="77103"/>
                    </a:cubicBezTo>
                    <a:lnTo>
                      <a:pt x="0" y="77103"/>
                    </a:lnTo>
                    <a:lnTo>
                      <a:pt x="0" y="0"/>
                    </a:lnTo>
                    <a:close/>
                    <a:moveTo>
                      <a:pt x="24143" y="30374"/>
                    </a:moveTo>
                    <a:lnTo>
                      <a:pt x="34527" y="30374"/>
                    </a:lnTo>
                    <a:cubicBezTo>
                      <a:pt x="38292" y="30374"/>
                      <a:pt x="40888" y="29725"/>
                      <a:pt x="42316" y="28427"/>
                    </a:cubicBezTo>
                    <a:cubicBezTo>
                      <a:pt x="43743" y="27129"/>
                      <a:pt x="44522" y="25312"/>
                      <a:pt x="44522" y="22845"/>
                    </a:cubicBezTo>
                    <a:cubicBezTo>
                      <a:pt x="44522" y="20639"/>
                      <a:pt x="43743" y="18822"/>
                      <a:pt x="42316" y="17523"/>
                    </a:cubicBezTo>
                    <a:cubicBezTo>
                      <a:pt x="40888" y="16225"/>
                      <a:pt x="38292" y="15576"/>
                      <a:pt x="34787" y="15576"/>
                    </a:cubicBezTo>
                    <a:lnTo>
                      <a:pt x="24273" y="15576"/>
                    </a:lnTo>
                    <a:lnTo>
                      <a:pt x="24273" y="30244"/>
                    </a:lnTo>
                    <a:close/>
                    <a:moveTo>
                      <a:pt x="24143" y="60618"/>
                    </a:moveTo>
                    <a:lnTo>
                      <a:pt x="36345" y="60618"/>
                    </a:lnTo>
                    <a:cubicBezTo>
                      <a:pt x="40498" y="60618"/>
                      <a:pt x="43354" y="59839"/>
                      <a:pt x="45041" y="58411"/>
                    </a:cubicBezTo>
                    <a:cubicBezTo>
                      <a:pt x="46729" y="56983"/>
                      <a:pt x="47508" y="55036"/>
                      <a:pt x="47508" y="52570"/>
                    </a:cubicBezTo>
                    <a:cubicBezTo>
                      <a:pt x="47508" y="50363"/>
                      <a:pt x="46729" y="48417"/>
                      <a:pt x="45041" y="47118"/>
                    </a:cubicBezTo>
                    <a:cubicBezTo>
                      <a:pt x="43354" y="45820"/>
                      <a:pt x="40498" y="45042"/>
                      <a:pt x="36345" y="45042"/>
                    </a:cubicBezTo>
                    <a:lnTo>
                      <a:pt x="24273" y="45042"/>
                    </a:lnTo>
                    <a:lnTo>
                      <a:pt x="24273" y="6061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BC7DB8BC-F203-217A-7413-8D3674901E3E}"/>
                  </a:ext>
                </a:extLst>
              </p:cNvPr>
              <p:cNvSpPr/>
              <p:nvPr/>
            </p:nvSpPr>
            <p:spPr>
              <a:xfrm>
                <a:off x="1159538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D03DBFDF-46EC-4D20-1748-C530173F4B88}"/>
                  </a:ext>
                </a:extLst>
              </p:cNvPr>
              <p:cNvSpPr/>
              <p:nvPr/>
            </p:nvSpPr>
            <p:spPr>
              <a:xfrm>
                <a:off x="1197441" y="3237276"/>
                <a:ext cx="79958" cy="79828"/>
              </a:xfrm>
              <a:custGeom>
                <a:avLst/>
                <a:gdLst>
                  <a:gd name="connsiteX0" fmla="*/ 0 w 79958"/>
                  <a:gd name="connsiteY0" fmla="*/ 39849 h 79828"/>
                  <a:gd name="connsiteX1" fmla="*/ 10514 w 79958"/>
                  <a:gd name="connsiteY1" fmla="*/ 10514 h 79828"/>
                  <a:gd name="connsiteX2" fmla="*/ 39849 w 79958"/>
                  <a:gd name="connsiteY2" fmla="*/ 0 h 79828"/>
                  <a:gd name="connsiteX3" fmla="*/ 69574 w 79958"/>
                  <a:gd name="connsiteY3" fmla="*/ 10384 h 79828"/>
                  <a:gd name="connsiteX4" fmla="*/ 79958 w 79958"/>
                  <a:gd name="connsiteY4" fmla="*/ 39330 h 79828"/>
                  <a:gd name="connsiteX5" fmla="*/ 75415 w 79958"/>
                  <a:gd name="connsiteY5" fmla="*/ 61526 h 79828"/>
                  <a:gd name="connsiteX6" fmla="*/ 62305 w 79958"/>
                  <a:gd name="connsiteY6" fmla="*/ 75026 h 79828"/>
                  <a:gd name="connsiteX7" fmla="*/ 40888 w 79958"/>
                  <a:gd name="connsiteY7" fmla="*/ 79829 h 79828"/>
                  <a:gd name="connsiteX8" fmla="*/ 19341 w 79958"/>
                  <a:gd name="connsiteY8" fmla="*/ 75675 h 79828"/>
                  <a:gd name="connsiteX9" fmla="*/ 5452 w 79958"/>
                  <a:gd name="connsiteY9" fmla="*/ 62565 h 79828"/>
                  <a:gd name="connsiteX10" fmla="*/ 130 w 79958"/>
                  <a:gd name="connsiteY10" fmla="*/ 40109 h 79828"/>
                  <a:gd name="connsiteX11" fmla="*/ 23884 w 79958"/>
                  <a:gd name="connsiteY11" fmla="*/ 39979 h 79828"/>
                  <a:gd name="connsiteX12" fmla="*/ 28167 w 79958"/>
                  <a:gd name="connsiteY12" fmla="*/ 56724 h 79828"/>
                  <a:gd name="connsiteX13" fmla="*/ 39979 w 79958"/>
                  <a:gd name="connsiteY13" fmla="*/ 61786 h 79828"/>
                  <a:gd name="connsiteX14" fmla="*/ 51921 w 79958"/>
                  <a:gd name="connsiteY14" fmla="*/ 56854 h 79828"/>
                  <a:gd name="connsiteX15" fmla="*/ 56075 w 79958"/>
                  <a:gd name="connsiteY15" fmla="*/ 38941 h 79828"/>
                  <a:gd name="connsiteX16" fmla="*/ 51661 w 79958"/>
                  <a:gd name="connsiteY16" fmla="*/ 22975 h 79828"/>
                  <a:gd name="connsiteX17" fmla="*/ 39720 w 79958"/>
                  <a:gd name="connsiteY17" fmla="*/ 17913 h 79828"/>
                  <a:gd name="connsiteX18" fmla="*/ 28167 w 79958"/>
                  <a:gd name="connsiteY18" fmla="*/ 22975 h 79828"/>
                  <a:gd name="connsiteX19" fmla="*/ 23754 w 79958"/>
                  <a:gd name="connsiteY19" fmla="*/ 3984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9958" h="79828">
                    <a:moveTo>
                      <a:pt x="0" y="39849"/>
                    </a:moveTo>
                    <a:cubicBezTo>
                      <a:pt x="0" y="27259"/>
                      <a:pt x="3505" y="17523"/>
                      <a:pt x="10514" y="10514"/>
                    </a:cubicBezTo>
                    <a:cubicBezTo>
                      <a:pt x="17523" y="3505"/>
                      <a:pt x="27259" y="0"/>
                      <a:pt x="39849" y="0"/>
                    </a:cubicBezTo>
                    <a:cubicBezTo>
                      <a:pt x="52440" y="0"/>
                      <a:pt x="62565" y="3375"/>
                      <a:pt x="69574" y="10384"/>
                    </a:cubicBezTo>
                    <a:cubicBezTo>
                      <a:pt x="76584" y="17264"/>
                      <a:pt x="79958" y="26869"/>
                      <a:pt x="79958" y="39330"/>
                    </a:cubicBezTo>
                    <a:cubicBezTo>
                      <a:pt x="79958" y="48287"/>
                      <a:pt x="78401" y="55685"/>
                      <a:pt x="75415" y="61526"/>
                    </a:cubicBezTo>
                    <a:cubicBezTo>
                      <a:pt x="72430" y="67238"/>
                      <a:pt x="68017" y="71781"/>
                      <a:pt x="62305" y="75026"/>
                    </a:cubicBezTo>
                    <a:cubicBezTo>
                      <a:pt x="56594" y="78271"/>
                      <a:pt x="49455" y="79829"/>
                      <a:pt x="40888" y="79829"/>
                    </a:cubicBezTo>
                    <a:cubicBezTo>
                      <a:pt x="32321" y="79829"/>
                      <a:pt x="25052" y="78401"/>
                      <a:pt x="19341" y="75675"/>
                    </a:cubicBezTo>
                    <a:cubicBezTo>
                      <a:pt x="13629" y="72949"/>
                      <a:pt x="9086" y="68536"/>
                      <a:pt x="5452" y="62565"/>
                    </a:cubicBezTo>
                    <a:cubicBezTo>
                      <a:pt x="1947" y="56594"/>
                      <a:pt x="130" y="49065"/>
                      <a:pt x="130" y="40109"/>
                    </a:cubicBezTo>
                    <a:close/>
                    <a:moveTo>
                      <a:pt x="23884" y="39979"/>
                    </a:moveTo>
                    <a:cubicBezTo>
                      <a:pt x="23884" y="47767"/>
                      <a:pt x="25312" y="53349"/>
                      <a:pt x="28167" y="56724"/>
                    </a:cubicBezTo>
                    <a:cubicBezTo>
                      <a:pt x="31023" y="60099"/>
                      <a:pt x="35047" y="61786"/>
                      <a:pt x="39979" y="61786"/>
                    </a:cubicBezTo>
                    <a:cubicBezTo>
                      <a:pt x="44912" y="61786"/>
                      <a:pt x="49065" y="60099"/>
                      <a:pt x="51921" y="56854"/>
                    </a:cubicBezTo>
                    <a:cubicBezTo>
                      <a:pt x="54777" y="53479"/>
                      <a:pt x="56075" y="47508"/>
                      <a:pt x="56075" y="38941"/>
                    </a:cubicBezTo>
                    <a:cubicBezTo>
                      <a:pt x="56075" y="31672"/>
                      <a:pt x="54647" y="26350"/>
                      <a:pt x="51661" y="22975"/>
                    </a:cubicBezTo>
                    <a:cubicBezTo>
                      <a:pt x="48676" y="19600"/>
                      <a:pt x="44782" y="17913"/>
                      <a:pt x="39720" y="17913"/>
                    </a:cubicBezTo>
                    <a:cubicBezTo>
                      <a:pt x="34657" y="17913"/>
                      <a:pt x="31023" y="19600"/>
                      <a:pt x="28167" y="22975"/>
                    </a:cubicBezTo>
                    <a:cubicBezTo>
                      <a:pt x="25312" y="26350"/>
                      <a:pt x="23754" y="32061"/>
                      <a:pt x="23754" y="3984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52211884-5F83-95C7-6E2D-E0813B4CAD61}"/>
                  </a:ext>
                </a:extLst>
              </p:cNvPr>
              <p:cNvSpPr/>
              <p:nvPr/>
            </p:nvSpPr>
            <p:spPr>
              <a:xfrm>
                <a:off x="1281942" y="3238574"/>
                <a:ext cx="72429" cy="77102"/>
              </a:xfrm>
              <a:custGeom>
                <a:avLst/>
                <a:gdLst>
                  <a:gd name="connsiteX0" fmla="*/ 0 w 72429"/>
                  <a:gd name="connsiteY0" fmla="*/ 0 h 77102"/>
                  <a:gd name="connsiteX1" fmla="*/ 72430 w 72429"/>
                  <a:gd name="connsiteY1" fmla="*/ 0 h 77102"/>
                  <a:gd name="connsiteX2" fmla="*/ 72430 w 72429"/>
                  <a:gd name="connsiteY2" fmla="*/ 19081 h 77102"/>
                  <a:gd name="connsiteX3" fmla="*/ 48157 w 72429"/>
                  <a:gd name="connsiteY3" fmla="*/ 19081 h 77102"/>
                  <a:gd name="connsiteX4" fmla="*/ 48157 w 72429"/>
                  <a:gd name="connsiteY4" fmla="*/ 77103 h 77102"/>
                  <a:gd name="connsiteX5" fmla="*/ 24403 w 72429"/>
                  <a:gd name="connsiteY5" fmla="*/ 77103 h 77102"/>
                  <a:gd name="connsiteX6" fmla="*/ 24403 w 72429"/>
                  <a:gd name="connsiteY6" fmla="*/ 19081 h 77102"/>
                  <a:gd name="connsiteX7" fmla="*/ 130 w 72429"/>
                  <a:gd name="connsiteY7" fmla="*/ 19081 h 77102"/>
                  <a:gd name="connsiteX8" fmla="*/ 130 w 72429"/>
                  <a:gd name="connsiteY8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429" h="77102">
                    <a:moveTo>
                      <a:pt x="0" y="0"/>
                    </a:moveTo>
                    <a:lnTo>
                      <a:pt x="72430" y="0"/>
                    </a:lnTo>
                    <a:lnTo>
                      <a:pt x="72430" y="19081"/>
                    </a:lnTo>
                    <a:lnTo>
                      <a:pt x="48157" y="19081"/>
                    </a:lnTo>
                    <a:lnTo>
                      <a:pt x="48157" y="77103"/>
                    </a:lnTo>
                    <a:lnTo>
                      <a:pt x="24403" y="77103"/>
                    </a:lnTo>
                    <a:lnTo>
                      <a:pt x="24403" y="19081"/>
                    </a:lnTo>
                    <a:lnTo>
                      <a:pt x="130" y="19081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AB63C460-B05E-75A8-40C4-53D8CAED6ACD}"/>
                  </a:ext>
                </a:extLst>
              </p:cNvPr>
              <p:cNvSpPr/>
              <p:nvPr/>
            </p:nvSpPr>
            <p:spPr>
              <a:xfrm>
                <a:off x="1366054" y="3238574"/>
                <a:ext cx="23883" cy="77102"/>
              </a:xfrm>
              <a:custGeom>
                <a:avLst/>
                <a:gdLst>
                  <a:gd name="connsiteX0" fmla="*/ 0 w 23883"/>
                  <a:gd name="connsiteY0" fmla="*/ 0 h 77102"/>
                  <a:gd name="connsiteX1" fmla="*/ 23884 w 23883"/>
                  <a:gd name="connsiteY1" fmla="*/ 0 h 77102"/>
                  <a:gd name="connsiteX2" fmla="*/ 23884 w 23883"/>
                  <a:gd name="connsiteY2" fmla="*/ 77103 h 77102"/>
                  <a:gd name="connsiteX3" fmla="*/ 0 w 23883"/>
                  <a:gd name="connsiteY3" fmla="*/ 77103 h 77102"/>
                  <a:gd name="connsiteX4" fmla="*/ 0 w 23883"/>
                  <a:gd name="connsiteY4" fmla="*/ 0 h 7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883" h="77102">
                    <a:moveTo>
                      <a:pt x="0" y="0"/>
                    </a:moveTo>
                    <a:lnTo>
                      <a:pt x="23884" y="0"/>
                    </a:lnTo>
                    <a:lnTo>
                      <a:pt x="23884" y="77103"/>
                    </a:lnTo>
                    <a:lnTo>
                      <a:pt x="0" y="7710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EB8162D-50BF-C6DD-3909-8773E9EFF8CA}"/>
                  </a:ext>
                </a:extLst>
              </p:cNvPr>
              <p:cNvSpPr/>
              <p:nvPr/>
            </p:nvSpPr>
            <p:spPr>
              <a:xfrm>
                <a:off x="1404346" y="3237276"/>
                <a:ext cx="74896" cy="79698"/>
              </a:xfrm>
              <a:custGeom>
                <a:avLst/>
                <a:gdLst>
                  <a:gd name="connsiteX0" fmla="*/ 53998 w 74896"/>
                  <a:gd name="connsiteY0" fmla="*/ 46859 h 79698"/>
                  <a:gd name="connsiteX1" fmla="*/ 74896 w 74896"/>
                  <a:gd name="connsiteY1" fmla="*/ 53219 h 79698"/>
                  <a:gd name="connsiteX2" fmla="*/ 68276 w 74896"/>
                  <a:gd name="connsiteY2" fmla="*/ 67887 h 79698"/>
                  <a:gd name="connsiteX3" fmla="*/ 57113 w 74896"/>
                  <a:gd name="connsiteY3" fmla="*/ 76713 h 79698"/>
                  <a:gd name="connsiteX4" fmla="*/ 40109 w 74896"/>
                  <a:gd name="connsiteY4" fmla="*/ 79699 h 79698"/>
                  <a:gd name="connsiteX5" fmla="*/ 19600 w 74896"/>
                  <a:gd name="connsiteY5" fmla="*/ 76064 h 79698"/>
                  <a:gd name="connsiteX6" fmla="*/ 5841 w 74896"/>
                  <a:gd name="connsiteY6" fmla="*/ 63214 h 79698"/>
                  <a:gd name="connsiteX7" fmla="*/ 0 w 74896"/>
                  <a:gd name="connsiteY7" fmla="*/ 39720 h 79698"/>
                  <a:gd name="connsiteX8" fmla="*/ 10125 w 74896"/>
                  <a:gd name="connsiteY8" fmla="*/ 10255 h 79698"/>
                  <a:gd name="connsiteX9" fmla="*/ 38941 w 74896"/>
                  <a:gd name="connsiteY9" fmla="*/ 0 h 79698"/>
                  <a:gd name="connsiteX10" fmla="*/ 61786 w 74896"/>
                  <a:gd name="connsiteY10" fmla="*/ 5841 h 79698"/>
                  <a:gd name="connsiteX11" fmla="*/ 74117 w 74896"/>
                  <a:gd name="connsiteY11" fmla="*/ 23884 h 79698"/>
                  <a:gd name="connsiteX12" fmla="*/ 53089 w 74896"/>
                  <a:gd name="connsiteY12" fmla="*/ 28557 h 79698"/>
                  <a:gd name="connsiteX13" fmla="*/ 50753 w 74896"/>
                  <a:gd name="connsiteY13" fmla="*/ 23365 h 79698"/>
                  <a:gd name="connsiteX14" fmla="*/ 45820 w 74896"/>
                  <a:gd name="connsiteY14" fmla="*/ 19211 h 79698"/>
                  <a:gd name="connsiteX15" fmla="*/ 39330 w 74896"/>
                  <a:gd name="connsiteY15" fmla="*/ 17783 h 79698"/>
                  <a:gd name="connsiteX16" fmla="*/ 26869 w 74896"/>
                  <a:gd name="connsiteY16" fmla="*/ 24273 h 79698"/>
                  <a:gd name="connsiteX17" fmla="*/ 23624 w 74896"/>
                  <a:gd name="connsiteY17" fmla="*/ 39460 h 79698"/>
                  <a:gd name="connsiteX18" fmla="*/ 27518 w 74896"/>
                  <a:gd name="connsiteY18" fmla="*/ 56983 h 79698"/>
                  <a:gd name="connsiteX19" fmla="*/ 38422 w 74896"/>
                  <a:gd name="connsiteY19" fmla="*/ 61786 h 79698"/>
                  <a:gd name="connsiteX20" fmla="*/ 48806 w 74896"/>
                  <a:gd name="connsiteY20" fmla="*/ 57892 h 79698"/>
                  <a:gd name="connsiteX21" fmla="*/ 53868 w 74896"/>
                  <a:gd name="connsiteY21" fmla="*/ 46729 h 79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74896" h="79698">
                    <a:moveTo>
                      <a:pt x="53998" y="46859"/>
                    </a:moveTo>
                    <a:lnTo>
                      <a:pt x="74896" y="53219"/>
                    </a:lnTo>
                    <a:cubicBezTo>
                      <a:pt x="73468" y="59060"/>
                      <a:pt x="71262" y="63993"/>
                      <a:pt x="68276" y="67887"/>
                    </a:cubicBezTo>
                    <a:cubicBezTo>
                      <a:pt x="65291" y="71781"/>
                      <a:pt x="61526" y="74766"/>
                      <a:pt x="57113" y="76713"/>
                    </a:cubicBezTo>
                    <a:cubicBezTo>
                      <a:pt x="52700" y="78660"/>
                      <a:pt x="46989" y="79699"/>
                      <a:pt x="40109" y="79699"/>
                    </a:cubicBezTo>
                    <a:cubicBezTo>
                      <a:pt x="31672" y="79699"/>
                      <a:pt x="24922" y="78531"/>
                      <a:pt x="19600" y="76064"/>
                    </a:cubicBezTo>
                    <a:cubicBezTo>
                      <a:pt x="14278" y="73598"/>
                      <a:pt x="9735" y="69315"/>
                      <a:pt x="5841" y="63214"/>
                    </a:cubicBezTo>
                    <a:cubicBezTo>
                      <a:pt x="1947" y="57113"/>
                      <a:pt x="0" y="49195"/>
                      <a:pt x="0" y="39720"/>
                    </a:cubicBezTo>
                    <a:cubicBezTo>
                      <a:pt x="0" y="26999"/>
                      <a:pt x="3375" y="17134"/>
                      <a:pt x="10125" y="10255"/>
                    </a:cubicBezTo>
                    <a:cubicBezTo>
                      <a:pt x="16874" y="3375"/>
                      <a:pt x="26480" y="0"/>
                      <a:pt x="38941" y="0"/>
                    </a:cubicBezTo>
                    <a:cubicBezTo>
                      <a:pt x="48676" y="0"/>
                      <a:pt x="56334" y="1947"/>
                      <a:pt x="61786" y="5841"/>
                    </a:cubicBezTo>
                    <a:cubicBezTo>
                      <a:pt x="67238" y="9735"/>
                      <a:pt x="71521" y="15836"/>
                      <a:pt x="74117" y="23884"/>
                    </a:cubicBezTo>
                    <a:lnTo>
                      <a:pt x="53089" y="28557"/>
                    </a:lnTo>
                    <a:cubicBezTo>
                      <a:pt x="52310" y="26220"/>
                      <a:pt x="51532" y="24533"/>
                      <a:pt x="50753" y="23365"/>
                    </a:cubicBezTo>
                    <a:cubicBezTo>
                      <a:pt x="49455" y="21547"/>
                      <a:pt x="47767" y="20119"/>
                      <a:pt x="45820" y="19211"/>
                    </a:cubicBezTo>
                    <a:cubicBezTo>
                      <a:pt x="43873" y="18172"/>
                      <a:pt x="41796" y="17783"/>
                      <a:pt x="39330" y="17783"/>
                    </a:cubicBezTo>
                    <a:cubicBezTo>
                      <a:pt x="33878" y="17783"/>
                      <a:pt x="29855" y="19990"/>
                      <a:pt x="26869" y="24273"/>
                    </a:cubicBezTo>
                    <a:cubicBezTo>
                      <a:pt x="24663" y="27518"/>
                      <a:pt x="23624" y="32581"/>
                      <a:pt x="23624" y="39460"/>
                    </a:cubicBezTo>
                    <a:cubicBezTo>
                      <a:pt x="23624" y="48027"/>
                      <a:pt x="24922" y="53868"/>
                      <a:pt x="27518" y="56983"/>
                    </a:cubicBezTo>
                    <a:cubicBezTo>
                      <a:pt x="30114" y="60099"/>
                      <a:pt x="33749" y="61786"/>
                      <a:pt x="38422" y="61786"/>
                    </a:cubicBezTo>
                    <a:cubicBezTo>
                      <a:pt x="43094" y="61786"/>
                      <a:pt x="46469" y="60488"/>
                      <a:pt x="48806" y="57892"/>
                    </a:cubicBezTo>
                    <a:cubicBezTo>
                      <a:pt x="51142" y="55296"/>
                      <a:pt x="52830" y="51661"/>
                      <a:pt x="53868" y="4672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8F47EA50-64A5-61D6-37CD-0A4E57240DA7}"/>
                  </a:ext>
                </a:extLst>
              </p:cNvPr>
              <p:cNvSpPr/>
              <p:nvPr/>
            </p:nvSpPr>
            <p:spPr>
              <a:xfrm>
                <a:off x="1486641" y="3237406"/>
                <a:ext cx="70093" cy="79828"/>
              </a:xfrm>
              <a:custGeom>
                <a:avLst/>
                <a:gdLst>
                  <a:gd name="connsiteX0" fmla="*/ 0 w 70093"/>
                  <a:gd name="connsiteY0" fmla="*/ 52700 h 79828"/>
                  <a:gd name="connsiteX1" fmla="*/ 22715 w 70093"/>
                  <a:gd name="connsiteY1" fmla="*/ 51272 h 79828"/>
                  <a:gd name="connsiteX2" fmla="*/ 25701 w 70093"/>
                  <a:gd name="connsiteY2" fmla="*/ 59709 h 79828"/>
                  <a:gd name="connsiteX3" fmla="*/ 36215 w 70093"/>
                  <a:gd name="connsiteY3" fmla="*/ 64382 h 79828"/>
                  <a:gd name="connsiteX4" fmla="*/ 44133 w 70093"/>
                  <a:gd name="connsiteY4" fmla="*/ 62046 h 79828"/>
                  <a:gd name="connsiteX5" fmla="*/ 46859 w 70093"/>
                  <a:gd name="connsiteY5" fmla="*/ 56464 h 79828"/>
                  <a:gd name="connsiteX6" fmla="*/ 44263 w 70093"/>
                  <a:gd name="connsiteY6" fmla="*/ 51142 h 79828"/>
                  <a:gd name="connsiteX7" fmla="*/ 32061 w 70093"/>
                  <a:gd name="connsiteY7" fmla="*/ 46729 h 79828"/>
                  <a:gd name="connsiteX8" fmla="*/ 9735 w 70093"/>
                  <a:gd name="connsiteY8" fmla="*/ 37383 h 79828"/>
                  <a:gd name="connsiteX9" fmla="*/ 2985 w 70093"/>
                  <a:gd name="connsiteY9" fmla="*/ 22456 h 79828"/>
                  <a:gd name="connsiteX10" fmla="*/ 6360 w 70093"/>
                  <a:gd name="connsiteY10" fmla="*/ 11293 h 79828"/>
                  <a:gd name="connsiteX11" fmla="*/ 16745 w 70093"/>
                  <a:gd name="connsiteY11" fmla="*/ 2985 h 79828"/>
                  <a:gd name="connsiteX12" fmla="*/ 35696 w 70093"/>
                  <a:gd name="connsiteY12" fmla="*/ 0 h 79828"/>
                  <a:gd name="connsiteX13" fmla="*/ 58281 w 70093"/>
                  <a:gd name="connsiteY13" fmla="*/ 5452 h 79828"/>
                  <a:gd name="connsiteX14" fmla="*/ 67497 w 70093"/>
                  <a:gd name="connsiteY14" fmla="*/ 22975 h 79828"/>
                  <a:gd name="connsiteX15" fmla="*/ 45042 w 70093"/>
                  <a:gd name="connsiteY15" fmla="*/ 24273 h 79828"/>
                  <a:gd name="connsiteX16" fmla="*/ 41277 w 70093"/>
                  <a:gd name="connsiteY16" fmla="*/ 16744 h 79828"/>
                  <a:gd name="connsiteX17" fmla="*/ 33359 w 70093"/>
                  <a:gd name="connsiteY17" fmla="*/ 14408 h 79828"/>
                  <a:gd name="connsiteX18" fmla="*/ 27129 w 70093"/>
                  <a:gd name="connsiteY18" fmla="*/ 16225 h 79828"/>
                  <a:gd name="connsiteX19" fmla="*/ 25052 w 70093"/>
                  <a:gd name="connsiteY19" fmla="*/ 20509 h 79828"/>
                  <a:gd name="connsiteX20" fmla="*/ 26739 w 70093"/>
                  <a:gd name="connsiteY20" fmla="*/ 23884 h 79828"/>
                  <a:gd name="connsiteX21" fmla="*/ 34787 w 70093"/>
                  <a:gd name="connsiteY21" fmla="*/ 26739 h 79828"/>
                  <a:gd name="connsiteX22" fmla="*/ 57113 w 70093"/>
                  <a:gd name="connsiteY22" fmla="*/ 33489 h 79828"/>
                  <a:gd name="connsiteX23" fmla="*/ 66978 w 70093"/>
                  <a:gd name="connsiteY23" fmla="*/ 42056 h 79828"/>
                  <a:gd name="connsiteX24" fmla="*/ 70093 w 70093"/>
                  <a:gd name="connsiteY24" fmla="*/ 53479 h 79828"/>
                  <a:gd name="connsiteX25" fmla="*/ 65940 w 70093"/>
                  <a:gd name="connsiteY25" fmla="*/ 67108 h 79828"/>
                  <a:gd name="connsiteX26" fmla="*/ 54517 w 70093"/>
                  <a:gd name="connsiteY26" fmla="*/ 76583 h 79828"/>
                  <a:gd name="connsiteX27" fmla="*/ 35955 w 70093"/>
                  <a:gd name="connsiteY27" fmla="*/ 79829 h 79828"/>
                  <a:gd name="connsiteX28" fmla="*/ 8697 w 70093"/>
                  <a:gd name="connsiteY28" fmla="*/ 72300 h 79828"/>
                  <a:gd name="connsiteX29" fmla="*/ 130 w 70093"/>
                  <a:gd name="connsiteY29" fmla="*/ 53089 h 7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0093" h="79828">
                    <a:moveTo>
                      <a:pt x="0" y="52700"/>
                    </a:moveTo>
                    <a:lnTo>
                      <a:pt x="22715" y="51272"/>
                    </a:lnTo>
                    <a:cubicBezTo>
                      <a:pt x="23235" y="54906"/>
                      <a:pt x="24143" y="57762"/>
                      <a:pt x="25701" y="59709"/>
                    </a:cubicBezTo>
                    <a:cubicBezTo>
                      <a:pt x="28167" y="62824"/>
                      <a:pt x="31672" y="64382"/>
                      <a:pt x="36215" y="64382"/>
                    </a:cubicBezTo>
                    <a:cubicBezTo>
                      <a:pt x="39590" y="64382"/>
                      <a:pt x="42186" y="63603"/>
                      <a:pt x="44133" y="62046"/>
                    </a:cubicBezTo>
                    <a:cubicBezTo>
                      <a:pt x="46080" y="60488"/>
                      <a:pt x="46859" y="58541"/>
                      <a:pt x="46859" y="56464"/>
                    </a:cubicBezTo>
                    <a:cubicBezTo>
                      <a:pt x="46859" y="54387"/>
                      <a:pt x="45950" y="52700"/>
                      <a:pt x="44263" y="51142"/>
                    </a:cubicBezTo>
                    <a:cubicBezTo>
                      <a:pt x="42575" y="49584"/>
                      <a:pt x="38422" y="48027"/>
                      <a:pt x="32061" y="46729"/>
                    </a:cubicBezTo>
                    <a:cubicBezTo>
                      <a:pt x="21677" y="44392"/>
                      <a:pt x="14148" y="41277"/>
                      <a:pt x="9735" y="37383"/>
                    </a:cubicBezTo>
                    <a:cubicBezTo>
                      <a:pt x="5192" y="33489"/>
                      <a:pt x="2985" y="28557"/>
                      <a:pt x="2985" y="22456"/>
                    </a:cubicBezTo>
                    <a:cubicBezTo>
                      <a:pt x="2985" y="18562"/>
                      <a:pt x="4154" y="14797"/>
                      <a:pt x="6360" y="11293"/>
                    </a:cubicBezTo>
                    <a:cubicBezTo>
                      <a:pt x="8697" y="7788"/>
                      <a:pt x="12072" y="4932"/>
                      <a:pt x="16745" y="2985"/>
                    </a:cubicBezTo>
                    <a:cubicBezTo>
                      <a:pt x="21288" y="909"/>
                      <a:pt x="27648" y="0"/>
                      <a:pt x="35696" y="0"/>
                    </a:cubicBezTo>
                    <a:cubicBezTo>
                      <a:pt x="45561" y="0"/>
                      <a:pt x="53089" y="1817"/>
                      <a:pt x="58281" y="5452"/>
                    </a:cubicBezTo>
                    <a:cubicBezTo>
                      <a:pt x="63473" y="9086"/>
                      <a:pt x="66459" y="14927"/>
                      <a:pt x="67497" y="22975"/>
                    </a:cubicBezTo>
                    <a:lnTo>
                      <a:pt x="45042" y="24273"/>
                    </a:lnTo>
                    <a:cubicBezTo>
                      <a:pt x="44393" y="20768"/>
                      <a:pt x="43224" y="18302"/>
                      <a:pt x="41277" y="16744"/>
                    </a:cubicBezTo>
                    <a:cubicBezTo>
                      <a:pt x="39330" y="15187"/>
                      <a:pt x="36734" y="14408"/>
                      <a:pt x="33359" y="14408"/>
                    </a:cubicBezTo>
                    <a:cubicBezTo>
                      <a:pt x="30633" y="14408"/>
                      <a:pt x="28427" y="14927"/>
                      <a:pt x="27129" y="16225"/>
                    </a:cubicBezTo>
                    <a:cubicBezTo>
                      <a:pt x="25701" y="17393"/>
                      <a:pt x="25052" y="18821"/>
                      <a:pt x="25052" y="20509"/>
                    </a:cubicBezTo>
                    <a:cubicBezTo>
                      <a:pt x="25052" y="21677"/>
                      <a:pt x="25571" y="22845"/>
                      <a:pt x="26739" y="23884"/>
                    </a:cubicBezTo>
                    <a:cubicBezTo>
                      <a:pt x="27908" y="24922"/>
                      <a:pt x="30504" y="25831"/>
                      <a:pt x="34787" y="26739"/>
                    </a:cubicBezTo>
                    <a:cubicBezTo>
                      <a:pt x="45171" y="28946"/>
                      <a:pt x="52700" y="31282"/>
                      <a:pt x="57113" y="33489"/>
                    </a:cubicBezTo>
                    <a:cubicBezTo>
                      <a:pt x="61656" y="35825"/>
                      <a:pt x="64901" y="38681"/>
                      <a:pt x="66978" y="42056"/>
                    </a:cubicBezTo>
                    <a:cubicBezTo>
                      <a:pt x="69055" y="45431"/>
                      <a:pt x="70093" y="49195"/>
                      <a:pt x="70093" y="53479"/>
                    </a:cubicBezTo>
                    <a:cubicBezTo>
                      <a:pt x="70093" y="58411"/>
                      <a:pt x="68666" y="62954"/>
                      <a:pt x="65940" y="67108"/>
                    </a:cubicBezTo>
                    <a:cubicBezTo>
                      <a:pt x="63214" y="71261"/>
                      <a:pt x="59450" y="74377"/>
                      <a:pt x="54517" y="76583"/>
                    </a:cubicBezTo>
                    <a:cubicBezTo>
                      <a:pt x="49585" y="78790"/>
                      <a:pt x="43484" y="79829"/>
                      <a:pt x="35955" y="79829"/>
                    </a:cubicBezTo>
                    <a:cubicBezTo>
                      <a:pt x="22845" y="79829"/>
                      <a:pt x="13759" y="77362"/>
                      <a:pt x="8697" y="72300"/>
                    </a:cubicBezTo>
                    <a:cubicBezTo>
                      <a:pt x="3634" y="67238"/>
                      <a:pt x="779" y="60877"/>
                      <a:pt x="130" y="5308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2C3ED0F-4399-B404-2A32-D7F6A781AE83}"/>
              </a:ext>
            </a:extLst>
          </p:cNvPr>
          <p:cNvGrpSpPr/>
          <p:nvPr/>
        </p:nvGrpSpPr>
        <p:grpSpPr>
          <a:xfrm>
            <a:off x="3317439" y="3043475"/>
            <a:ext cx="841947" cy="878029"/>
            <a:chOff x="8765808" y="3316875"/>
            <a:chExt cx="2123966" cy="2235469"/>
          </a:xfrm>
        </p:grpSpPr>
        <p:sp>
          <p:nvSpPr>
            <p:cNvPr id="3" name="Freeform: Shape 134">
              <a:extLst>
                <a:ext uri="{FF2B5EF4-FFF2-40B4-BE49-F238E27FC236}">
                  <a16:creationId xmlns:a16="http://schemas.microsoft.com/office/drawing/2014/main" id="{75119410-9F05-1530-C604-035DA6466CFB}"/>
                </a:ext>
              </a:extLst>
            </p:cNvPr>
            <p:cNvSpPr/>
            <p:nvPr/>
          </p:nvSpPr>
          <p:spPr>
            <a:xfrm>
              <a:off x="9857465" y="4414765"/>
              <a:ext cx="458399" cy="436573"/>
            </a:xfrm>
            <a:custGeom>
              <a:avLst/>
              <a:gdLst>
                <a:gd name="connsiteX0" fmla="*/ 458399 w 458399"/>
                <a:gd name="connsiteY0" fmla="*/ 155507 h 436573"/>
                <a:gd name="connsiteX1" fmla="*/ 394163 w 458399"/>
                <a:gd name="connsiteY1" fmla="*/ 312007 h 436573"/>
                <a:gd name="connsiteX2" fmla="*/ 285655 w 458399"/>
                <a:gd name="connsiteY2" fmla="*/ 420887 h 436573"/>
                <a:gd name="connsiteX3" fmla="*/ 132008 w 458399"/>
                <a:gd name="connsiteY3" fmla="*/ 421631 h 436573"/>
                <a:gd name="connsiteX4" fmla="*/ 128287 w 458399"/>
                <a:gd name="connsiteY4" fmla="*/ 420143 h 436573"/>
                <a:gd name="connsiteX5" fmla="*/ 124567 w 458399"/>
                <a:gd name="connsiteY5" fmla="*/ 418654 h 436573"/>
                <a:gd name="connsiteX6" fmla="*/ 15687 w 458399"/>
                <a:gd name="connsiteY6" fmla="*/ 310146 h 436573"/>
                <a:gd name="connsiteX7" fmla="*/ 14943 w 458399"/>
                <a:gd name="connsiteY7" fmla="*/ 156499 h 436573"/>
                <a:gd name="connsiteX8" fmla="*/ 79180 w 458399"/>
                <a:gd name="connsiteY8" fmla="*/ 0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458399" y="155507"/>
                  </a:moveTo>
                  <a:lnTo>
                    <a:pt x="394163" y="312007"/>
                  </a:lnTo>
                  <a:cubicBezTo>
                    <a:pt x="373205" y="363098"/>
                    <a:pt x="333150" y="401045"/>
                    <a:pt x="285655" y="420887"/>
                  </a:cubicBezTo>
                  <a:cubicBezTo>
                    <a:pt x="238159" y="440728"/>
                    <a:pt x="183099" y="442588"/>
                    <a:pt x="132008" y="421631"/>
                  </a:cubicBezTo>
                  <a:lnTo>
                    <a:pt x="128287" y="420143"/>
                  </a:lnTo>
                  <a:lnTo>
                    <a:pt x="124567" y="418654"/>
                  </a:lnTo>
                  <a:cubicBezTo>
                    <a:pt x="73475" y="397697"/>
                    <a:pt x="35529" y="357642"/>
                    <a:pt x="15687" y="310146"/>
                  </a:cubicBezTo>
                  <a:cubicBezTo>
                    <a:pt x="-4154" y="262651"/>
                    <a:pt x="-6014" y="207591"/>
                    <a:pt x="14943" y="156499"/>
                  </a:cubicBezTo>
                  <a:lnTo>
                    <a:pt x="79180" y="0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4" name="Freeform: Shape 135">
              <a:extLst>
                <a:ext uri="{FF2B5EF4-FFF2-40B4-BE49-F238E27FC236}">
                  <a16:creationId xmlns:a16="http://schemas.microsoft.com/office/drawing/2014/main" id="{6EBFD4D1-13F3-F75E-DA78-328DE2F1CBC9}"/>
                </a:ext>
              </a:extLst>
            </p:cNvPr>
            <p:cNvSpPr/>
            <p:nvPr/>
          </p:nvSpPr>
          <p:spPr>
            <a:xfrm>
              <a:off x="9936645" y="4133575"/>
              <a:ext cx="458399" cy="436573"/>
            </a:xfrm>
            <a:custGeom>
              <a:avLst/>
              <a:gdLst>
                <a:gd name="connsiteX0" fmla="*/ 0 w 458399"/>
                <a:gd name="connsiteY0" fmla="*/ 281066 h 436573"/>
                <a:gd name="connsiteX1" fmla="*/ 64237 w 458399"/>
                <a:gd name="connsiteY1" fmla="*/ 124567 h 436573"/>
                <a:gd name="connsiteX2" fmla="*/ 172745 w 458399"/>
                <a:gd name="connsiteY2" fmla="*/ 15687 h 436573"/>
                <a:gd name="connsiteX3" fmla="*/ 326392 w 458399"/>
                <a:gd name="connsiteY3" fmla="*/ 14943 h 436573"/>
                <a:gd name="connsiteX4" fmla="*/ 330112 w 458399"/>
                <a:gd name="connsiteY4" fmla="*/ 16431 h 436573"/>
                <a:gd name="connsiteX5" fmla="*/ 333832 w 458399"/>
                <a:gd name="connsiteY5" fmla="*/ 17919 h 436573"/>
                <a:gd name="connsiteX6" fmla="*/ 442712 w 458399"/>
                <a:gd name="connsiteY6" fmla="*/ 126427 h 436573"/>
                <a:gd name="connsiteX7" fmla="*/ 443456 w 458399"/>
                <a:gd name="connsiteY7" fmla="*/ 280074 h 436573"/>
                <a:gd name="connsiteX8" fmla="*/ 379219 w 458399"/>
                <a:gd name="connsiteY8" fmla="*/ 436574 h 436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8399" h="436573">
                  <a:moveTo>
                    <a:pt x="0" y="281066"/>
                  </a:moveTo>
                  <a:lnTo>
                    <a:pt x="64237" y="124567"/>
                  </a:lnTo>
                  <a:cubicBezTo>
                    <a:pt x="85194" y="73475"/>
                    <a:pt x="125249" y="35529"/>
                    <a:pt x="172745" y="15687"/>
                  </a:cubicBezTo>
                  <a:cubicBezTo>
                    <a:pt x="220240" y="-4154"/>
                    <a:pt x="275300" y="-6014"/>
                    <a:pt x="326392" y="14943"/>
                  </a:cubicBezTo>
                  <a:lnTo>
                    <a:pt x="330112" y="16431"/>
                  </a:lnTo>
                  <a:lnTo>
                    <a:pt x="333832" y="17919"/>
                  </a:lnTo>
                  <a:cubicBezTo>
                    <a:pt x="384924" y="38877"/>
                    <a:pt x="422871" y="78932"/>
                    <a:pt x="442712" y="126427"/>
                  </a:cubicBezTo>
                  <a:cubicBezTo>
                    <a:pt x="462553" y="173923"/>
                    <a:pt x="464414" y="228983"/>
                    <a:pt x="443456" y="280074"/>
                  </a:cubicBezTo>
                  <a:lnTo>
                    <a:pt x="379219" y="436574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7" name="Freeform: Shape 136">
              <a:extLst>
                <a:ext uri="{FF2B5EF4-FFF2-40B4-BE49-F238E27FC236}">
                  <a16:creationId xmlns:a16="http://schemas.microsoft.com/office/drawing/2014/main" id="{71372646-7C14-14BE-425A-054C20BCBA99}"/>
                </a:ext>
              </a:extLst>
            </p:cNvPr>
            <p:cNvSpPr/>
            <p:nvPr/>
          </p:nvSpPr>
          <p:spPr>
            <a:xfrm>
              <a:off x="10434045" y="4913158"/>
              <a:ext cx="455729" cy="432291"/>
            </a:xfrm>
            <a:custGeom>
              <a:avLst/>
              <a:gdLst>
                <a:gd name="connsiteX0" fmla="*/ 383932 w 455729"/>
                <a:gd name="connsiteY0" fmla="*/ 0 h 432291"/>
                <a:gd name="connsiteX1" fmla="*/ 443084 w 455729"/>
                <a:gd name="connsiteY1" fmla="*/ 158483 h 432291"/>
                <a:gd name="connsiteX2" fmla="*/ 437380 w 455729"/>
                <a:gd name="connsiteY2" fmla="*/ 312006 h 432291"/>
                <a:gd name="connsiteX3" fmla="*/ 325028 w 455729"/>
                <a:gd name="connsiteY3" fmla="*/ 416918 h 432291"/>
                <a:gd name="connsiteX4" fmla="*/ 321307 w 455729"/>
                <a:gd name="connsiteY4" fmla="*/ 418282 h 432291"/>
                <a:gd name="connsiteX5" fmla="*/ 317587 w 455729"/>
                <a:gd name="connsiteY5" fmla="*/ 419646 h 432291"/>
                <a:gd name="connsiteX6" fmla="*/ 164064 w 455729"/>
                <a:gd name="connsiteY6" fmla="*/ 413942 h 432291"/>
                <a:gd name="connsiteX7" fmla="*/ 59152 w 455729"/>
                <a:gd name="connsiteY7" fmla="*/ 301590 h 432291"/>
                <a:gd name="connsiteX8" fmla="*/ 0 w 455729"/>
                <a:gd name="connsiteY8" fmla="*/ 143106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383932" y="0"/>
                  </a:moveTo>
                  <a:lnTo>
                    <a:pt x="443084" y="158483"/>
                  </a:lnTo>
                  <a:cubicBezTo>
                    <a:pt x="462430" y="210195"/>
                    <a:pt x="458833" y="265255"/>
                    <a:pt x="437380" y="312006"/>
                  </a:cubicBezTo>
                  <a:cubicBezTo>
                    <a:pt x="415926" y="358758"/>
                    <a:pt x="376863" y="397573"/>
                    <a:pt x="325028" y="416918"/>
                  </a:cubicBezTo>
                  <a:lnTo>
                    <a:pt x="321307" y="418282"/>
                  </a:lnTo>
                  <a:lnTo>
                    <a:pt x="317587" y="419646"/>
                  </a:lnTo>
                  <a:cubicBezTo>
                    <a:pt x="265875" y="438992"/>
                    <a:pt x="210815" y="435396"/>
                    <a:pt x="164064" y="413942"/>
                  </a:cubicBezTo>
                  <a:cubicBezTo>
                    <a:pt x="117313" y="392488"/>
                    <a:pt x="78498" y="353426"/>
                    <a:pt x="59152" y="301590"/>
                  </a:cubicBezTo>
                  <a:lnTo>
                    <a:pt x="0" y="143106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" name="Freeform: Shape 137">
              <a:extLst>
                <a:ext uri="{FF2B5EF4-FFF2-40B4-BE49-F238E27FC236}">
                  <a16:creationId xmlns:a16="http://schemas.microsoft.com/office/drawing/2014/main" id="{2BE3934E-6E7C-819D-775B-EFB6AD592744}"/>
                </a:ext>
              </a:extLst>
            </p:cNvPr>
            <p:cNvSpPr/>
            <p:nvPr/>
          </p:nvSpPr>
          <p:spPr>
            <a:xfrm>
              <a:off x="10362247" y="4624096"/>
              <a:ext cx="455729" cy="432291"/>
            </a:xfrm>
            <a:custGeom>
              <a:avLst/>
              <a:gdLst>
                <a:gd name="connsiteX0" fmla="*/ 71797 w 455729"/>
                <a:gd name="connsiteY0" fmla="*/ 432292 h 432291"/>
                <a:gd name="connsiteX1" fmla="*/ 12645 w 455729"/>
                <a:gd name="connsiteY1" fmla="*/ 273808 h 432291"/>
                <a:gd name="connsiteX2" fmla="*/ 18350 w 455729"/>
                <a:gd name="connsiteY2" fmla="*/ 120285 h 432291"/>
                <a:gd name="connsiteX3" fmla="*/ 130702 w 455729"/>
                <a:gd name="connsiteY3" fmla="*/ 15373 h 432291"/>
                <a:gd name="connsiteX4" fmla="*/ 134422 w 455729"/>
                <a:gd name="connsiteY4" fmla="*/ 14009 h 432291"/>
                <a:gd name="connsiteX5" fmla="*/ 138142 w 455729"/>
                <a:gd name="connsiteY5" fmla="*/ 12645 h 432291"/>
                <a:gd name="connsiteX6" fmla="*/ 291665 w 455729"/>
                <a:gd name="connsiteY6" fmla="*/ 18350 h 432291"/>
                <a:gd name="connsiteX7" fmla="*/ 396577 w 455729"/>
                <a:gd name="connsiteY7" fmla="*/ 130702 h 432291"/>
                <a:gd name="connsiteX8" fmla="*/ 455729 w 455729"/>
                <a:gd name="connsiteY8" fmla="*/ 289185 h 43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729" h="432291">
                  <a:moveTo>
                    <a:pt x="71797" y="432292"/>
                  </a:moveTo>
                  <a:lnTo>
                    <a:pt x="12645" y="273808"/>
                  </a:lnTo>
                  <a:cubicBezTo>
                    <a:pt x="-6700" y="222096"/>
                    <a:pt x="-3104" y="167036"/>
                    <a:pt x="18350" y="120285"/>
                  </a:cubicBezTo>
                  <a:cubicBezTo>
                    <a:pt x="39803" y="73534"/>
                    <a:pt x="78866" y="34719"/>
                    <a:pt x="130702" y="15373"/>
                  </a:cubicBezTo>
                  <a:lnTo>
                    <a:pt x="134422" y="14009"/>
                  </a:lnTo>
                  <a:lnTo>
                    <a:pt x="138142" y="12645"/>
                  </a:lnTo>
                  <a:cubicBezTo>
                    <a:pt x="189854" y="-6700"/>
                    <a:pt x="244914" y="-3104"/>
                    <a:pt x="291665" y="18350"/>
                  </a:cubicBezTo>
                  <a:cubicBezTo>
                    <a:pt x="338541" y="39679"/>
                    <a:pt x="377232" y="78866"/>
                    <a:pt x="396577" y="130702"/>
                  </a:cubicBezTo>
                  <a:lnTo>
                    <a:pt x="455729" y="289185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9" name="Freeform: Shape 138">
              <a:extLst>
                <a:ext uri="{FF2B5EF4-FFF2-40B4-BE49-F238E27FC236}">
                  <a16:creationId xmlns:a16="http://schemas.microsoft.com/office/drawing/2014/main" id="{0428A050-3C00-2FFD-7457-FC30B5DE6980}"/>
                </a:ext>
              </a:extLst>
            </p:cNvPr>
            <p:cNvSpPr/>
            <p:nvPr/>
          </p:nvSpPr>
          <p:spPr>
            <a:xfrm>
              <a:off x="9496864" y="5091110"/>
              <a:ext cx="442013" cy="461234"/>
            </a:xfrm>
            <a:custGeom>
              <a:avLst/>
              <a:gdLst>
                <a:gd name="connsiteX0" fmla="*/ 442013 w 442013"/>
                <a:gd name="connsiteY0" fmla="*/ 372027 h 461234"/>
                <a:gd name="connsiteX1" fmla="*/ 288366 w 442013"/>
                <a:gd name="connsiteY1" fmla="*/ 442836 h 461234"/>
                <a:gd name="connsiteX2" fmla="*/ 134843 w 442013"/>
                <a:gd name="connsiteY2" fmla="*/ 448665 h 461234"/>
                <a:gd name="connsiteX3" fmla="*/ 21871 w 442013"/>
                <a:gd name="connsiteY3" fmla="*/ 344497 h 461234"/>
                <a:gd name="connsiteX4" fmla="*/ 20134 w 442013"/>
                <a:gd name="connsiteY4" fmla="*/ 340901 h 461234"/>
                <a:gd name="connsiteX5" fmla="*/ 18398 w 442013"/>
                <a:gd name="connsiteY5" fmla="*/ 337304 h 461234"/>
                <a:gd name="connsiteX6" fmla="*/ 12570 w 442013"/>
                <a:gd name="connsiteY6" fmla="*/ 183781 h 461234"/>
                <a:gd name="connsiteX7" fmla="*/ 116738 w 442013"/>
                <a:gd name="connsiteY7" fmla="*/ 70809 h 461234"/>
                <a:gd name="connsiteX8" fmla="*/ 270385 w 442013"/>
                <a:gd name="connsiteY8" fmla="*/ 0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442013" y="372027"/>
                  </a:moveTo>
                  <a:lnTo>
                    <a:pt x="288366" y="442836"/>
                  </a:lnTo>
                  <a:cubicBezTo>
                    <a:pt x="238142" y="466026"/>
                    <a:pt x="183082" y="466522"/>
                    <a:pt x="134843" y="448665"/>
                  </a:cubicBezTo>
                  <a:cubicBezTo>
                    <a:pt x="86603" y="430807"/>
                    <a:pt x="44936" y="394721"/>
                    <a:pt x="21871" y="344497"/>
                  </a:cubicBezTo>
                  <a:lnTo>
                    <a:pt x="20134" y="340901"/>
                  </a:lnTo>
                  <a:lnTo>
                    <a:pt x="18398" y="337304"/>
                  </a:lnTo>
                  <a:cubicBezTo>
                    <a:pt x="-4791" y="287081"/>
                    <a:pt x="-5287" y="232021"/>
                    <a:pt x="12570" y="183781"/>
                  </a:cubicBezTo>
                  <a:cubicBezTo>
                    <a:pt x="30427" y="135542"/>
                    <a:pt x="66514" y="93875"/>
                    <a:pt x="116738" y="70809"/>
                  </a:cubicBezTo>
                  <a:lnTo>
                    <a:pt x="270385" y="0"/>
                  </a:lnTo>
                </a:path>
              </a:pathLst>
            </a:custGeom>
            <a:solidFill>
              <a:srgbClr val="CCF1FB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0" name="Freeform: Shape 139">
              <a:extLst>
                <a:ext uri="{FF2B5EF4-FFF2-40B4-BE49-F238E27FC236}">
                  <a16:creationId xmlns:a16="http://schemas.microsoft.com/office/drawing/2014/main" id="{D9522CB1-E7FA-644B-D8D9-4993E4D9BC29}"/>
                </a:ext>
              </a:extLst>
            </p:cNvPr>
            <p:cNvSpPr/>
            <p:nvPr/>
          </p:nvSpPr>
          <p:spPr>
            <a:xfrm>
              <a:off x="9767248" y="5001779"/>
              <a:ext cx="442013" cy="461234"/>
            </a:xfrm>
            <a:custGeom>
              <a:avLst/>
              <a:gdLst>
                <a:gd name="connsiteX0" fmla="*/ 0 w 442013"/>
                <a:gd name="connsiteY0" fmla="*/ 89208 h 461234"/>
                <a:gd name="connsiteX1" fmla="*/ 153647 w 442013"/>
                <a:gd name="connsiteY1" fmla="*/ 18398 h 461234"/>
                <a:gd name="connsiteX2" fmla="*/ 307170 w 442013"/>
                <a:gd name="connsiteY2" fmla="*/ 12570 h 461234"/>
                <a:gd name="connsiteX3" fmla="*/ 420142 w 442013"/>
                <a:gd name="connsiteY3" fmla="*/ 116738 h 461234"/>
                <a:gd name="connsiteX4" fmla="*/ 421879 w 442013"/>
                <a:gd name="connsiteY4" fmla="*/ 120334 h 461234"/>
                <a:gd name="connsiteX5" fmla="*/ 423615 w 442013"/>
                <a:gd name="connsiteY5" fmla="*/ 123930 h 461234"/>
                <a:gd name="connsiteX6" fmla="*/ 429443 w 442013"/>
                <a:gd name="connsiteY6" fmla="*/ 277453 h 461234"/>
                <a:gd name="connsiteX7" fmla="*/ 325276 w 442013"/>
                <a:gd name="connsiteY7" fmla="*/ 390425 h 461234"/>
                <a:gd name="connsiteX8" fmla="*/ 171628 w 442013"/>
                <a:gd name="connsiteY8" fmla="*/ 461235 h 46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013" h="461234">
                  <a:moveTo>
                    <a:pt x="0" y="89208"/>
                  </a:moveTo>
                  <a:lnTo>
                    <a:pt x="153647" y="18398"/>
                  </a:lnTo>
                  <a:cubicBezTo>
                    <a:pt x="203871" y="-4791"/>
                    <a:pt x="258931" y="-5287"/>
                    <a:pt x="307170" y="12570"/>
                  </a:cubicBezTo>
                  <a:cubicBezTo>
                    <a:pt x="355410" y="30427"/>
                    <a:pt x="397077" y="66514"/>
                    <a:pt x="420142" y="116738"/>
                  </a:cubicBezTo>
                  <a:lnTo>
                    <a:pt x="421879" y="120334"/>
                  </a:lnTo>
                  <a:lnTo>
                    <a:pt x="423615" y="123930"/>
                  </a:lnTo>
                  <a:cubicBezTo>
                    <a:pt x="446804" y="174154"/>
                    <a:pt x="447300" y="229214"/>
                    <a:pt x="429443" y="277453"/>
                  </a:cubicBezTo>
                  <a:cubicBezTo>
                    <a:pt x="411586" y="325693"/>
                    <a:pt x="375499" y="367360"/>
                    <a:pt x="325276" y="390425"/>
                  </a:cubicBezTo>
                  <a:lnTo>
                    <a:pt x="171628" y="461235"/>
                  </a:lnTo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" name="Freeform: Shape 140">
              <a:extLst>
                <a:ext uri="{FF2B5EF4-FFF2-40B4-BE49-F238E27FC236}">
                  <a16:creationId xmlns:a16="http://schemas.microsoft.com/office/drawing/2014/main" id="{68F8BB90-9CC8-3884-A616-BF88F85FD7FD}"/>
                </a:ext>
              </a:extLst>
            </p:cNvPr>
            <p:cNvSpPr/>
            <p:nvPr/>
          </p:nvSpPr>
          <p:spPr>
            <a:xfrm rot="1027801">
              <a:off x="8774701" y="3316875"/>
              <a:ext cx="1082350" cy="1635306"/>
            </a:xfrm>
            <a:custGeom>
              <a:avLst/>
              <a:gdLst>
                <a:gd name="connsiteX0" fmla="*/ 945073 w 1082350"/>
                <a:gd name="connsiteY0" fmla="*/ 0 h 1635306"/>
                <a:gd name="connsiteX1" fmla="*/ 1082351 w 1082350"/>
                <a:gd name="connsiteY1" fmla="*/ 137278 h 1635306"/>
                <a:gd name="connsiteX2" fmla="*/ 1082351 w 1082350"/>
                <a:gd name="connsiteY2" fmla="*/ 1498029 h 1635306"/>
                <a:gd name="connsiteX3" fmla="*/ 945073 w 1082350"/>
                <a:gd name="connsiteY3" fmla="*/ 1635307 h 1635306"/>
                <a:gd name="connsiteX4" fmla="*/ 137278 w 1082350"/>
                <a:gd name="connsiteY4" fmla="*/ 1635307 h 1635306"/>
                <a:gd name="connsiteX5" fmla="*/ 0 w 1082350"/>
                <a:gd name="connsiteY5" fmla="*/ 1498029 h 1635306"/>
                <a:gd name="connsiteX6" fmla="*/ 0 w 1082350"/>
                <a:gd name="connsiteY6" fmla="*/ 137278 h 1635306"/>
                <a:gd name="connsiteX7" fmla="*/ 137278 w 1082350"/>
                <a:gd name="connsiteY7" fmla="*/ 0 h 1635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2350" h="1635306">
                  <a:moveTo>
                    <a:pt x="945073" y="0"/>
                  </a:moveTo>
                  <a:cubicBezTo>
                    <a:pt x="1020889" y="0"/>
                    <a:pt x="1082351" y="61461"/>
                    <a:pt x="1082351" y="137278"/>
                  </a:cubicBezTo>
                  <a:lnTo>
                    <a:pt x="1082351" y="1498029"/>
                  </a:lnTo>
                  <a:cubicBezTo>
                    <a:pt x="1082351" y="1573845"/>
                    <a:pt x="1020889" y="1635307"/>
                    <a:pt x="945073" y="1635307"/>
                  </a:cubicBezTo>
                  <a:lnTo>
                    <a:pt x="137278" y="1635307"/>
                  </a:lnTo>
                  <a:cubicBezTo>
                    <a:pt x="61461" y="1635307"/>
                    <a:pt x="0" y="1573845"/>
                    <a:pt x="0" y="1498029"/>
                  </a:cubicBezTo>
                  <a:lnTo>
                    <a:pt x="0" y="137278"/>
                  </a:lnTo>
                  <a:cubicBezTo>
                    <a:pt x="0" y="61461"/>
                    <a:pt x="61461" y="0"/>
                    <a:pt x="137278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3" name="Freeform: Shape 141">
              <a:extLst>
                <a:ext uri="{FF2B5EF4-FFF2-40B4-BE49-F238E27FC236}">
                  <a16:creationId xmlns:a16="http://schemas.microsoft.com/office/drawing/2014/main" id="{51C5C55D-9AF0-D1C9-F971-2ADD4D71D022}"/>
                </a:ext>
              </a:extLst>
            </p:cNvPr>
            <p:cNvSpPr/>
            <p:nvPr/>
          </p:nvSpPr>
          <p:spPr>
            <a:xfrm>
              <a:off x="9110249" y="3462500"/>
              <a:ext cx="412701" cy="1338552"/>
            </a:xfrm>
            <a:custGeom>
              <a:avLst/>
              <a:gdLst>
                <a:gd name="connsiteX0" fmla="*/ 412702 w 412701"/>
                <a:gd name="connsiteY0" fmla="*/ 0 h 1338552"/>
                <a:gd name="connsiteX1" fmla="*/ 0 w 412701"/>
                <a:gd name="connsiteY1" fmla="*/ 1338553 h 133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2701" h="1338552">
                  <a:moveTo>
                    <a:pt x="412702" y="0"/>
                  </a:moveTo>
                  <a:lnTo>
                    <a:pt x="0" y="1338553"/>
                  </a:lnTo>
                </a:path>
              </a:pathLst>
            </a:custGeom>
            <a:ln w="28173" cap="rnd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5" name="Graphic 2">
              <a:extLst>
                <a:ext uri="{FF2B5EF4-FFF2-40B4-BE49-F238E27FC236}">
                  <a16:creationId xmlns:a16="http://schemas.microsoft.com/office/drawing/2014/main" id="{817ADA76-3A91-976B-E474-B4F79F78BD0F}"/>
                </a:ext>
              </a:extLst>
            </p:cNvPr>
            <p:cNvGrpSpPr/>
            <p:nvPr/>
          </p:nvGrpSpPr>
          <p:grpSpPr>
            <a:xfrm>
              <a:off x="8765808" y="3369178"/>
              <a:ext cx="592526" cy="1354810"/>
              <a:chOff x="953880" y="552407"/>
              <a:chExt cx="592526" cy="1354810"/>
            </a:xfrm>
            <a:solidFill>
              <a:srgbClr val="FFFFFF"/>
            </a:solidFill>
          </p:grpSpPr>
          <p:sp>
            <p:nvSpPr>
              <p:cNvPr id="39" name="Freeform: Shape 143">
                <a:extLst>
                  <a:ext uri="{FF2B5EF4-FFF2-40B4-BE49-F238E27FC236}">
                    <a16:creationId xmlns:a16="http://schemas.microsoft.com/office/drawing/2014/main" id="{D5AC4DA8-180F-A6B2-4EB0-FD407A575C99}"/>
                  </a:ext>
                </a:extLst>
              </p:cNvPr>
              <p:cNvSpPr/>
              <p:nvPr/>
            </p:nvSpPr>
            <p:spPr>
              <a:xfrm>
                <a:off x="1293541" y="552407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596 w 252866"/>
                  <a:gd name="connsiteY5" fmla="*/ 165868 h 252866"/>
                  <a:gd name="connsiteX6" fmla="*/ 30698 w 252866"/>
                  <a:gd name="connsiteY6" fmla="*/ 108824 h 252866"/>
                  <a:gd name="connsiteX7" fmla="*/ 23134 w 252866"/>
                  <a:gd name="connsiteY7" fmla="*/ 94439 h 252866"/>
                  <a:gd name="connsiteX8" fmla="*/ 37519 w 252866"/>
                  <a:gd name="connsiteY8" fmla="*/ 86874 h 252866"/>
                  <a:gd name="connsiteX9" fmla="*/ 222416 w 252866"/>
                  <a:gd name="connsiteY9" fmla="*/ 143918 h 252866"/>
                  <a:gd name="connsiteX10" fmla="*/ 229981 w 252866"/>
                  <a:gd name="connsiteY10" fmla="*/ 158303 h 252866"/>
                  <a:gd name="connsiteX11" fmla="*/ 215596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596" y="165868"/>
                    </a:moveTo>
                    <a:lnTo>
                      <a:pt x="30698" y="108824"/>
                    </a:lnTo>
                    <a:cubicBezTo>
                      <a:pt x="24622" y="106964"/>
                      <a:pt x="21273" y="100515"/>
                      <a:pt x="23134" y="94439"/>
                    </a:cubicBezTo>
                    <a:cubicBezTo>
                      <a:pt x="24994" y="88362"/>
                      <a:pt x="31442" y="85014"/>
                      <a:pt x="37519" y="86874"/>
                    </a:cubicBezTo>
                    <a:lnTo>
                      <a:pt x="222416" y="143918"/>
                    </a:lnTo>
                    <a:cubicBezTo>
                      <a:pt x="228493" y="145779"/>
                      <a:pt x="231841" y="152227"/>
                      <a:pt x="229981" y="158303"/>
                    </a:cubicBezTo>
                    <a:cubicBezTo>
                      <a:pt x="228120" y="164380"/>
                      <a:pt x="221672" y="167728"/>
                      <a:pt x="215596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1" name="Freeform: Shape 144">
                <a:extLst>
                  <a:ext uri="{FF2B5EF4-FFF2-40B4-BE49-F238E27FC236}">
                    <a16:creationId xmlns:a16="http://schemas.microsoft.com/office/drawing/2014/main" id="{F21D04FB-9907-8FF2-F91E-6CDAB75FAD97}"/>
                  </a:ext>
                </a:extLst>
              </p:cNvPr>
              <p:cNvSpPr/>
              <p:nvPr/>
            </p:nvSpPr>
            <p:spPr>
              <a:xfrm>
                <a:off x="1180320" y="91972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2" name="Freeform: Shape 145">
                <a:extLst>
                  <a:ext uri="{FF2B5EF4-FFF2-40B4-BE49-F238E27FC236}">
                    <a16:creationId xmlns:a16="http://schemas.microsoft.com/office/drawing/2014/main" id="{AD6B7CB2-216A-382E-0D4E-BE8D89623525}"/>
                  </a:ext>
                </a:extLst>
              </p:cNvPr>
              <p:cNvSpPr/>
              <p:nvPr/>
            </p:nvSpPr>
            <p:spPr>
              <a:xfrm>
                <a:off x="1067100" y="1287036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3" name="Freeform: Shape 146">
                <a:extLst>
                  <a:ext uri="{FF2B5EF4-FFF2-40B4-BE49-F238E27FC236}">
                    <a16:creationId xmlns:a16="http://schemas.microsoft.com/office/drawing/2014/main" id="{54DF4B69-7259-277D-0D6A-7ECDFE8B5082}"/>
                  </a:ext>
                </a:extLst>
              </p:cNvPr>
              <p:cNvSpPr/>
              <p:nvPr/>
            </p:nvSpPr>
            <p:spPr>
              <a:xfrm>
                <a:off x="953880" y="165435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6" name="Graphic 2">
              <a:extLst>
                <a:ext uri="{FF2B5EF4-FFF2-40B4-BE49-F238E27FC236}">
                  <a16:creationId xmlns:a16="http://schemas.microsoft.com/office/drawing/2014/main" id="{2C6B7722-92EB-FE9B-B309-6C3B7A5659F8}"/>
                </a:ext>
              </a:extLst>
            </p:cNvPr>
            <p:cNvGrpSpPr/>
            <p:nvPr/>
          </p:nvGrpSpPr>
          <p:grpSpPr>
            <a:xfrm>
              <a:off x="9291854" y="3531382"/>
              <a:ext cx="592526" cy="1354810"/>
              <a:chOff x="1479926" y="714611"/>
              <a:chExt cx="592526" cy="1354810"/>
            </a:xfrm>
            <a:solidFill>
              <a:srgbClr val="FFFFFF"/>
            </a:solidFill>
          </p:grpSpPr>
          <p:sp>
            <p:nvSpPr>
              <p:cNvPr id="35" name="Freeform: Shape 148">
                <a:extLst>
                  <a:ext uri="{FF2B5EF4-FFF2-40B4-BE49-F238E27FC236}">
                    <a16:creationId xmlns:a16="http://schemas.microsoft.com/office/drawing/2014/main" id="{2C3546B4-3964-1FDF-1D7E-6B0B569D9F74}"/>
                  </a:ext>
                </a:extLst>
              </p:cNvPr>
              <p:cNvSpPr/>
              <p:nvPr/>
            </p:nvSpPr>
            <p:spPr>
              <a:xfrm>
                <a:off x="1819587" y="714611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6" name="Freeform: Shape 149">
                <a:extLst>
                  <a:ext uri="{FF2B5EF4-FFF2-40B4-BE49-F238E27FC236}">
                    <a16:creationId xmlns:a16="http://schemas.microsoft.com/office/drawing/2014/main" id="{EA06279E-E80A-ABB6-07BC-7AA9BBC42572}"/>
                  </a:ext>
                </a:extLst>
              </p:cNvPr>
              <p:cNvSpPr/>
              <p:nvPr/>
            </p:nvSpPr>
            <p:spPr>
              <a:xfrm>
                <a:off x="1706367" y="1081925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50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7" name="Freeform: Shape 150">
                <a:extLst>
                  <a:ext uri="{FF2B5EF4-FFF2-40B4-BE49-F238E27FC236}">
                    <a16:creationId xmlns:a16="http://schemas.microsoft.com/office/drawing/2014/main" id="{8BFBD057-EA0B-B84C-A7A1-07730CB12F36}"/>
                  </a:ext>
                </a:extLst>
              </p:cNvPr>
              <p:cNvSpPr/>
              <p:nvPr/>
            </p:nvSpPr>
            <p:spPr>
              <a:xfrm>
                <a:off x="1593146" y="1449240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9" y="145778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38" name="Freeform: Shape 151">
                <a:extLst>
                  <a:ext uri="{FF2B5EF4-FFF2-40B4-BE49-F238E27FC236}">
                    <a16:creationId xmlns:a16="http://schemas.microsoft.com/office/drawing/2014/main" id="{7AB0BEFB-7789-25D0-42A5-195EDDF178D4}"/>
                  </a:ext>
                </a:extLst>
              </p:cNvPr>
              <p:cNvSpPr/>
              <p:nvPr/>
            </p:nvSpPr>
            <p:spPr>
              <a:xfrm>
                <a:off x="1479926" y="1816554"/>
                <a:ext cx="252866" cy="252866"/>
              </a:xfrm>
              <a:custGeom>
                <a:avLst/>
                <a:gdLst>
                  <a:gd name="connsiteX0" fmla="*/ 163636 w 252866"/>
                  <a:gd name="connsiteY0" fmla="*/ 5648 h 252866"/>
                  <a:gd name="connsiteX1" fmla="*/ 5648 w 252866"/>
                  <a:gd name="connsiteY1" fmla="*/ 89230 h 252866"/>
                  <a:gd name="connsiteX2" fmla="*/ 89230 w 252866"/>
                  <a:gd name="connsiteY2" fmla="*/ 247218 h 252866"/>
                  <a:gd name="connsiteX3" fmla="*/ 247218 w 252866"/>
                  <a:gd name="connsiteY3" fmla="*/ 163636 h 252866"/>
                  <a:gd name="connsiteX4" fmla="*/ 163636 w 252866"/>
                  <a:gd name="connsiteY4" fmla="*/ 5648 h 252866"/>
                  <a:gd name="connsiteX5" fmla="*/ 215472 w 252866"/>
                  <a:gd name="connsiteY5" fmla="*/ 165868 h 252866"/>
                  <a:gd name="connsiteX6" fmla="*/ 30574 w 252866"/>
                  <a:gd name="connsiteY6" fmla="*/ 108824 h 252866"/>
                  <a:gd name="connsiteX7" fmla="*/ 23010 w 252866"/>
                  <a:gd name="connsiteY7" fmla="*/ 94439 h 252866"/>
                  <a:gd name="connsiteX8" fmla="*/ 37395 w 252866"/>
                  <a:gd name="connsiteY8" fmla="*/ 86874 h 252866"/>
                  <a:gd name="connsiteX9" fmla="*/ 222292 w 252866"/>
                  <a:gd name="connsiteY9" fmla="*/ 143918 h 252866"/>
                  <a:gd name="connsiteX10" fmla="*/ 229857 w 252866"/>
                  <a:gd name="connsiteY10" fmla="*/ 158303 h 252866"/>
                  <a:gd name="connsiteX11" fmla="*/ 215472 w 252866"/>
                  <a:gd name="connsiteY11" fmla="*/ 165868 h 252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2866" h="252866">
                    <a:moveTo>
                      <a:pt x="163636" y="5648"/>
                    </a:moveTo>
                    <a:cubicBezTo>
                      <a:pt x="96919" y="-14937"/>
                      <a:pt x="26234" y="22514"/>
                      <a:pt x="5648" y="89230"/>
                    </a:cubicBezTo>
                    <a:cubicBezTo>
                      <a:pt x="-14937" y="155947"/>
                      <a:pt x="22514" y="226632"/>
                      <a:pt x="89230" y="247218"/>
                    </a:cubicBezTo>
                    <a:cubicBezTo>
                      <a:pt x="155947" y="267803"/>
                      <a:pt x="226632" y="230353"/>
                      <a:pt x="247218" y="163636"/>
                    </a:cubicBezTo>
                    <a:cubicBezTo>
                      <a:pt x="267803" y="96919"/>
                      <a:pt x="230353" y="26234"/>
                      <a:pt x="163636" y="5648"/>
                    </a:cubicBezTo>
                    <a:close/>
                    <a:moveTo>
                      <a:pt x="215472" y="165868"/>
                    </a:moveTo>
                    <a:lnTo>
                      <a:pt x="30574" y="108824"/>
                    </a:lnTo>
                    <a:cubicBezTo>
                      <a:pt x="24498" y="106964"/>
                      <a:pt x="21149" y="100515"/>
                      <a:pt x="23010" y="94439"/>
                    </a:cubicBezTo>
                    <a:cubicBezTo>
                      <a:pt x="24870" y="88362"/>
                      <a:pt x="31318" y="85014"/>
                      <a:pt x="37395" y="86874"/>
                    </a:cubicBezTo>
                    <a:lnTo>
                      <a:pt x="222292" y="143918"/>
                    </a:lnTo>
                    <a:cubicBezTo>
                      <a:pt x="228368" y="145779"/>
                      <a:pt x="231717" y="152227"/>
                      <a:pt x="229857" y="158303"/>
                    </a:cubicBezTo>
                    <a:cubicBezTo>
                      <a:pt x="227996" y="164380"/>
                      <a:pt x="221548" y="167728"/>
                      <a:pt x="215472" y="1658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0E3BDD0-F8B8-C4EE-C37A-D36DF314EE0B}"/>
              </a:ext>
            </a:extLst>
          </p:cNvPr>
          <p:cNvGrpSpPr/>
          <p:nvPr/>
        </p:nvGrpSpPr>
        <p:grpSpPr>
          <a:xfrm>
            <a:off x="1469999" y="3433127"/>
            <a:ext cx="1368495" cy="565047"/>
            <a:chOff x="586484" y="2508060"/>
            <a:chExt cx="3074037" cy="1270538"/>
          </a:xfrm>
          <a:solidFill>
            <a:srgbClr val="41B6E6"/>
          </a:solidFill>
        </p:grpSpPr>
        <p:sp>
          <p:nvSpPr>
            <p:cNvPr id="86" name="Freeform: Shape 31">
              <a:extLst>
                <a:ext uri="{FF2B5EF4-FFF2-40B4-BE49-F238E27FC236}">
                  <a16:creationId xmlns:a16="http://schemas.microsoft.com/office/drawing/2014/main" id="{68865024-2919-ABC0-045A-5F8F65FF3D8F}"/>
                </a:ext>
              </a:extLst>
            </p:cNvPr>
            <p:cNvSpPr/>
            <p:nvPr/>
          </p:nvSpPr>
          <p:spPr>
            <a:xfrm>
              <a:off x="720613" y="3624675"/>
              <a:ext cx="2805779" cy="153923"/>
            </a:xfrm>
            <a:custGeom>
              <a:avLst/>
              <a:gdLst>
                <a:gd name="connsiteX0" fmla="*/ 2805779 w 2805779"/>
                <a:gd name="connsiteY0" fmla="*/ 0 h 153923"/>
                <a:gd name="connsiteX1" fmla="*/ 2651855 w 2805779"/>
                <a:gd name="connsiteY1" fmla="*/ 153924 h 153923"/>
                <a:gd name="connsiteX2" fmla="*/ 153924 w 2805779"/>
                <a:gd name="connsiteY2" fmla="*/ 153924 h 153923"/>
                <a:gd name="connsiteX3" fmla="*/ 0 w 2805779"/>
                <a:gd name="connsiteY3" fmla="*/ 0 h 153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05779" h="153923">
                  <a:moveTo>
                    <a:pt x="2805779" y="0"/>
                  </a:moveTo>
                  <a:cubicBezTo>
                    <a:pt x="2805779" y="84677"/>
                    <a:pt x="2736533" y="153924"/>
                    <a:pt x="2651855" y="153924"/>
                  </a:cubicBezTo>
                  <a:lnTo>
                    <a:pt x="153924" y="153924"/>
                  </a:lnTo>
                  <a:cubicBezTo>
                    <a:pt x="69247" y="153924"/>
                    <a:pt x="0" y="84677"/>
                    <a:pt x="0" y="0"/>
                  </a:cubicBezTo>
                </a:path>
              </a:pathLst>
            </a:custGeom>
            <a:grpFill/>
            <a:ln w="381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87" name="Graphic 5">
              <a:extLst>
                <a:ext uri="{FF2B5EF4-FFF2-40B4-BE49-F238E27FC236}">
                  <a16:creationId xmlns:a16="http://schemas.microsoft.com/office/drawing/2014/main" id="{F47E7ABC-FB8A-8545-68D1-00B771FCF544}"/>
                </a:ext>
              </a:extLst>
            </p:cNvPr>
            <p:cNvGrpSpPr/>
            <p:nvPr/>
          </p:nvGrpSpPr>
          <p:grpSpPr>
            <a:xfrm>
              <a:off x="586484" y="2508060"/>
              <a:ext cx="3074037" cy="1106900"/>
              <a:chOff x="586484" y="784438"/>
              <a:chExt cx="3074037" cy="1106900"/>
            </a:xfrm>
            <a:grpFill/>
          </p:grpSpPr>
          <p:sp>
            <p:nvSpPr>
              <p:cNvPr id="90" name="Freeform: Shape 33">
                <a:extLst>
                  <a:ext uri="{FF2B5EF4-FFF2-40B4-BE49-F238E27FC236}">
                    <a16:creationId xmlns:a16="http://schemas.microsoft.com/office/drawing/2014/main" id="{2C7D8EC5-CCCB-F63D-141C-E6B2C54D1BAC}"/>
                  </a:ext>
                </a:extLst>
              </p:cNvPr>
              <p:cNvSpPr/>
              <p:nvPr/>
            </p:nvSpPr>
            <p:spPr>
              <a:xfrm>
                <a:off x="586484" y="784438"/>
                <a:ext cx="3074037" cy="1106900"/>
              </a:xfrm>
              <a:custGeom>
                <a:avLst/>
                <a:gdLst>
                  <a:gd name="connsiteX0" fmla="*/ 3072115 w 3074037"/>
                  <a:gd name="connsiteY0" fmla="*/ 1054894 h 1106900"/>
                  <a:gd name="connsiteX1" fmla="*/ 3032682 w 3074037"/>
                  <a:gd name="connsiteY1" fmla="*/ 1106900 h 1106900"/>
                  <a:gd name="connsiteX2" fmla="*/ 41356 w 3074037"/>
                  <a:gd name="connsiteY2" fmla="*/ 1106900 h 1106900"/>
                  <a:gd name="connsiteX3" fmla="*/ 1922 w 3074037"/>
                  <a:gd name="connsiteY3" fmla="*/ 1054894 h 1106900"/>
                  <a:gd name="connsiteX4" fmla="*/ 282719 w 3074037"/>
                  <a:gd name="connsiteY4" fmla="*/ 52007 h 1106900"/>
                  <a:gd name="connsiteX5" fmla="*/ 351299 w 3074037"/>
                  <a:gd name="connsiteY5" fmla="*/ 0 h 1106900"/>
                  <a:gd name="connsiteX6" fmla="*/ 2722738 w 3074037"/>
                  <a:gd name="connsiteY6" fmla="*/ 0 h 1106900"/>
                  <a:gd name="connsiteX7" fmla="*/ 2791318 w 3074037"/>
                  <a:gd name="connsiteY7" fmla="*/ 52007 h 1106900"/>
                  <a:gd name="connsiteX8" fmla="*/ 3072115 w 3074037"/>
                  <a:gd name="connsiteY8" fmla="*/ 1054894 h 1106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74037" h="1106900">
                    <a:moveTo>
                      <a:pt x="3072115" y="1054894"/>
                    </a:moveTo>
                    <a:cubicBezTo>
                      <a:pt x="3080116" y="1083469"/>
                      <a:pt x="3062400" y="1106900"/>
                      <a:pt x="3032682" y="1106900"/>
                    </a:cubicBezTo>
                    <a:lnTo>
                      <a:pt x="41356" y="1106900"/>
                    </a:lnTo>
                    <a:cubicBezTo>
                      <a:pt x="11638" y="1106900"/>
                      <a:pt x="-6079" y="1083469"/>
                      <a:pt x="1922" y="1054894"/>
                    </a:cubicBezTo>
                    <a:lnTo>
                      <a:pt x="282719" y="52007"/>
                    </a:lnTo>
                    <a:cubicBezTo>
                      <a:pt x="290720" y="23432"/>
                      <a:pt x="321581" y="0"/>
                      <a:pt x="351299" y="0"/>
                    </a:cubicBezTo>
                    <a:lnTo>
                      <a:pt x="2722738" y="0"/>
                    </a:lnTo>
                    <a:cubicBezTo>
                      <a:pt x="2752456" y="0"/>
                      <a:pt x="2783317" y="23432"/>
                      <a:pt x="2791318" y="52007"/>
                    </a:cubicBezTo>
                    <a:lnTo>
                      <a:pt x="3072115" y="1054894"/>
                    </a:lnTo>
                    <a:close/>
                  </a:path>
                </a:pathLst>
              </a:custGeom>
              <a:grpFill/>
              <a:ln w="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91" name="Freeform: Shape 34">
                <a:extLst>
                  <a:ext uri="{FF2B5EF4-FFF2-40B4-BE49-F238E27FC236}">
                    <a16:creationId xmlns:a16="http://schemas.microsoft.com/office/drawing/2014/main" id="{35DA1904-63FA-D15D-B51A-6C02686A8566}"/>
                  </a:ext>
                </a:extLst>
              </p:cNvPr>
              <p:cNvSpPr/>
              <p:nvPr/>
            </p:nvSpPr>
            <p:spPr>
              <a:xfrm>
                <a:off x="586484" y="784438"/>
                <a:ext cx="3074037" cy="1106900"/>
              </a:xfrm>
              <a:custGeom>
                <a:avLst/>
                <a:gdLst>
                  <a:gd name="connsiteX0" fmla="*/ 3072115 w 3074037"/>
                  <a:gd name="connsiteY0" fmla="*/ 1054894 h 1106900"/>
                  <a:gd name="connsiteX1" fmla="*/ 3032682 w 3074037"/>
                  <a:gd name="connsiteY1" fmla="*/ 1106900 h 1106900"/>
                  <a:gd name="connsiteX2" fmla="*/ 41356 w 3074037"/>
                  <a:gd name="connsiteY2" fmla="*/ 1106900 h 1106900"/>
                  <a:gd name="connsiteX3" fmla="*/ 1922 w 3074037"/>
                  <a:gd name="connsiteY3" fmla="*/ 1054894 h 1106900"/>
                  <a:gd name="connsiteX4" fmla="*/ 282719 w 3074037"/>
                  <a:gd name="connsiteY4" fmla="*/ 52007 h 1106900"/>
                  <a:gd name="connsiteX5" fmla="*/ 351299 w 3074037"/>
                  <a:gd name="connsiteY5" fmla="*/ 0 h 1106900"/>
                  <a:gd name="connsiteX6" fmla="*/ 2722738 w 3074037"/>
                  <a:gd name="connsiteY6" fmla="*/ 0 h 1106900"/>
                  <a:gd name="connsiteX7" fmla="*/ 2791318 w 3074037"/>
                  <a:gd name="connsiteY7" fmla="*/ 52007 h 1106900"/>
                  <a:gd name="connsiteX8" fmla="*/ 3072115 w 3074037"/>
                  <a:gd name="connsiteY8" fmla="*/ 1054894 h 1106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74037" h="1106900">
                    <a:moveTo>
                      <a:pt x="3072115" y="1054894"/>
                    </a:moveTo>
                    <a:cubicBezTo>
                      <a:pt x="3080116" y="1083469"/>
                      <a:pt x="3062400" y="1106900"/>
                      <a:pt x="3032682" y="1106900"/>
                    </a:cubicBezTo>
                    <a:lnTo>
                      <a:pt x="41356" y="1106900"/>
                    </a:lnTo>
                    <a:cubicBezTo>
                      <a:pt x="11638" y="1106900"/>
                      <a:pt x="-6079" y="1083469"/>
                      <a:pt x="1922" y="1054894"/>
                    </a:cubicBezTo>
                    <a:lnTo>
                      <a:pt x="282719" y="52007"/>
                    </a:lnTo>
                    <a:cubicBezTo>
                      <a:pt x="290720" y="23432"/>
                      <a:pt x="321581" y="0"/>
                      <a:pt x="351299" y="0"/>
                    </a:cubicBezTo>
                    <a:lnTo>
                      <a:pt x="2722738" y="0"/>
                    </a:lnTo>
                    <a:cubicBezTo>
                      <a:pt x="2752456" y="0"/>
                      <a:pt x="2783317" y="23432"/>
                      <a:pt x="2791318" y="52007"/>
                    </a:cubicBezTo>
                    <a:lnTo>
                      <a:pt x="3072115" y="1054894"/>
                    </a:lnTo>
                    <a:close/>
                  </a:path>
                </a:pathLst>
              </a:custGeom>
              <a:grpFill/>
              <a:ln w="38100" cap="flat">
                <a:solidFill>
                  <a:schemeClr val="bg1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88" name="Freeform: Shape 35">
              <a:extLst>
                <a:ext uri="{FF2B5EF4-FFF2-40B4-BE49-F238E27FC236}">
                  <a16:creationId xmlns:a16="http://schemas.microsoft.com/office/drawing/2014/main" id="{7CB82969-A5DC-C50C-9EAD-4F52DCCB73FC}"/>
                </a:ext>
              </a:extLst>
            </p:cNvPr>
            <p:cNvSpPr/>
            <p:nvPr/>
          </p:nvSpPr>
          <p:spPr>
            <a:xfrm>
              <a:off x="727872" y="2584926"/>
              <a:ext cx="2791358" cy="943356"/>
            </a:xfrm>
            <a:custGeom>
              <a:avLst/>
              <a:gdLst>
                <a:gd name="connsiteX0" fmla="*/ 2789091 w 2791358"/>
                <a:gd name="connsiteY0" fmla="*/ 890397 h 943356"/>
                <a:gd name="connsiteX1" fmla="*/ 2751277 w 2791358"/>
                <a:gd name="connsiteY1" fmla="*/ 943356 h 943356"/>
                <a:gd name="connsiteX2" fmla="*/ 40081 w 2791358"/>
                <a:gd name="connsiteY2" fmla="*/ 943356 h 943356"/>
                <a:gd name="connsiteX3" fmla="*/ 2267 w 2791358"/>
                <a:gd name="connsiteY3" fmla="*/ 890397 h 943356"/>
                <a:gd name="connsiteX4" fmla="*/ 214674 w 2791358"/>
                <a:gd name="connsiteY4" fmla="*/ 52959 h 943356"/>
                <a:gd name="connsiteX5" fmla="*/ 284112 w 2791358"/>
                <a:gd name="connsiteY5" fmla="*/ 0 h 943356"/>
                <a:gd name="connsiteX6" fmla="*/ 2516772 w 2791358"/>
                <a:gd name="connsiteY6" fmla="*/ 0 h 943356"/>
                <a:gd name="connsiteX7" fmla="*/ 2586209 w 2791358"/>
                <a:gd name="connsiteY7" fmla="*/ 52959 h 943356"/>
                <a:gd name="connsiteX8" fmla="*/ 2789091 w 2791358"/>
                <a:gd name="connsiteY8" fmla="*/ 890302 h 94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91358" h="943356">
                  <a:moveTo>
                    <a:pt x="2789091" y="890397"/>
                  </a:moveTo>
                  <a:cubicBezTo>
                    <a:pt x="2797759" y="919544"/>
                    <a:pt x="2780805" y="943356"/>
                    <a:pt x="2751277" y="943356"/>
                  </a:cubicBezTo>
                  <a:lnTo>
                    <a:pt x="40081" y="943356"/>
                  </a:lnTo>
                  <a:cubicBezTo>
                    <a:pt x="10554" y="943356"/>
                    <a:pt x="-6401" y="919544"/>
                    <a:pt x="2267" y="890397"/>
                  </a:cubicBezTo>
                  <a:lnTo>
                    <a:pt x="214674" y="52959"/>
                  </a:lnTo>
                  <a:cubicBezTo>
                    <a:pt x="223342" y="23813"/>
                    <a:pt x="254584" y="0"/>
                    <a:pt x="284112" y="0"/>
                  </a:cubicBezTo>
                  <a:lnTo>
                    <a:pt x="2516772" y="0"/>
                  </a:lnTo>
                  <a:cubicBezTo>
                    <a:pt x="2546299" y="0"/>
                    <a:pt x="2577446" y="23813"/>
                    <a:pt x="2586209" y="52959"/>
                  </a:cubicBezTo>
                  <a:lnTo>
                    <a:pt x="2789091" y="890302"/>
                  </a:lnTo>
                  <a:close/>
                </a:path>
              </a:pathLst>
            </a:custGeom>
            <a:grpFill/>
            <a:ln w="2857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89" name="Freeform: Shape 36">
              <a:extLst>
                <a:ext uri="{FF2B5EF4-FFF2-40B4-BE49-F238E27FC236}">
                  <a16:creationId xmlns:a16="http://schemas.microsoft.com/office/drawing/2014/main" id="{32A30C1E-8E2A-813E-8E45-1A71567EF13B}"/>
                </a:ext>
              </a:extLst>
            </p:cNvPr>
            <p:cNvSpPr/>
            <p:nvPr/>
          </p:nvSpPr>
          <p:spPr>
            <a:xfrm>
              <a:off x="813482" y="2705417"/>
              <a:ext cx="2622899" cy="818102"/>
            </a:xfrm>
            <a:custGeom>
              <a:avLst/>
              <a:gdLst>
                <a:gd name="connsiteX0" fmla="*/ 0 w 2622899"/>
                <a:gd name="connsiteY0" fmla="*/ 808482 h 818102"/>
                <a:gd name="connsiteX1" fmla="*/ 184690 w 2622899"/>
                <a:gd name="connsiteY1" fmla="*/ 45339 h 818102"/>
                <a:gd name="connsiteX2" fmla="*/ 250603 w 2622899"/>
                <a:gd name="connsiteY2" fmla="*/ 0 h 818102"/>
                <a:gd name="connsiteX3" fmla="*/ 2371630 w 2622899"/>
                <a:gd name="connsiteY3" fmla="*/ 0 h 818102"/>
                <a:gd name="connsiteX4" fmla="*/ 2437543 w 2622899"/>
                <a:gd name="connsiteY4" fmla="*/ 45339 h 818102"/>
                <a:gd name="connsiteX5" fmla="*/ 2622899 w 2622899"/>
                <a:gd name="connsiteY5" fmla="*/ 818102 h 818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22899" h="818102">
                  <a:moveTo>
                    <a:pt x="0" y="808482"/>
                  </a:moveTo>
                  <a:lnTo>
                    <a:pt x="184690" y="45339"/>
                  </a:lnTo>
                  <a:cubicBezTo>
                    <a:pt x="192977" y="20384"/>
                    <a:pt x="222599" y="0"/>
                    <a:pt x="250603" y="0"/>
                  </a:cubicBezTo>
                  <a:lnTo>
                    <a:pt x="2371630" y="0"/>
                  </a:lnTo>
                  <a:cubicBezTo>
                    <a:pt x="2399633" y="0"/>
                    <a:pt x="2429351" y="20384"/>
                    <a:pt x="2437543" y="45339"/>
                  </a:cubicBezTo>
                  <a:lnTo>
                    <a:pt x="2622899" y="818102"/>
                  </a:lnTo>
                </a:path>
              </a:pathLst>
            </a:custGeom>
            <a:grpFill/>
            <a:ln w="2848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8CFEA0B-5375-D8DF-26A3-B44EDDCBFC8B}"/>
              </a:ext>
            </a:extLst>
          </p:cNvPr>
          <p:cNvGrpSpPr/>
          <p:nvPr/>
        </p:nvGrpSpPr>
        <p:grpSpPr>
          <a:xfrm>
            <a:off x="8033210" y="3073162"/>
            <a:ext cx="875265" cy="991778"/>
            <a:chOff x="635387" y="538637"/>
            <a:chExt cx="1663563" cy="1802225"/>
          </a:xfrm>
          <a:solidFill>
            <a:srgbClr val="FBD815"/>
          </a:solidFill>
        </p:grpSpPr>
        <p:sp>
          <p:nvSpPr>
            <p:cNvPr id="112" name="Freeform: Shape 40">
              <a:extLst>
                <a:ext uri="{FF2B5EF4-FFF2-40B4-BE49-F238E27FC236}">
                  <a16:creationId xmlns:a16="http://schemas.microsoft.com/office/drawing/2014/main" id="{B1F2176D-CE66-C9C8-2E62-6FFA50019A86}"/>
                </a:ext>
              </a:extLst>
            </p:cNvPr>
            <p:cNvSpPr/>
            <p:nvPr/>
          </p:nvSpPr>
          <p:spPr>
            <a:xfrm>
              <a:off x="914851" y="1288350"/>
              <a:ext cx="1384099" cy="829008"/>
            </a:xfrm>
            <a:custGeom>
              <a:avLst/>
              <a:gdLst>
                <a:gd name="connsiteX0" fmla="*/ 95 w 1384099"/>
                <a:gd name="connsiteY0" fmla="*/ 0 h 829008"/>
                <a:gd name="connsiteX1" fmla="*/ 1035844 w 1384099"/>
                <a:gd name="connsiteY1" fmla="*/ 0 h 829008"/>
                <a:gd name="connsiteX2" fmla="*/ 1035844 w 1384099"/>
                <a:gd name="connsiteY2" fmla="*/ 100013 h 829008"/>
                <a:gd name="connsiteX3" fmla="*/ 1047560 w 1384099"/>
                <a:gd name="connsiteY3" fmla="*/ 94488 h 829008"/>
                <a:gd name="connsiteX4" fmla="*/ 1146524 w 1384099"/>
                <a:gd name="connsiteY4" fmla="*/ 64294 h 829008"/>
                <a:gd name="connsiteX5" fmla="*/ 1259777 w 1384099"/>
                <a:gd name="connsiteY5" fmla="*/ 73628 h 829008"/>
                <a:gd name="connsiteX6" fmla="*/ 1348359 w 1384099"/>
                <a:gd name="connsiteY6" fmla="*/ 148019 h 829008"/>
                <a:gd name="connsiteX7" fmla="*/ 1382363 w 1384099"/>
                <a:gd name="connsiteY7" fmla="*/ 256127 h 829008"/>
                <a:gd name="connsiteX8" fmla="*/ 1376077 w 1384099"/>
                <a:gd name="connsiteY8" fmla="*/ 355283 h 829008"/>
                <a:gd name="connsiteX9" fmla="*/ 1343120 w 1384099"/>
                <a:gd name="connsiteY9" fmla="*/ 431959 h 829008"/>
                <a:gd name="connsiteX10" fmla="*/ 1204436 w 1384099"/>
                <a:gd name="connsiteY10" fmla="*/ 554165 h 829008"/>
                <a:gd name="connsiteX11" fmla="*/ 1050893 w 1384099"/>
                <a:gd name="connsiteY11" fmla="*/ 603504 h 829008"/>
                <a:gd name="connsiteX12" fmla="*/ 942308 w 1384099"/>
                <a:gd name="connsiteY12" fmla="*/ 621506 h 829008"/>
                <a:gd name="connsiteX13" fmla="*/ 936879 w 1384099"/>
                <a:gd name="connsiteY13" fmla="*/ 625888 h 829008"/>
                <a:gd name="connsiteX14" fmla="*/ 875348 w 1384099"/>
                <a:gd name="connsiteY14" fmla="*/ 733520 h 829008"/>
                <a:gd name="connsiteX15" fmla="*/ 788384 w 1384099"/>
                <a:gd name="connsiteY15" fmla="*/ 815912 h 829008"/>
                <a:gd name="connsiteX16" fmla="*/ 764667 w 1384099"/>
                <a:gd name="connsiteY16" fmla="*/ 827437 h 829008"/>
                <a:gd name="connsiteX17" fmla="*/ 756095 w 1384099"/>
                <a:gd name="connsiteY17" fmla="*/ 828961 h 829008"/>
                <a:gd name="connsiteX18" fmla="*/ 280416 w 1384099"/>
                <a:gd name="connsiteY18" fmla="*/ 828770 h 829008"/>
                <a:gd name="connsiteX19" fmla="*/ 262414 w 1384099"/>
                <a:gd name="connsiteY19" fmla="*/ 823246 h 829008"/>
                <a:gd name="connsiteX20" fmla="*/ 187547 w 1384099"/>
                <a:gd name="connsiteY20" fmla="*/ 765334 h 829008"/>
                <a:gd name="connsiteX21" fmla="*/ 92107 w 1384099"/>
                <a:gd name="connsiteY21" fmla="*/ 607124 h 829008"/>
                <a:gd name="connsiteX22" fmla="*/ 39433 w 1384099"/>
                <a:gd name="connsiteY22" fmla="*/ 431197 h 829008"/>
                <a:gd name="connsiteX23" fmla="*/ 18002 w 1384099"/>
                <a:gd name="connsiteY23" fmla="*/ 304895 h 829008"/>
                <a:gd name="connsiteX24" fmla="*/ 8096 w 1384099"/>
                <a:gd name="connsiteY24" fmla="*/ 208121 h 829008"/>
                <a:gd name="connsiteX25" fmla="*/ 0 w 1384099"/>
                <a:gd name="connsiteY25" fmla="*/ 6858 h 829008"/>
                <a:gd name="connsiteX26" fmla="*/ 0 w 1384099"/>
                <a:gd name="connsiteY26" fmla="*/ 0 h 829008"/>
                <a:gd name="connsiteX27" fmla="*/ 988028 w 1384099"/>
                <a:gd name="connsiteY27" fmla="*/ 473392 h 829008"/>
                <a:gd name="connsiteX28" fmla="*/ 993457 w 1384099"/>
                <a:gd name="connsiteY28" fmla="*/ 472916 h 829008"/>
                <a:gd name="connsiteX29" fmla="*/ 1046702 w 1384099"/>
                <a:gd name="connsiteY29" fmla="*/ 462725 h 829008"/>
                <a:gd name="connsiteX30" fmla="*/ 1166241 w 1384099"/>
                <a:gd name="connsiteY30" fmla="*/ 419767 h 829008"/>
                <a:gd name="connsiteX31" fmla="*/ 1230821 w 1384099"/>
                <a:gd name="connsiteY31" fmla="*/ 354997 h 829008"/>
                <a:gd name="connsiteX32" fmla="*/ 1243584 w 1384099"/>
                <a:gd name="connsiteY32" fmla="*/ 249365 h 829008"/>
                <a:gd name="connsiteX33" fmla="*/ 1186148 w 1384099"/>
                <a:gd name="connsiteY33" fmla="*/ 201168 h 829008"/>
                <a:gd name="connsiteX34" fmla="*/ 1127951 w 1384099"/>
                <a:gd name="connsiteY34" fmla="*/ 209931 h 829008"/>
                <a:gd name="connsiteX35" fmla="*/ 1021747 w 1384099"/>
                <a:gd name="connsiteY35" fmla="*/ 292322 h 829008"/>
                <a:gd name="connsiteX36" fmla="*/ 1019747 w 1384099"/>
                <a:gd name="connsiteY36" fmla="*/ 296990 h 829008"/>
                <a:gd name="connsiteX37" fmla="*/ 1016508 w 1384099"/>
                <a:gd name="connsiteY37" fmla="*/ 321088 h 829008"/>
                <a:gd name="connsiteX38" fmla="*/ 996315 w 1384099"/>
                <a:gd name="connsiteY38" fmla="*/ 436531 h 829008"/>
                <a:gd name="connsiteX39" fmla="*/ 988028 w 1384099"/>
                <a:gd name="connsiteY39" fmla="*/ 473392 h 829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384099" h="829008">
                  <a:moveTo>
                    <a:pt x="95" y="0"/>
                  </a:moveTo>
                  <a:lnTo>
                    <a:pt x="1035844" y="0"/>
                  </a:lnTo>
                  <a:lnTo>
                    <a:pt x="1035844" y="100013"/>
                  </a:lnTo>
                  <a:cubicBezTo>
                    <a:pt x="1039559" y="98203"/>
                    <a:pt x="1043559" y="96298"/>
                    <a:pt x="1047560" y="94488"/>
                  </a:cubicBezTo>
                  <a:cubicBezTo>
                    <a:pt x="1079087" y="79629"/>
                    <a:pt x="1112044" y="69056"/>
                    <a:pt x="1146524" y="64294"/>
                  </a:cubicBezTo>
                  <a:cubicBezTo>
                    <a:pt x="1184910" y="59055"/>
                    <a:pt x="1222915" y="60103"/>
                    <a:pt x="1259777" y="73628"/>
                  </a:cubicBezTo>
                  <a:cubicBezTo>
                    <a:pt x="1298353" y="87821"/>
                    <a:pt x="1327404" y="113157"/>
                    <a:pt x="1348359" y="148019"/>
                  </a:cubicBezTo>
                  <a:cubicBezTo>
                    <a:pt x="1368362" y="181261"/>
                    <a:pt x="1378553" y="217742"/>
                    <a:pt x="1382363" y="256127"/>
                  </a:cubicBezTo>
                  <a:cubicBezTo>
                    <a:pt x="1385697" y="289560"/>
                    <a:pt x="1384554" y="322707"/>
                    <a:pt x="1376077" y="355283"/>
                  </a:cubicBezTo>
                  <a:cubicBezTo>
                    <a:pt x="1368933" y="382524"/>
                    <a:pt x="1357598" y="407956"/>
                    <a:pt x="1343120" y="431959"/>
                  </a:cubicBezTo>
                  <a:cubicBezTo>
                    <a:pt x="1309592" y="487204"/>
                    <a:pt x="1261777" y="525971"/>
                    <a:pt x="1204436" y="554165"/>
                  </a:cubicBezTo>
                  <a:cubicBezTo>
                    <a:pt x="1155668" y="578072"/>
                    <a:pt x="1103948" y="593312"/>
                    <a:pt x="1050893" y="603504"/>
                  </a:cubicBezTo>
                  <a:cubicBezTo>
                    <a:pt x="1014889" y="610362"/>
                    <a:pt x="978408" y="615506"/>
                    <a:pt x="942308" y="621506"/>
                  </a:cubicBezTo>
                  <a:cubicBezTo>
                    <a:pt x="940308" y="621887"/>
                    <a:pt x="937832" y="623983"/>
                    <a:pt x="936879" y="625888"/>
                  </a:cubicBezTo>
                  <a:cubicBezTo>
                    <a:pt x="919734" y="663702"/>
                    <a:pt x="900303" y="700088"/>
                    <a:pt x="875348" y="733520"/>
                  </a:cubicBezTo>
                  <a:cubicBezTo>
                    <a:pt x="851154" y="766001"/>
                    <a:pt x="823532" y="795052"/>
                    <a:pt x="788384" y="815912"/>
                  </a:cubicBezTo>
                  <a:cubicBezTo>
                    <a:pt x="780860" y="820388"/>
                    <a:pt x="772668" y="823817"/>
                    <a:pt x="764667" y="827437"/>
                  </a:cubicBezTo>
                  <a:cubicBezTo>
                    <a:pt x="762095" y="828580"/>
                    <a:pt x="758952" y="828961"/>
                    <a:pt x="756095" y="828961"/>
                  </a:cubicBezTo>
                  <a:cubicBezTo>
                    <a:pt x="597503" y="828961"/>
                    <a:pt x="439007" y="829151"/>
                    <a:pt x="280416" y="828770"/>
                  </a:cubicBezTo>
                  <a:cubicBezTo>
                    <a:pt x="274415" y="828770"/>
                    <a:pt x="268034" y="825913"/>
                    <a:pt x="262414" y="823246"/>
                  </a:cubicBezTo>
                  <a:cubicBezTo>
                    <a:pt x="233172" y="809625"/>
                    <a:pt x="209074" y="788956"/>
                    <a:pt x="187547" y="765334"/>
                  </a:cubicBezTo>
                  <a:cubicBezTo>
                    <a:pt x="145256" y="718947"/>
                    <a:pt x="115824" y="664750"/>
                    <a:pt x="92107" y="607124"/>
                  </a:cubicBezTo>
                  <a:cubicBezTo>
                    <a:pt x="68675" y="550259"/>
                    <a:pt x="51435" y="491490"/>
                    <a:pt x="39433" y="431197"/>
                  </a:cubicBezTo>
                  <a:cubicBezTo>
                    <a:pt x="31147" y="389287"/>
                    <a:pt x="24003" y="347091"/>
                    <a:pt x="18002" y="304895"/>
                  </a:cubicBezTo>
                  <a:cubicBezTo>
                    <a:pt x="13335" y="272796"/>
                    <a:pt x="10954" y="240411"/>
                    <a:pt x="8096" y="208121"/>
                  </a:cubicBezTo>
                  <a:cubicBezTo>
                    <a:pt x="2095" y="141161"/>
                    <a:pt x="762" y="74009"/>
                    <a:pt x="0" y="6858"/>
                  </a:cubicBezTo>
                  <a:lnTo>
                    <a:pt x="0" y="0"/>
                  </a:lnTo>
                  <a:close/>
                  <a:moveTo>
                    <a:pt x="988028" y="473392"/>
                  </a:moveTo>
                  <a:cubicBezTo>
                    <a:pt x="990314" y="473202"/>
                    <a:pt x="991934" y="473202"/>
                    <a:pt x="993457" y="472916"/>
                  </a:cubicBezTo>
                  <a:cubicBezTo>
                    <a:pt x="1011174" y="469583"/>
                    <a:pt x="1029081" y="466630"/>
                    <a:pt x="1046702" y="462725"/>
                  </a:cubicBezTo>
                  <a:cubicBezTo>
                    <a:pt x="1088422" y="453676"/>
                    <a:pt x="1129094" y="441674"/>
                    <a:pt x="1166241" y="419767"/>
                  </a:cubicBezTo>
                  <a:cubicBezTo>
                    <a:pt x="1193387" y="403765"/>
                    <a:pt x="1215676" y="382905"/>
                    <a:pt x="1230821" y="354997"/>
                  </a:cubicBezTo>
                  <a:cubicBezTo>
                    <a:pt x="1248918" y="321469"/>
                    <a:pt x="1255490" y="286322"/>
                    <a:pt x="1243584" y="249365"/>
                  </a:cubicBezTo>
                  <a:cubicBezTo>
                    <a:pt x="1234535" y="221647"/>
                    <a:pt x="1215581" y="204978"/>
                    <a:pt x="1186148" y="201168"/>
                  </a:cubicBezTo>
                  <a:cubicBezTo>
                    <a:pt x="1165955" y="198596"/>
                    <a:pt x="1146620" y="202597"/>
                    <a:pt x="1127951" y="209931"/>
                  </a:cubicBezTo>
                  <a:cubicBezTo>
                    <a:pt x="1084421" y="226886"/>
                    <a:pt x="1050322" y="255937"/>
                    <a:pt x="1021747" y="292322"/>
                  </a:cubicBezTo>
                  <a:cubicBezTo>
                    <a:pt x="1020699" y="293656"/>
                    <a:pt x="1019937" y="295370"/>
                    <a:pt x="1019747" y="296990"/>
                  </a:cubicBezTo>
                  <a:cubicBezTo>
                    <a:pt x="1018603" y="304991"/>
                    <a:pt x="1017841" y="313087"/>
                    <a:pt x="1016508" y="321088"/>
                  </a:cubicBezTo>
                  <a:cubicBezTo>
                    <a:pt x="1009840" y="359569"/>
                    <a:pt x="1003173" y="398050"/>
                    <a:pt x="996315" y="436531"/>
                  </a:cubicBezTo>
                  <a:cubicBezTo>
                    <a:pt x="994124" y="448723"/>
                    <a:pt x="990886" y="460629"/>
                    <a:pt x="988028" y="473392"/>
                  </a:cubicBezTo>
                  <a:close/>
                </a:path>
              </a:pathLst>
            </a:custGeom>
            <a:grpFill/>
            <a:ln w="1619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3" name="Freeform: Shape 41">
              <a:extLst>
                <a:ext uri="{FF2B5EF4-FFF2-40B4-BE49-F238E27FC236}">
                  <a16:creationId xmlns:a16="http://schemas.microsoft.com/office/drawing/2014/main" id="{BC18F2B1-E45D-B346-B44D-EC30A4FF94D8}"/>
                </a:ext>
              </a:extLst>
            </p:cNvPr>
            <p:cNvSpPr/>
            <p:nvPr/>
          </p:nvSpPr>
          <p:spPr>
            <a:xfrm>
              <a:off x="635387" y="2159887"/>
              <a:ext cx="1619345" cy="180975"/>
            </a:xfrm>
            <a:custGeom>
              <a:avLst/>
              <a:gdLst>
                <a:gd name="connsiteX0" fmla="*/ 326517 w 1619345"/>
                <a:gd name="connsiteY0" fmla="*/ 180975 h 180975"/>
                <a:gd name="connsiteX1" fmla="*/ 1292828 w 1619345"/>
                <a:gd name="connsiteY1" fmla="*/ 180975 h 180975"/>
                <a:gd name="connsiteX2" fmla="*/ 1619345 w 1619345"/>
                <a:gd name="connsiteY2" fmla="*/ 0 h 180975"/>
                <a:gd name="connsiteX3" fmla="*/ 0 w 1619345"/>
                <a:gd name="connsiteY3" fmla="*/ 0 h 180975"/>
                <a:gd name="connsiteX4" fmla="*/ 326517 w 1619345"/>
                <a:gd name="connsiteY4" fmla="*/ 180975 h 18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345" h="180975">
                  <a:moveTo>
                    <a:pt x="326517" y="180975"/>
                  </a:moveTo>
                  <a:lnTo>
                    <a:pt x="1292828" y="180975"/>
                  </a:lnTo>
                  <a:cubicBezTo>
                    <a:pt x="1490948" y="139827"/>
                    <a:pt x="1619345" y="74104"/>
                    <a:pt x="1619345" y="0"/>
                  </a:cubicBezTo>
                  <a:lnTo>
                    <a:pt x="0" y="0"/>
                  </a:lnTo>
                  <a:cubicBezTo>
                    <a:pt x="0" y="74104"/>
                    <a:pt x="128302" y="139827"/>
                    <a:pt x="326517" y="180975"/>
                  </a:cubicBezTo>
                  <a:close/>
                </a:path>
              </a:pathLst>
            </a:custGeom>
            <a:grpFill/>
            <a:ln w="112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4" name="Freeform: Shape 42">
              <a:extLst>
                <a:ext uri="{FF2B5EF4-FFF2-40B4-BE49-F238E27FC236}">
                  <a16:creationId xmlns:a16="http://schemas.microsoft.com/office/drawing/2014/main" id="{97FD616D-CFE5-88A2-F9B2-FB72E8260C38}"/>
                </a:ext>
              </a:extLst>
            </p:cNvPr>
            <p:cNvSpPr/>
            <p:nvPr/>
          </p:nvSpPr>
          <p:spPr>
            <a:xfrm>
              <a:off x="1468224" y="724565"/>
              <a:ext cx="143993" cy="509301"/>
            </a:xfrm>
            <a:custGeom>
              <a:avLst/>
              <a:gdLst>
                <a:gd name="connsiteX0" fmla="*/ 55465 w 143993"/>
                <a:gd name="connsiteY0" fmla="*/ 95 h 509301"/>
                <a:gd name="connsiteX1" fmla="*/ 140904 w 143993"/>
                <a:gd name="connsiteY1" fmla="*/ 315373 h 509301"/>
                <a:gd name="connsiteX2" fmla="*/ 41177 w 143993"/>
                <a:gd name="connsiteY2" fmla="*/ 509302 h 509301"/>
                <a:gd name="connsiteX3" fmla="*/ 70324 w 143993"/>
                <a:gd name="connsiteY3" fmla="*/ 330708 h 509301"/>
                <a:gd name="connsiteX4" fmla="*/ 1267 w 143993"/>
                <a:gd name="connsiteY4" fmla="*/ 136779 h 509301"/>
                <a:gd name="connsiteX5" fmla="*/ 55560 w 143993"/>
                <a:gd name="connsiteY5" fmla="*/ 0 h 509301"/>
                <a:gd name="connsiteX6" fmla="*/ 55560 w 143993"/>
                <a:gd name="connsiteY6" fmla="*/ 0 h 509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993" h="509301">
                  <a:moveTo>
                    <a:pt x="55465" y="95"/>
                  </a:moveTo>
                  <a:cubicBezTo>
                    <a:pt x="10030" y="114967"/>
                    <a:pt x="125283" y="206121"/>
                    <a:pt x="140904" y="315373"/>
                  </a:cubicBezTo>
                  <a:cubicBezTo>
                    <a:pt x="156144" y="391668"/>
                    <a:pt x="113758" y="483775"/>
                    <a:pt x="41177" y="509302"/>
                  </a:cubicBezTo>
                  <a:cubicBezTo>
                    <a:pt x="76705" y="449104"/>
                    <a:pt x="87564" y="392525"/>
                    <a:pt x="70324" y="330708"/>
                  </a:cubicBezTo>
                  <a:cubicBezTo>
                    <a:pt x="51178" y="266319"/>
                    <a:pt x="8411" y="206978"/>
                    <a:pt x="1267" y="136779"/>
                  </a:cubicBezTo>
                  <a:cubicBezTo>
                    <a:pt x="-4352" y="87440"/>
                    <a:pt x="7840" y="25051"/>
                    <a:pt x="55560" y="0"/>
                  </a:cubicBezTo>
                  <a:lnTo>
                    <a:pt x="55560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15" name="Freeform: Shape 43">
              <a:extLst>
                <a:ext uri="{FF2B5EF4-FFF2-40B4-BE49-F238E27FC236}">
                  <a16:creationId xmlns:a16="http://schemas.microsoft.com/office/drawing/2014/main" id="{498FFC83-0F59-428A-9E27-AEDBEEC4A187}"/>
                </a:ext>
              </a:extLst>
            </p:cNvPr>
            <p:cNvSpPr/>
            <p:nvPr/>
          </p:nvSpPr>
          <p:spPr>
            <a:xfrm>
              <a:off x="1270295" y="538637"/>
              <a:ext cx="143993" cy="509301"/>
            </a:xfrm>
            <a:custGeom>
              <a:avLst/>
              <a:gdLst>
                <a:gd name="connsiteX0" fmla="*/ 55465 w 143993"/>
                <a:gd name="connsiteY0" fmla="*/ 95 h 509301"/>
                <a:gd name="connsiteX1" fmla="*/ 140904 w 143993"/>
                <a:gd name="connsiteY1" fmla="*/ 315373 h 509301"/>
                <a:gd name="connsiteX2" fmla="*/ 41177 w 143993"/>
                <a:gd name="connsiteY2" fmla="*/ 509302 h 509301"/>
                <a:gd name="connsiteX3" fmla="*/ 70324 w 143993"/>
                <a:gd name="connsiteY3" fmla="*/ 330708 h 509301"/>
                <a:gd name="connsiteX4" fmla="*/ 1267 w 143993"/>
                <a:gd name="connsiteY4" fmla="*/ 136779 h 509301"/>
                <a:gd name="connsiteX5" fmla="*/ 55560 w 143993"/>
                <a:gd name="connsiteY5" fmla="*/ 0 h 509301"/>
                <a:gd name="connsiteX6" fmla="*/ 55560 w 143993"/>
                <a:gd name="connsiteY6" fmla="*/ 0 h 509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993" h="509301">
                  <a:moveTo>
                    <a:pt x="55465" y="95"/>
                  </a:moveTo>
                  <a:cubicBezTo>
                    <a:pt x="10030" y="114967"/>
                    <a:pt x="125283" y="206121"/>
                    <a:pt x="140904" y="315373"/>
                  </a:cubicBezTo>
                  <a:cubicBezTo>
                    <a:pt x="156144" y="391668"/>
                    <a:pt x="113758" y="483775"/>
                    <a:pt x="41177" y="509302"/>
                  </a:cubicBezTo>
                  <a:cubicBezTo>
                    <a:pt x="76705" y="449104"/>
                    <a:pt x="87564" y="392525"/>
                    <a:pt x="70324" y="330708"/>
                  </a:cubicBezTo>
                  <a:cubicBezTo>
                    <a:pt x="51178" y="266319"/>
                    <a:pt x="8411" y="206978"/>
                    <a:pt x="1267" y="136779"/>
                  </a:cubicBezTo>
                  <a:cubicBezTo>
                    <a:pt x="-4352" y="87440"/>
                    <a:pt x="7840" y="25051"/>
                    <a:pt x="55560" y="0"/>
                  </a:cubicBezTo>
                  <a:lnTo>
                    <a:pt x="55560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737C4E3A-446C-D4EE-07E2-6D803F2F0A0F}"/>
              </a:ext>
            </a:extLst>
          </p:cNvPr>
          <p:cNvGrpSpPr/>
          <p:nvPr/>
        </p:nvGrpSpPr>
        <p:grpSpPr>
          <a:xfrm>
            <a:off x="218447" y="5101972"/>
            <a:ext cx="2317406" cy="758013"/>
            <a:chOff x="6259077" y="824013"/>
            <a:chExt cx="4695738" cy="1360074"/>
          </a:xfrm>
        </p:grpSpPr>
        <p:grpSp>
          <p:nvGrpSpPr>
            <p:cNvPr id="117" name="Graphic 2">
              <a:extLst>
                <a:ext uri="{FF2B5EF4-FFF2-40B4-BE49-F238E27FC236}">
                  <a16:creationId xmlns:a16="http://schemas.microsoft.com/office/drawing/2014/main" id="{D8942AB1-D4E3-A822-2F66-3A234286BF35}"/>
                </a:ext>
              </a:extLst>
            </p:cNvPr>
            <p:cNvGrpSpPr/>
            <p:nvPr/>
          </p:nvGrpSpPr>
          <p:grpSpPr>
            <a:xfrm>
              <a:off x="6259077" y="824013"/>
              <a:ext cx="719125" cy="1344834"/>
              <a:chOff x="769422" y="892687"/>
              <a:chExt cx="719125" cy="1344834"/>
            </a:xfrm>
            <a:solidFill>
              <a:srgbClr val="003087"/>
            </a:solidFill>
          </p:grpSpPr>
          <p:sp>
            <p:nvSpPr>
              <p:cNvPr id="154" name="Freeform: Shape 133">
                <a:extLst>
                  <a:ext uri="{FF2B5EF4-FFF2-40B4-BE49-F238E27FC236}">
                    <a16:creationId xmlns:a16="http://schemas.microsoft.com/office/drawing/2014/main" id="{94775B39-2756-243B-BB2B-1124319BCCB5}"/>
                  </a:ext>
                </a:extLst>
              </p:cNvPr>
              <p:cNvSpPr/>
              <p:nvPr/>
            </p:nvSpPr>
            <p:spPr>
              <a:xfrm>
                <a:off x="1146394" y="892687"/>
                <a:ext cx="242506" cy="242506"/>
              </a:xfrm>
              <a:custGeom>
                <a:avLst/>
                <a:gdLst>
                  <a:gd name="connsiteX0" fmla="*/ 242506 w 242506"/>
                  <a:gd name="connsiteY0" fmla="*/ 121253 h 242506"/>
                  <a:gd name="connsiteX1" fmla="*/ 121253 w 242506"/>
                  <a:gd name="connsiteY1" fmla="*/ 242507 h 242506"/>
                  <a:gd name="connsiteX2" fmla="*/ 0 w 242506"/>
                  <a:gd name="connsiteY2" fmla="*/ 121253 h 242506"/>
                  <a:gd name="connsiteX3" fmla="*/ 121253 w 242506"/>
                  <a:gd name="connsiteY3" fmla="*/ 0 h 242506"/>
                  <a:gd name="connsiteX4" fmla="*/ 242506 w 242506"/>
                  <a:gd name="connsiteY4" fmla="*/ 121253 h 242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2506" h="242506">
                    <a:moveTo>
                      <a:pt x="242506" y="121253"/>
                    </a:moveTo>
                    <a:cubicBezTo>
                      <a:pt x="242506" y="188214"/>
                      <a:pt x="188214" y="242507"/>
                      <a:pt x="121253" y="242507"/>
                    </a:cubicBezTo>
                    <a:cubicBezTo>
                      <a:pt x="54293" y="242507"/>
                      <a:pt x="0" y="188214"/>
                      <a:pt x="0" y="121253"/>
                    </a:cubicBezTo>
                    <a:cubicBezTo>
                      <a:pt x="0" y="54292"/>
                      <a:pt x="54293" y="0"/>
                      <a:pt x="121253" y="0"/>
                    </a:cubicBezTo>
                    <a:cubicBezTo>
                      <a:pt x="188214" y="0"/>
                      <a:pt x="242506" y="54292"/>
                      <a:pt x="242506" y="12125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55" name="Freeform: Shape 134">
                <a:extLst>
                  <a:ext uri="{FF2B5EF4-FFF2-40B4-BE49-F238E27FC236}">
                    <a16:creationId xmlns:a16="http://schemas.microsoft.com/office/drawing/2014/main" id="{7EF0DEE8-9250-F6C0-9CF2-C6F43BAD58FE}"/>
                  </a:ext>
                </a:extLst>
              </p:cNvPr>
              <p:cNvSpPr/>
              <p:nvPr/>
            </p:nvSpPr>
            <p:spPr>
              <a:xfrm>
                <a:off x="769422" y="1122211"/>
                <a:ext cx="540557" cy="1115310"/>
              </a:xfrm>
              <a:custGeom>
                <a:avLst/>
                <a:gdLst>
                  <a:gd name="connsiteX0" fmla="*/ 534801 w 540557"/>
                  <a:gd name="connsiteY0" fmla="*/ 984342 h 1115310"/>
                  <a:gd name="connsiteX1" fmla="*/ 490319 w 540557"/>
                  <a:gd name="connsiteY1" fmla="*/ 719833 h 1115310"/>
                  <a:gd name="connsiteX2" fmla="*/ 368685 w 540557"/>
                  <a:gd name="connsiteY2" fmla="*/ 517045 h 1115310"/>
                  <a:gd name="connsiteX3" fmla="*/ 390306 w 540557"/>
                  <a:gd name="connsiteY3" fmla="*/ 472945 h 1115310"/>
                  <a:gd name="connsiteX4" fmla="*/ 410118 w 540557"/>
                  <a:gd name="connsiteY4" fmla="*/ 344833 h 1115310"/>
                  <a:gd name="connsiteX5" fmla="*/ 316011 w 540557"/>
                  <a:gd name="connsiteY5" fmla="*/ 126711 h 1115310"/>
                  <a:gd name="connsiteX6" fmla="*/ 383448 w 540557"/>
                  <a:gd name="connsiteY6" fmla="*/ 78895 h 1115310"/>
                  <a:gd name="connsiteX7" fmla="*/ 431740 w 540557"/>
                  <a:gd name="connsiteY7" fmla="*/ 144237 h 1115310"/>
                  <a:gd name="connsiteX8" fmla="*/ 459363 w 540557"/>
                  <a:gd name="connsiteY8" fmla="*/ 222913 h 1115310"/>
                  <a:gd name="connsiteX9" fmla="*/ 479937 w 540557"/>
                  <a:gd name="connsiteY9" fmla="*/ 177765 h 1115310"/>
                  <a:gd name="connsiteX10" fmla="*/ 472983 w 540557"/>
                  <a:gd name="connsiteY10" fmla="*/ 71085 h 1115310"/>
                  <a:gd name="connsiteX11" fmla="*/ 398212 w 540557"/>
                  <a:gd name="connsiteY11" fmla="*/ 5076 h 1115310"/>
                  <a:gd name="connsiteX12" fmla="*/ 299343 w 540557"/>
                  <a:gd name="connsiteY12" fmla="*/ 18316 h 1115310"/>
                  <a:gd name="connsiteX13" fmla="*/ 234287 w 540557"/>
                  <a:gd name="connsiteY13" fmla="*/ 103089 h 1115310"/>
                  <a:gd name="connsiteX14" fmla="*/ 170946 w 540557"/>
                  <a:gd name="connsiteY14" fmla="*/ 252345 h 1115310"/>
                  <a:gd name="connsiteX15" fmla="*/ 151610 w 540557"/>
                  <a:gd name="connsiteY15" fmla="*/ 504853 h 1115310"/>
                  <a:gd name="connsiteX16" fmla="*/ 167993 w 540557"/>
                  <a:gd name="connsiteY16" fmla="*/ 530857 h 1115310"/>
                  <a:gd name="connsiteX17" fmla="*/ 167231 w 540557"/>
                  <a:gd name="connsiteY17" fmla="*/ 534476 h 1115310"/>
                  <a:gd name="connsiteX18" fmla="*/ 154848 w 540557"/>
                  <a:gd name="connsiteY18" fmla="*/ 664397 h 1115310"/>
                  <a:gd name="connsiteX19" fmla="*/ 133798 w 540557"/>
                  <a:gd name="connsiteY19" fmla="*/ 815940 h 1115310"/>
                  <a:gd name="connsiteX20" fmla="*/ 64456 w 540557"/>
                  <a:gd name="connsiteY20" fmla="*/ 936717 h 1115310"/>
                  <a:gd name="connsiteX21" fmla="*/ 8640 w 540557"/>
                  <a:gd name="connsiteY21" fmla="*/ 1018346 h 1115310"/>
                  <a:gd name="connsiteX22" fmla="*/ 31404 w 540557"/>
                  <a:gd name="connsiteY22" fmla="*/ 1104833 h 1115310"/>
                  <a:gd name="connsiteX23" fmla="*/ 63218 w 540557"/>
                  <a:gd name="connsiteY23" fmla="*/ 1113501 h 1115310"/>
                  <a:gd name="connsiteX24" fmla="*/ 117891 w 540557"/>
                  <a:gd name="connsiteY24" fmla="*/ 1082164 h 1115310"/>
                  <a:gd name="connsiteX25" fmla="*/ 165231 w 540557"/>
                  <a:gd name="connsiteY25" fmla="*/ 1013202 h 1115310"/>
                  <a:gd name="connsiteX26" fmla="*/ 251718 w 540557"/>
                  <a:gd name="connsiteY26" fmla="*/ 861755 h 1115310"/>
                  <a:gd name="connsiteX27" fmla="*/ 281055 w 540557"/>
                  <a:gd name="connsiteY27" fmla="*/ 672303 h 1115310"/>
                  <a:gd name="connsiteX28" fmla="*/ 285055 w 540557"/>
                  <a:gd name="connsiteY28" fmla="*/ 613819 h 1115310"/>
                  <a:gd name="connsiteX29" fmla="*/ 370685 w 540557"/>
                  <a:gd name="connsiteY29" fmla="*/ 760600 h 1115310"/>
                  <a:gd name="connsiteX30" fmla="*/ 408785 w 540557"/>
                  <a:gd name="connsiteY30" fmla="*/ 995010 h 1115310"/>
                  <a:gd name="connsiteX31" fmla="*/ 414500 w 540557"/>
                  <a:gd name="connsiteY31" fmla="*/ 1058351 h 1115310"/>
                  <a:gd name="connsiteX32" fmla="*/ 477270 w 540557"/>
                  <a:gd name="connsiteY32" fmla="*/ 1115311 h 1115310"/>
                  <a:gd name="connsiteX33" fmla="*/ 483651 w 540557"/>
                  <a:gd name="connsiteY33" fmla="*/ 1115025 h 1115310"/>
                  <a:gd name="connsiteX34" fmla="*/ 540230 w 540557"/>
                  <a:gd name="connsiteY34" fmla="*/ 1045873 h 1115310"/>
                  <a:gd name="connsiteX35" fmla="*/ 534705 w 540557"/>
                  <a:gd name="connsiteY35" fmla="*/ 984342 h 1115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40557" h="1115310">
                    <a:moveTo>
                      <a:pt x="534801" y="984342"/>
                    </a:moveTo>
                    <a:cubicBezTo>
                      <a:pt x="527371" y="896712"/>
                      <a:pt x="519656" y="806034"/>
                      <a:pt x="490319" y="719833"/>
                    </a:cubicBezTo>
                    <a:cubicBezTo>
                      <a:pt x="466697" y="650586"/>
                      <a:pt x="426501" y="583530"/>
                      <a:pt x="368685" y="517045"/>
                    </a:cubicBezTo>
                    <a:cubicBezTo>
                      <a:pt x="377924" y="503996"/>
                      <a:pt x="385353" y="489328"/>
                      <a:pt x="390306" y="472945"/>
                    </a:cubicBezTo>
                    <a:lnTo>
                      <a:pt x="410118" y="344833"/>
                    </a:lnTo>
                    <a:cubicBezTo>
                      <a:pt x="349063" y="292636"/>
                      <a:pt x="302295" y="205387"/>
                      <a:pt x="316011" y="126711"/>
                    </a:cubicBezTo>
                    <a:cubicBezTo>
                      <a:pt x="321536" y="95088"/>
                      <a:pt x="351825" y="73656"/>
                      <a:pt x="383448" y="78895"/>
                    </a:cubicBezTo>
                    <a:cubicBezTo>
                      <a:pt x="410976" y="83658"/>
                      <a:pt x="427930" y="106899"/>
                      <a:pt x="431740" y="144237"/>
                    </a:cubicBezTo>
                    <a:cubicBezTo>
                      <a:pt x="434598" y="172050"/>
                      <a:pt x="444789" y="199863"/>
                      <a:pt x="459363" y="222913"/>
                    </a:cubicBezTo>
                    <a:lnTo>
                      <a:pt x="479937" y="177765"/>
                    </a:lnTo>
                    <a:cubicBezTo>
                      <a:pt x="491271" y="140427"/>
                      <a:pt x="487842" y="102327"/>
                      <a:pt x="472983" y="71085"/>
                    </a:cubicBezTo>
                    <a:cubicBezTo>
                      <a:pt x="458220" y="39843"/>
                      <a:pt x="432121" y="15363"/>
                      <a:pt x="398212" y="5076"/>
                    </a:cubicBezTo>
                    <a:cubicBezTo>
                      <a:pt x="364303" y="-5210"/>
                      <a:pt x="328965" y="600"/>
                      <a:pt x="299343" y="18316"/>
                    </a:cubicBezTo>
                    <a:cubicBezTo>
                      <a:pt x="269720" y="36033"/>
                      <a:pt x="245622" y="65751"/>
                      <a:pt x="234287" y="103089"/>
                    </a:cubicBezTo>
                    <a:cubicBezTo>
                      <a:pt x="234287" y="103089"/>
                      <a:pt x="200759" y="165954"/>
                      <a:pt x="170946" y="252345"/>
                    </a:cubicBezTo>
                    <a:cubicBezTo>
                      <a:pt x="134179" y="358645"/>
                      <a:pt x="136846" y="473611"/>
                      <a:pt x="151610" y="504853"/>
                    </a:cubicBezTo>
                    <a:cubicBezTo>
                      <a:pt x="156087" y="514283"/>
                      <a:pt x="161611" y="522951"/>
                      <a:pt x="167993" y="530857"/>
                    </a:cubicBezTo>
                    <a:cubicBezTo>
                      <a:pt x="167707" y="532095"/>
                      <a:pt x="167421" y="533238"/>
                      <a:pt x="167231" y="534476"/>
                    </a:cubicBezTo>
                    <a:cubicBezTo>
                      <a:pt x="160182" y="577243"/>
                      <a:pt x="157515" y="621535"/>
                      <a:pt x="154848" y="664397"/>
                    </a:cubicBezTo>
                    <a:cubicBezTo>
                      <a:pt x="151229" y="723738"/>
                      <a:pt x="147800" y="779745"/>
                      <a:pt x="133798" y="815940"/>
                    </a:cubicBezTo>
                    <a:cubicBezTo>
                      <a:pt x="110652" y="875757"/>
                      <a:pt x="90269" y="902617"/>
                      <a:pt x="64456" y="936717"/>
                    </a:cubicBezTo>
                    <a:cubicBezTo>
                      <a:pt x="47883" y="958624"/>
                      <a:pt x="29023" y="983389"/>
                      <a:pt x="8640" y="1018346"/>
                    </a:cubicBezTo>
                    <a:cubicBezTo>
                      <a:pt x="-8982" y="1048445"/>
                      <a:pt x="1210" y="1087212"/>
                      <a:pt x="31404" y="1104833"/>
                    </a:cubicBezTo>
                    <a:cubicBezTo>
                      <a:pt x="41406" y="1110643"/>
                      <a:pt x="52359" y="1113501"/>
                      <a:pt x="63218" y="1113501"/>
                    </a:cubicBezTo>
                    <a:cubicBezTo>
                      <a:pt x="84935" y="1113501"/>
                      <a:pt x="106080" y="1102261"/>
                      <a:pt x="117891" y="1082164"/>
                    </a:cubicBezTo>
                    <a:cubicBezTo>
                      <a:pt x="134465" y="1053779"/>
                      <a:pt x="149419" y="1034062"/>
                      <a:pt x="165231" y="1013202"/>
                    </a:cubicBezTo>
                    <a:cubicBezTo>
                      <a:pt x="193234" y="976246"/>
                      <a:pt x="222190" y="938146"/>
                      <a:pt x="251718" y="861755"/>
                    </a:cubicBezTo>
                    <a:cubicBezTo>
                      <a:pt x="272768" y="807272"/>
                      <a:pt x="276864" y="741740"/>
                      <a:pt x="281055" y="672303"/>
                    </a:cubicBezTo>
                    <a:cubicBezTo>
                      <a:pt x="282198" y="652872"/>
                      <a:pt x="283436" y="633155"/>
                      <a:pt x="285055" y="613819"/>
                    </a:cubicBezTo>
                    <a:cubicBezTo>
                      <a:pt x="325632" y="662968"/>
                      <a:pt x="353921" y="711546"/>
                      <a:pt x="370685" y="760600"/>
                    </a:cubicBezTo>
                    <a:cubicBezTo>
                      <a:pt x="395069" y="832132"/>
                      <a:pt x="402022" y="914905"/>
                      <a:pt x="408785" y="995010"/>
                    </a:cubicBezTo>
                    <a:cubicBezTo>
                      <a:pt x="410595" y="1016346"/>
                      <a:pt x="412404" y="1037491"/>
                      <a:pt x="414500" y="1058351"/>
                    </a:cubicBezTo>
                    <a:cubicBezTo>
                      <a:pt x="417738" y="1090927"/>
                      <a:pt x="445266" y="1115311"/>
                      <a:pt x="477270" y="1115311"/>
                    </a:cubicBezTo>
                    <a:cubicBezTo>
                      <a:pt x="479365" y="1115311"/>
                      <a:pt x="481461" y="1115215"/>
                      <a:pt x="483651" y="1115025"/>
                    </a:cubicBezTo>
                    <a:cubicBezTo>
                      <a:pt x="518418" y="1111596"/>
                      <a:pt x="543754" y="1080640"/>
                      <a:pt x="540230" y="1045873"/>
                    </a:cubicBezTo>
                    <a:cubicBezTo>
                      <a:pt x="538230" y="1025585"/>
                      <a:pt x="536515" y="1005011"/>
                      <a:pt x="534705" y="98434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56" name="Freeform: Shape 135">
                <a:extLst>
                  <a:ext uri="{FF2B5EF4-FFF2-40B4-BE49-F238E27FC236}">
                    <a16:creationId xmlns:a16="http://schemas.microsoft.com/office/drawing/2014/main" id="{E4CD0EDC-1F0C-8A8F-610D-5DE7CC180821}"/>
                  </a:ext>
                </a:extLst>
              </p:cNvPr>
              <p:cNvSpPr/>
              <p:nvPr/>
            </p:nvSpPr>
            <p:spPr>
              <a:xfrm>
                <a:off x="1092482" y="1209877"/>
                <a:ext cx="396065" cy="340048"/>
              </a:xfrm>
              <a:custGeom>
                <a:avLst/>
                <a:gdLst>
                  <a:gd name="connsiteX0" fmla="*/ 338804 w 396065"/>
                  <a:gd name="connsiteY0" fmla="*/ 339464 h 340048"/>
                  <a:gd name="connsiteX1" fmla="*/ 338614 w 396065"/>
                  <a:gd name="connsiteY1" fmla="*/ 339464 h 340048"/>
                  <a:gd name="connsiteX2" fmla="*/ 134588 w 396065"/>
                  <a:gd name="connsiteY2" fmla="*/ 278313 h 340048"/>
                  <a:gd name="connsiteX3" fmla="*/ 2286 w 396065"/>
                  <a:gd name="connsiteY3" fmla="*/ 40760 h 340048"/>
                  <a:gd name="connsiteX4" fmla="*/ 58769 w 396065"/>
                  <a:gd name="connsiteY4" fmla="*/ 660 h 340048"/>
                  <a:gd name="connsiteX5" fmla="*/ 59150 w 396065"/>
                  <a:gd name="connsiteY5" fmla="*/ 660 h 340048"/>
                  <a:gd name="connsiteX6" fmla="*/ 99155 w 396065"/>
                  <a:gd name="connsiteY6" fmla="*/ 57524 h 340048"/>
                  <a:gd name="connsiteX7" fmla="*/ 180118 w 396065"/>
                  <a:gd name="connsiteY7" fmla="*/ 191064 h 340048"/>
                  <a:gd name="connsiteX8" fmla="*/ 355092 w 396065"/>
                  <a:gd name="connsiteY8" fmla="*/ 242404 h 340048"/>
                  <a:gd name="connsiteX9" fmla="*/ 395383 w 396065"/>
                  <a:gd name="connsiteY9" fmla="*/ 299078 h 340048"/>
                  <a:gd name="connsiteX10" fmla="*/ 338900 w 396065"/>
                  <a:gd name="connsiteY10" fmla="*/ 339369 h 34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6065" h="340048">
                    <a:moveTo>
                      <a:pt x="338804" y="339464"/>
                    </a:moveTo>
                    <a:cubicBezTo>
                      <a:pt x="338804" y="339464"/>
                      <a:pt x="338709" y="339464"/>
                      <a:pt x="338614" y="339464"/>
                    </a:cubicBezTo>
                    <a:cubicBezTo>
                      <a:pt x="274987" y="328701"/>
                      <a:pt x="201073" y="313080"/>
                      <a:pt x="134588" y="278313"/>
                    </a:cubicBezTo>
                    <a:cubicBezTo>
                      <a:pt x="57722" y="238213"/>
                      <a:pt x="-13811" y="133152"/>
                      <a:pt x="2286" y="40760"/>
                    </a:cubicBezTo>
                    <a:cubicBezTo>
                      <a:pt x="6953" y="14185"/>
                      <a:pt x="32195" y="-3722"/>
                      <a:pt x="58769" y="660"/>
                    </a:cubicBezTo>
                    <a:cubicBezTo>
                      <a:pt x="58960" y="660"/>
                      <a:pt x="59055" y="660"/>
                      <a:pt x="59150" y="660"/>
                    </a:cubicBezTo>
                    <a:cubicBezTo>
                      <a:pt x="85916" y="5327"/>
                      <a:pt x="96393" y="30568"/>
                      <a:pt x="99155" y="57524"/>
                    </a:cubicBezTo>
                    <a:cubicBezTo>
                      <a:pt x="104585" y="110769"/>
                      <a:pt x="136779" y="168490"/>
                      <a:pt x="180118" y="191064"/>
                    </a:cubicBezTo>
                    <a:cubicBezTo>
                      <a:pt x="234410" y="219449"/>
                      <a:pt x="298990" y="232974"/>
                      <a:pt x="355092" y="242404"/>
                    </a:cubicBezTo>
                    <a:cubicBezTo>
                      <a:pt x="381857" y="246976"/>
                      <a:pt x="399860" y="272313"/>
                      <a:pt x="395383" y="299078"/>
                    </a:cubicBezTo>
                    <a:cubicBezTo>
                      <a:pt x="390906" y="325748"/>
                      <a:pt x="365570" y="343845"/>
                      <a:pt x="338900" y="339369"/>
                    </a:cubicBezTo>
                    <a:close/>
                  </a:path>
                </a:pathLst>
              </a:custGeom>
              <a:grpFill/>
              <a:ln w="7049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118" name="Graphic 2">
              <a:extLst>
                <a:ext uri="{FF2B5EF4-FFF2-40B4-BE49-F238E27FC236}">
                  <a16:creationId xmlns:a16="http://schemas.microsoft.com/office/drawing/2014/main" id="{C021AAFB-2AD1-2E2B-B94B-B75ABE76916B}"/>
                </a:ext>
              </a:extLst>
            </p:cNvPr>
            <p:cNvGrpSpPr/>
            <p:nvPr/>
          </p:nvGrpSpPr>
          <p:grpSpPr>
            <a:xfrm>
              <a:off x="7206120" y="2044070"/>
              <a:ext cx="1599819" cy="140017"/>
              <a:chOff x="1716465" y="2112744"/>
              <a:chExt cx="1599819" cy="140017"/>
            </a:xfrm>
            <a:solidFill>
              <a:srgbClr val="003087"/>
            </a:solidFill>
          </p:grpSpPr>
          <p:grpSp>
            <p:nvGrpSpPr>
              <p:cNvPr id="148" name="Graphic 2">
                <a:extLst>
                  <a:ext uri="{FF2B5EF4-FFF2-40B4-BE49-F238E27FC236}">
                    <a16:creationId xmlns:a16="http://schemas.microsoft.com/office/drawing/2014/main" id="{755D8AC6-817D-4CDE-E6B7-D161EC023D45}"/>
                  </a:ext>
                </a:extLst>
              </p:cNvPr>
              <p:cNvGrpSpPr/>
              <p:nvPr/>
            </p:nvGrpSpPr>
            <p:grpSpPr>
              <a:xfrm>
                <a:off x="1716465" y="2112744"/>
                <a:ext cx="140017" cy="140017"/>
                <a:chOff x="1716465" y="2112744"/>
                <a:chExt cx="140017" cy="140017"/>
              </a:xfrm>
              <a:grpFill/>
            </p:grpSpPr>
            <p:sp>
              <p:nvSpPr>
                <p:cNvPr id="152" name="Freeform: Shape 141">
                  <a:extLst>
                    <a:ext uri="{FF2B5EF4-FFF2-40B4-BE49-F238E27FC236}">
                      <a16:creationId xmlns:a16="http://schemas.microsoft.com/office/drawing/2014/main" id="{F03B593C-DBF4-7B01-3F96-1AAF346F4994}"/>
                    </a:ext>
                  </a:extLst>
                </p:cNvPr>
                <p:cNvSpPr/>
                <p:nvPr/>
              </p:nvSpPr>
              <p:spPr>
                <a:xfrm>
                  <a:off x="1716465" y="2112744"/>
                  <a:ext cx="140017" cy="140017"/>
                </a:xfrm>
                <a:custGeom>
                  <a:avLst/>
                  <a:gdLst>
                    <a:gd name="connsiteX0" fmla="*/ 70009 w 140017"/>
                    <a:gd name="connsiteY0" fmla="*/ 140017 h 140017"/>
                    <a:gd name="connsiteX1" fmla="*/ 0 w 140017"/>
                    <a:gd name="connsiteY1" fmla="*/ 70009 h 140017"/>
                    <a:gd name="connsiteX2" fmla="*/ 70009 w 140017"/>
                    <a:gd name="connsiteY2" fmla="*/ 0 h 140017"/>
                    <a:gd name="connsiteX3" fmla="*/ 140018 w 140017"/>
                    <a:gd name="connsiteY3" fmla="*/ 70009 h 140017"/>
                    <a:gd name="connsiteX4" fmla="*/ 70009 w 140017"/>
                    <a:gd name="connsiteY4" fmla="*/ 140017 h 140017"/>
                    <a:gd name="connsiteX5" fmla="*/ 70009 w 140017"/>
                    <a:gd name="connsiteY5" fmla="*/ 19907 h 140017"/>
                    <a:gd name="connsiteX6" fmla="*/ 19812 w 140017"/>
                    <a:gd name="connsiteY6" fmla="*/ 70104 h 140017"/>
                    <a:gd name="connsiteX7" fmla="*/ 70009 w 140017"/>
                    <a:gd name="connsiteY7" fmla="*/ 120301 h 140017"/>
                    <a:gd name="connsiteX8" fmla="*/ 120206 w 140017"/>
                    <a:gd name="connsiteY8" fmla="*/ 70104 h 140017"/>
                    <a:gd name="connsiteX9" fmla="*/ 70009 w 140017"/>
                    <a:gd name="connsiteY9" fmla="*/ 19907 h 140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0017" h="140017">
                      <a:moveTo>
                        <a:pt x="70009" y="140017"/>
                      </a:moveTo>
                      <a:cubicBezTo>
                        <a:pt x="31433" y="140017"/>
                        <a:pt x="0" y="108585"/>
                        <a:pt x="0" y="70009"/>
                      </a:cubicBezTo>
                      <a:cubicBezTo>
                        <a:pt x="0" y="31432"/>
                        <a:pt x="31433" y="0"/>
                        <a:pt x="70009" y="0"/>
                      </a:cubicBezTo>
                      <a:cubicBezTo>
                        <a:pt x="108585" y="0"/>
                        <a:pt x="140018" y="31432"/>
                        <a:pt x="140018" y="70009"/>
                      </a:cubicBezTo>
                      <a:cubicBezTo>
                        <a:pt x="140018" y="108585"/>
                        <a:pt x="108680" y="140017"/>
                        <a:pt x="70009" y="140017"/>
                      </a:cubicBezTo>
                      <a:close/>
                      <a:moveTo>
                        <a:pt x="70009" y="19907"/>
                      </a:moveTo>
                      <a:cubicBezTo>
                        <a:pt x="42386" y="19907"/>
                        <a:pt x="19812" y="42386"/>
                        <a:pt x="19812" y="70104"/>
                      </a:cubicBezTo>
                      <a:cubicBezTo>
                        <a:pt x="19812" y="97822"/>
                        <a:pt x="42291" y="120301"/>
                        <a:pt x="70009" y="120301"/>
                      </a:cubicBezTo>
                      <a:cubicBezTo>
                        <a:pt x="97727" y="120301"/>
                        <a:pt x="120206" y="97822"/>
                        <a:pt x="120206" y="70104"/>
                      </a:cubicBezTo>
                      <a:cubicBezTo>
                        <a:pt x="120206" y="42386"/>
                        <a:pt x="97727" y="19907"/>
                        <a:pt x="70009" y="1990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53" name="Freeform: Shape 142">
                  <a:extLst>
                    <a:ext uri="{FF2B5EF4-FFF2-40B4-BE49-F238E27FC236}">
                      <a16:creationId xmlns:a16="http://schemas.microsoft.com/office/drawing/2014/main" id="{BC67EC88-57D6-435A-0CB0-2287733ABC2C}"/>
                    </a:ext>
                  </a:extLst>
                </p:cNvPr>
                <p:cNvSpPr/>
                <p:nvPr/>
              </p:nvSpPr>
              <p:spPr>
                <a:xfrm>
                  <a:off x="1770281" y="2168847"/>
                  <a:ext cx="32385" cy="32384"/>
                </a:xfrm>
                <a:custGeom>
                  <a:avLst/>
                  <a:gdLst>
                    <a:gd name="connsiteX0" fmla="*/ 32385 w 32385"/>
                    <a:gd name="connsiteY0" fmla="*/ 16193 h 32384"/>
                    <a:gd name="connsiteX1" fmla="*/ 16193 w 32385"/>
                    <a:gd name="connsiteY1" fmla="*/ 32385 h 32384"/>
                    <a:gd name="connsiteX2" fmla="*/ 0 w 32385"/>
                    <a:gd name="connsiteY2" fmla="*/ 16193 h 32384"/>
                    <a:gd name="connsiteX3" fmla="*/ 16193 w 32385"/>
                    <a:gd name="connsiteY3" fmla="*/ 0 h 32384"/>
                    <a:gd name="connsiteX4" fmla="*/ 32385 w 32385"/>
                    <a:gd name="connsiteY4" fmla="*/ 16193 h 32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385" h="32384">
                      <a:moveTo>
                        <a:pt x="32385" y="16193"/>
                      </a:moveTo>
                      <a:cubicBezTo>
                        <a:pt x="32385" y="25135"/>
                        <a:pt x="25135" y="32385"/>
                        <a:pt x="16193" y="32385"/>
                      </a:cubicBezTo>
                      <a:cubicBezTo>
                        <a:pt x="7250" y="32385"/>
                        <a:pt x="0" y="25135"/>
                        <a:pt x="0" y="16193"/>
                      </a:cubicBezTo>
                      <a:cubicBezTo>
                        <a:pt x="0" y="7250"/>
                        <a:pt x="7250" y="0"/>
                        <a:pt x="16193" y="0"/>
                      </a:cubicBezTo>
                      <a:cubicBezTo>
                        <a:pt x="25135" y="0"/>
                        <a:pt x="32385" y="7250"/>
                        <a:pt x="32385" y="1619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49" name="Graphic 2">
                <a:extLst>
                  <a:ext uri="{FF2B5EF4-FFF2-40B4-BE49-F238E27FC236}">
                    <a16:creationId xmlns:a16="http://schemas.microsoft.com/office/drawing/2014/main" id="{50E00B3E-B879-B686-5606-9F06D25EAD1B}"/>
                  </a:ext>
                </a:extLst>
              </p:cNvPr>
              <p:cNvGrpSpPr/>
              <p:nvPr/>
            </p:nvGrpSpPr>
            <p:grpSpPr>
              <a:xfrm>
                <a:off x="3176266" y="2112744"/>
                <a:ext cx="140017" cy="140017"/>
                <a:chOff x="3176266" y="2112744"/>
                <a:chExt cx="140017" cy="140017"/>
              </a:xfrm>
              <a:grpFill/>
            </p:grpSpPr>
            <p:sp>
              <p:nvSpPr>
                <p:cNvPr id="150" name="Freeform: Shape 139">
                  <a:extLst>
                    <a:ext uri="{FF2B5EF4-FFF2-40B4-BE49-F238E27FC236}">
                      <a16:creationId xmlns:a16="http://schemas.microsoft.com/office/drawing/2014/main" id="{3C810CCB-19EA-CC58-4169-E68558658BF1}"/>
                    </a:ext>
                  </a:extLst>
                </p:cNvPr>
                <p:cNvSpPr/>
                <p:nvPr/>
              </p:nvSpPr>
              <p:spPr>
                <a:xfrm>
                  <a:off x="3176266" y="2112744"/>
                  <a:ext cx="140017" cy="140017"/>
                </a:xfrm>
                <a:custGeom>
                  <a:avLst/>
                  <a:gdLst>
                    <a:gd name="connsiteX0" fmla="*/ 70009 w 140017"/>
                    <a:gd name="connsiteY0" fmla="*/ 140017 h 140017"/>
                    <a:gd name="connsiteX1" fmla="*/ 0 w 140017"/>
                    <a:gd name="connsiteY1" fmla="*/ 70009 h 140017"/>
                    <a:gd name="connsiteX2" fmla="*/ 70009 w 140017"/>
                    <a:gd name="connsiteY2" fmla="*/ 0 h 140017"/>
                    <a:gd name="connsiteX3" fmla="*/ 140018 w 140017"/>
                    <a:gd name="connsiteY3" fmla="*/ 70009 h 140017"/>
                    <a:gd name="connsiteX4" fmla="*/ 70009 w 140017"/>
                    <a:gd name="connsiteY4" fmla="*/ 140017 h 140017"/>
                    <a:gd name="connsiteX5" fmla="*/ 70009 w 140017"/>
                    <a:gd name="connsiteY5" fmla="*/ 19907 h 140017"/>
                    <a:gd name="connsiteX6" fmla="*/ 19812 w 140017"/>
                    <a:gd name="connsiteY6" fmla="*/ 70104 h 140017"/>
                    <a:gd name="connsiteX7" fmla="*/ 70009 w 140017"/>
                    <a:gd name="connsiteY7" fmla="*/ 120301 h 140017"/>
                    <a:gd name="connsiteX8" fmla="*/ 120205 w 140017"/>
                    <a:gd name="connsiteY8" fmla="*/ 70104 h 140017"/>
                    <a:gd name="connsiteX9" fmla="*/ 70009 w 140017"/>
                    <a:gd name="connsiteY9" fmla="*/ 19907 h 1400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40017" h="140017">
                      <a:moveTo>
                        <a:pt x="70009" y="140017"/>
                      </a:moveTo>
                      <a:cubicBezTo>
                        <a:pt x="31433" y="140017"/>
                        <a:pt x="0" y="108585"/>
                        <a:pt x="0" y="70009"/>
                      </a:cubicBezTo>
                      <a:cubicBezTo>
                        <a:pt x="0" y="31432"/>
                        <a:pt x="31433" y="0"/>
                        <a:pt x="70009" y="0"/>
                      </a:cubicBezTo>
                      <a:cubicBezTo>
                        <a:pt x="108585" y="0"/>
                        <a:pt x="140018" y="31432"/>
                        <a:pt x="140018" y="70009"/>
                      </a:cubicBezTo>
                      <a:cubicBezTo>
                        <a:pt x="140018" y="108585"/>
                        <a:pt x="108585" y="140017"/>
                        <a:pt x="70009" y="140017"/>
                      </a:cubicBezTo>
                      <a:close/>
                      <a:moveTo>
                        <a:pt x="70009" y="19907"/>
                      </a:moveTo>
                      <a:cubicBezTo>
                        <a:pt x="42386" y="19907"/>
                        <a:pt x="19812" y="42386"/>
                        <a:pt x="19812" y="70104"/>
                      </a:cubicBezTo>
                      <a:cubicBezTo>
                        <a:pt x="19812" y="97822"/>
                        <a:pt x="42291" y="120301"/>
                        <a:pt x="70009" y="120301"/>
                      </a:cubicBezTo>
                      <a:cubicBezTo>
                        <a:pt x="97727" y="120301"/>
                        <a:pt x="120205" y="97822"/>
                        <a:pt x="120205" y="70104"/>
                      </a:cubicBezTo>
                      <a:cubicBezTo>
                        <a:pt x="120205" y="42386"/>
                        <a:pt x="97727" y="19907"/>
                        <a:pt x="70009" y="19907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51" name="Freeform: Shape 140">
                  <a:extLst>
                    <a:ext uri="{FF2B5EF4-FFF2-40B4-BE49-F238E27FC236}">
                      <a16:creationId xmlns:a16="http://schemas.microsoft.com/office/drawing/2014/main" id="{22F4EC10-843B-E6D0-4641-3C37A1AD0C0F}"/>
                    </a:ext>
                  </a:extLst>
                </p:cNvPr>
                <p:cNvSpPr/>
                <p:nvPr/>
              </p:nvSpPr>
              <p:spPr>
                <a:xfrm>
                  <a:off x="3230083" y="2168847"/>
                  <a:ext cx="32384" cy="32384"/>
                </a:xfrm>
                <a:custGeom>
                  <a:avLst/>
                  <a:gdLst>
                    <a:gd name="connsiteX0" fmla="*/ 32385 w 32384"/>
                    <a:gd name="connsiteY0" fmla="*/ 16193 h 32384"/>
                    <a:gd name="connsiteX1" fmla="*/ 16192 w 32384"/>
                    <a:gd name="connsiteY1" fmla="*/ 32385 h 32384"/>
                    <a:gd name="connsiteX2" fmla="*/ 0 w 32384"/>
                    <a:gd name="connsiteY2" fmla="*/ 16193 h 32384"/>
                    <a:gd name="connsiteX3" fmla="*/ 16192 w 32384"/>
                    <a:gd name="connsiteY3" fmla="*/ 0 h 32384"/>
                    <a:gd name="connsiteX4" fmla="*/ 32385 w 32384"/>
                    <a:gd name="connsiteY4" fmla="*/ 16193 h 32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2384" h="32384">
                      <a:moveTo>
                        <a:pt x="32385" y="16193"/>
                      </a:moveTo>
                      <a:cubicBezTo>
                        <a:pt x="32385" y="25135"/>
                        <a:pt x="25136" y="32385"/>
                        <a:pt x="16192" y="32385"/>
                      </a:cubicBezTo>
                      <a:cubicBezTo>
                        <a:pt x="7250" y="32385"/>
                        <a:pt x="0" y="25135"/>
                        <a:pt x="0" y="16193"/>
                      </a:cubicBezTo>
                      <a:cubicBezTo>
                        <a:pt x="0" y="7250"/>
                        <a:pt x="7249" y="0"/>
                        <a:pt x="16192" y="0"/>
                      </a:cubicBezTo>
                      <a:cubicBezTo>
                        <a:pt x="25135" y="0"/>
                        <a:pt x="32385" y="7250"/>
                        <a:pt x="32385" y="1619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</p:grpSp>
        <p:grpSp>
          <p:nvGrpSpPr>
            <p:cNvPr id="119" name="Graphic 2">
              <a:extLst>
                <a:ext uri="{FF2B5EF4-FFF2-40B4-BE49-F238E27FC236}">
                  <a16:creationId xmlns:a16="http://schemas.microsoft.com/office/drawing/2014/main" id="{2888EB9A-070E-8F64-D87C-AA8C301C3A71}"/>
                </a:ext>
              </a:extLst>
            </p:cNvPr>
            <p:cNvGrpSpPr/>
            <p:nvPr/>
          </p:nvGrpSpPr>
          <p:grpSpPr>
            <a:xfrm>
              <a:off x="9340986" y="824013"/>
              <a:ext cx="1613829" cy="1344930"/>
              <a:chOff x="3851331" y="892687"/>
              <a:chExt cx="1613829" cy="1344930"/>
            </a:xfrm>
            <a:solidFill>
              <a:srgbClr val="003087"/>
            </a:solidFill>
          </p:grpSpPr>
          <p:grpSp>
            <p:nvGrpSpPr>
              <p:cNvPr id="129" name="Graphic 2">
                <a:extLst>
                  <a:ext uri="{FF2B5EF4-FFF2-40B4-BE49-F238E27FC236}">
                    <a16:creationId xmlns:a16="http://schemas.microsoft.com/office/drawing/2014/main" id="{4FC4AFF0-406B-3DEF-B463-804518E48F54}"/>
                  </a:ext>
                </a:extLst>
              </p:cNvPr>
              <p:cNvGrpSpPr/>
              <p:nvPr/>
            </p:nvGrpSpPr>
            <p:grpSpPr>
              <a:xfrm>
                <a:off x="3851331" y="892687"/>
                <a:ext cx="719125" cy="1344834"/>
                <a:chOff x="3851331" y="892687"/>
                <a:chExt cx="719125" cy="1344834"/>
              </a:xfrm>
              <a:grpFill/>
            </p:grpSpPr>
            <p:sp>
              <p:nvSpPr>
                <p:cNvPr id="142" name="Freeform: Shape 152">
                  <a:extLst>
                    <a:ext uri="{FF2B5EF4-FFF2-40B4-BE49-F238E27FC236}">
                      <a16:creationId xmlns:a16="http://schemas.microsoft.com/office/drawing/2014/main" id="{79EF9A9C-E455-70B6-5DA5-70C9E021FC29}"/>
                    </a:ext>
                  </a:extLst>
                </p:cNvPr>
                <p:cNvSpPr/>
                <p:nvPr/>
              </p:nvSpPr>
              <p:spPr>
                <a:xfrm>
                  <a:off x="4228303" y="892687"/>
                  <a:ext cx="242506" cy="242506"/>
                </a:xfrm>
                <a:custGeom>
                  <a:avLst/>
                  <a:gdLst>
                    <a:gd name="connsiteX0" fmla="*/ 242506 w 242506"/>
                    <a:gd name="connsiteY0" fmla="*/ 121253 h 242506"/>
                    <a:gd name="connsiteX1" fmla="*/ 121253 w 242506"/>
                    <a:gd name="connsiteY1" fmla="*/ 242507 h 242506"/>
                    <a:gd name="connsiteX2" fmla="*/ 0 w 242506"/>
                    <a:gd name="connsiteY2" fmla="*/ 121253 h 242506"/>
                    <a:gd name="connsiteX3" fmla="*/ 121253 w 242506"/>
                    <a:gd name="connsiteY3" fmla="*/ 0 h 242506"/>
                    <a:gd name="connsiteX4" fmla="*/ 242506 w 242506"/>
                    <a:gd name="connsiteY4" fmla="*/ 121253 h 242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2506" h="242506">
                      <a:moveTo>
                        <a:pt x="242506" y="121253"/>
                      </a:moveTo>
                      <a:cubicBezTo>
                        <a:pt x="242506" y="188214"/>
                        <a:pt x="188214" y="242507"/>
                        <a:pt x="121253" y="242507"/>
                      </a:cubicBezTo>
                      <a:cubicBezTo>
                        <a:pt x="54292" y="242507"/>
                        <a:pt x="0" y="188214"/>
                        <a:pt x="0" y="121253"/>
                      </a:cubicBezTo>
                      <a:cubicBezTo>
                        <a:pt x="0" y="54292"/>
                        <a:pt x="54292" y="0"/>
                        <a:pt x="121253" y="0"/>
                      </a:cubicBezTo>
                      <a:cubicBezTo>
                        <a:pt x="188214" y="0"/>
                        <a:pt x="242506" y="54292"/>
                        <a:pt x="242506" y="12125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46" name="Freeform: Shape 153">
                  <a:extLst>
                    <a:ext uri="{FF2B5EF4-FFF2-40B4-BE49-F238E27FC236}">
                      <a16:creationId xmlns:a16="http://schemas.microsoft.com/office/drawing/2014/main" id="{9C67FC52-1ACE-709C-FEB4-C36779336A2A}"/>
                    </a:ext>
                  </a:extLst>
                </p:cNvPr>
                <p:cNvSpPr/>
                <p:nvPr/>
              </p:nvSpPr>
              <p:spPr>
                <a:xfrm>
                  <a:off x="3851331" y="1122211"/>
                  <a:ext cx="540557" cy="1115310"/>
                </a:xfrm>
                <a:custGeom>
                  <a:avLst/>
                  <a:gdLst>
                    <a:gd name="connsiteX0" fmla="*/ 534801 w 540557"/>
                    <a:gd name="connsiteY0" fmla="*/ 984342 h 1115310"/>
                    <a:gd name="connsiteX1" fmla="*/ 490319 w 540557"/>
                    <a:gd name="connsiteY1" fmla="*/ 719833 h 1115310"/>
                    <a:gd name="connsiteX2" fmla="*/ 368685 w 540557"/>
                    <a:gd name="connsiteY2" fmla="*/ 517045 h 1115310"/>
                    <a:gd name="connsiteX3" fmla="*/ 390306 w 540557"/>
                    <a:gd name="connsiteY3" fmla="*/ 472945 h 1115310"/>
                    <a:gd name="connsiteX4" fmla="*/ 410118 w 540557"/>
                    <a:gd name="connsiteY4" fmla="*/ 344833 h 1115310"/>
                    <a:gd name="connsiteX5" fmla="*/ 316012 w 540557"/>
                    <a:gd name="connsiteY5" fmla="*/ 126711 h 1115310"/>
                    <a:gd name="connsiteX6" fmla="*/ 383353 w 540557"/>
                    <a:gd name="connsiteY6" fmla="*/ 78895 h 1115310"/>
                    <a:gd name="connsiteX7" fmla="*/ 431740 w 540557"/>
                    <a:gd name="connsiteY7" fmla="*/ 144237 h 1115310"/>
                    <a:gd name="connsiteX8" fmla="*/ 459363 w 540557"/>
                    <a:gd name="connsiteY8" fmla="*/ 222913 h 1115310"/>
                    <a:gd name="connsiteX9" fmla="*/ 479937 w 540557"/>
                    <a:gd name="connsiteY9" fmla="*/ 177765 h 1115310"/>
                    <a:gd name="connsiteX10" fmla="*/ 472983 w 540557"/>
                    <a:gd name="connsiteY10" fmla="*/ 71085 h 1115310"/>
                    <a:gd name="connsiteX11" fmla="*/ 398212 w 540557"/>
                    <a:gd name="connsiteY11" fmla="*/ 5076 h 1115310"/>
                    <a:gd name="connsiteX12" fmla="*/ 299343 w 540557"/>
                    <a:gd name="connsiteY12" fmla="*/ 18316 h 1115310"/>
                    <a:gd name="connsiteX13" fmla="*/ 234287 w 540557"/>
                    <a:gd name="connsiteY13" fmla="*/ 103089 h 1115310"/>
                    <a:gd name="connsiteX14" fmla="*/ 170946 w 540557"/>
                    <a:gd name="connsiteY14" fmla="*/ 252345 h 1115310"/>
                    <a:gd name="connsiteX15" fmla="*/ 151610 w 540557"/>
                    <a:gd name="connsiteY15" fmla="*/ 504853 h 1115310"/>
                    <a:gd name="connsiteX16" fmla="*/ 167993 w 540557"/>
                    <a:gd name="connsiteY16" fmla="*/ 530857 h 1115310"/>
                    <a:gd name="connsiteX17" fmla="*/ 167231 w 540557"/>
                    <a:gd name="connsiteY17" fmla="*/ 534476 h 1115310"/>
                    <a:gd name="connsiteX18" fmla="*/ 154848 w 540557"/>
                    <a:gd name="connsiteY18" fmla="*/ 664397 h 1115310"/>
                    <a:gd name="connsiteX19" fmla="*/ 133798 w 540557"/>
                    <a:gd name="connsiteY19" fmla="*/ 815940 h 1115310"/>
                    <a:gd name="connsiteX20" fmla="*/ 64456 w 540557"/>
                    <a:gd name="connsiteY20" fmla="*/ 936717 h 1115310"/>
                    <a:gd name="connsiteX21" fmla="*/ 8640 w 540557"/>
                    <a:gd name="connsiteY21" fmla="*/ 1018346 h 1115310"/>
                    <a:gd name="connsiteX22" fmla="*/ 31405 w 540557"/>
                    <a:gd name="connsiteY22" fmla="*/ 1104833 h 1115310"/>
                    <a:gd name="connsiteX23" fmla="*/ 63218 w 540557"/>
                    <a:gd name="connsiteY23" fmla="*/ 1113501 h 1115310"/>
                    <a:gd name="connsiteX24" fmla="*/ 117891 w 540557"/>
                    <a:gd name="connsiteY24" fmla="*/ 1082164 h 1115310"/>
                    <a:gd name="connsiteX25" fmla="*/ 165231 w 540557"/>
                    <a:gd name="connsiteY25" fmla="*/ 1013202 h 1115310"/>
                    <a:gd name="connsiteX26" fmla="*/ 251718 w 540557"/>
                    <a:gd name="connsiteY26" fmla="*/ 861755 h 1115310"/>
                    <a:gd name="connsiteX27" fmla="*/ 281055 w 540557"/>
                    <a:gd name="connsiteY27" fmla="*/ 672303 h 1115310"/>
                    <a:gd name="connsiteX28" fmla="*/ 285055 w 540557"/>
                    <a:gd name="connsiteY28" fmla="*/ 613819 h 1115310"/>
                    <a:gd name="connsiteX29" fmla="*/ 370685 w 540557"/>
                    <a:gd name="connsiteY29" fmla="*/ 760600 h 1115310"/>
                    <a:gd name="connsiteX30" fmla="*/ 408785 w 540557"/>
                    <a:gd name="connsiteY30" fmla="*/ 995010 h 1115310"/>
                    <a:gd name="connsiteX31" fmla="*/ 414500 w 540557"/>
                    <a:gd name="connsiteY31" fmla="*/ 1058351 h 1115310"/>
                    <a:gd name="connsiteX32" fmla="*/ 477270 w 540557"/>
                    <a:gd name="connsiteY32" fmla="*/ 1115311 h 1115310"/>
                    <a:gd name="connsiteX33" fmla="*/ 483651 w 540557"/>
                    <a:gd name="connsiteY33" fmla="*/ 1115025 h 1115310"/>
                    <a:gd name="connsiteX34" fmla="*/ 540230 w 540557"/>
                    <a:gd name="connsiteY34" fmla="*/ 1045873 h 1115310"/>
                    <a:gd name="connsiteX35" fmla="*/ 534706 w 540557"/>
                    <a:gd name="connsiteY35" fmla="*/ 984342 h 11153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540557" h="1115310">
                      <a:moveTo>
                        <a:pt x="534801" y="984342"/>
                      </a:moveTo>
                      <a:cubicBezTo>
                        <a:pt x="527371" y="896712"/>
                        <a:pt x="519656" y="806034"/>
                        <a:pt x="490319" y="719833"/>
                      </a:cubicBezTo>
                      <a:cubicBezTo>
                        <a:pt x="466697" y="650586"/>
                        <a:pt x="426501" y="583530"/>
                        <a:pt x="368685" y="517045"/>
                      </a:cubicBezTo>
                      <a:cubicBezTo>
                        <a:pt x="377924" y="503996"/>
                        <a:pt x="385354" y="489328"/>
                        <a:pt x="390306" y="472945"/>
                      </a:cubicBezTo>
                      <a:lnTo>
                        <a:pt x="410118" y="344833"/>
                      </a:lnTo>
                      <a:cubicBezTo>
                        <a:pt x="349063" y="292636"/>
                        <a:pt x="302296" y="205387"/>
                        <a:pt x="316012" y="126711"/>
                      </a:cubicBezTo>
                      <a:cubicBezTo>
                        <a:pt x="321536" y="95088"/>
                        <a:pt x="351825" y="73656"/>
                        <a:pt x="383353" y="78895"/>
                      </a:cubicBezTo>
                      <a:cubicBezTo>
                        <a:pt x="410880" y="83658"/>
                        <a:pt x="427930" y="106899"/>
                        <a:pt x="431740" y="144237"/>
                      </a:cubicBezTo>
                      <a:cubicBezTo>
                        <a:pt x="434598" y="172050"/>
                        <a:pt x="444789" y="199863"/>
                        <a:pt x="459363" y="222913"/>
                      </a:cubicBezTo>
                      <a:lnTo>
                        <a:pt x="479937" y="177765"/>
                      </a:lnTo>
                      <a:cubicBezTo>
                        <a:pt x="491272" y="140427"/>
                        <a:pt x="487842" y="102327"/>
                        <a:pt x="472983" y="71085"/>
                      </a:cubicBezTo>
                      <a:cubicBezTo>
                        <a:pt x="458220" y="39843"/>
                        <a:pt x="432121" y="15363"/>
                        <a:pt x="398212" y="5076"/>
                      </a:cubicBezTo>
                      <a:cubicBezTo>
                        <a:pt x="364303" y="-5210"/>
                        <a:pt x="328965" y="600"/>
                        <a:pt x="299343" y="18316"/>
                      </a:cubicBezTo>
                      <a:cubicBezTo>
                        <a:pt x="269720" y="36033"/>
                        <a:pt x="245622" y="65751"/>
                        <a:pt x="234287" y="103089"/>
                      </a:cubicBezTo>
                      <a:cubicBezTo>
                        <a:pt x="234287" y="103089"/>
                        <a:pt x="200759" y="165954"/>
                        <a:pt x="170946" y="252345"/>
                      </a:cubicBezTo>
                      <a:cubicBezTo>
                        <a:pt x="134179" y="358645"/>
                        <a:pt x="136846" y="473611"/>
                        <a:pt x="151610" y="504853"/>
                      </a:cubicBezTo>
                      <a:cubicBezTo>
                        <a:pt x="156087" y="514283"/>
                        <a:pt x="161611" y="522951"/>
                        <a:pt x="167993" y="530857"/>
                      </a:cubicBezTo>
                      <a:cubicBezTo>
                        <a:pt x="167707" y="532095"/>
                        <a:pt x="167422" y="533238"/>
                        <a:pt x="167231" y="534476"/>
                      </a:cubicBezTo>
                      <a:cubicBezTo>
                        <a:pt x="160182" y="577243"/>
                        <a:pt x="157515" y="621535"/>
                        <a:pt x="154848" y="664397"/>
                      </a:cubicBezTo>
                      <a:cubicBezTo>
                        <a:pt x="151229" y="723738"/>
                        <a:pt x="147800" y="779745"/>
                        <a:pt x="133798" y="815940"/>
                      </a:cubicBezTo>
                      <a:cubicBezTo>
                        <a:pt x="110653" y="875757"/>
                        <a:pt x="90269" y="902617"/>
                        <a:pt x="64456" y="936717"/>
                      </a:cubicBezTo>
                      <a:cubicBezTo>
                        <a:pt x="47883" y="958624"/>
                        <a:pt x="29023" y="983389"/>
                        <a:pt x="8640" y="1018346"/>
                      </a:cubicBezTo>
                      <a:cubicBezTo>
                        <a:pt x="-8982" y="1048445"/>
                        <a:pt x="1210" y="1087212"/>
                        <a:pt x="31405" y="1104833"/>
                      </a:cubicBezTo>
                      <a:cubicBezTo>
                        <a:pt x="41406" y="1110643"/>
                        <a:pt x="52359" y="1113501"/>
                        <a:pt x="63218" y="1113501"/>
                      </a:cubicBezTo>
                      <a:cubicBezTo>
                        <a:pt x="84935" y="1113501"/>
                        <a:pt x="106080" y="1102261"/>
                        <a:pt x="117891" y="1082164"/>
                      </a:cubicBezTo>
                      <a:cubicBezTo>
                        <a:pt x="134465" y="1053779"/>
                        <a:pt x="149419" y="1034062"/>
                        <a:pt x="165231" y="1013202"/>
                      </a:cubicBezTo>
                      <a:cubicBezTo>
                        <a:pt x="193234" y="976246"/>
                        <a:pt x="222190" y="938146"/>
                        <a:pt x="251718" y="861755"/>
                      </a:cubicBezTo>
                      <a:cubicBezTo>
                        <a:pt x="272768" y="807272"/>
                        <a:pt x="276864" y="741740"/>
                        <a:pt x="281055" y="672303"/>
                      </a:cubicBezTo>
                      <a:cubicBezTo>
                        <a:pt x="282198" y="652872"/>
                        <a:pt x="283436" y="633155"/>
                        <a:pt x="285055" y="613819"/>
                      </a:cubicBezTo>
                      <a:cubicBezTo>
                        <a:pt x="325632" y="662968"/>
                        <a:pt x="353921" y="711546"/>
                        <a:pt x="370685" y="760600"/>
                      </a:cubicBezTo>
                      <a:cubicBezTo>
                        <a:pt x="395069" y="832132"/>
                        <a:pt x="402022" y="914905"/>
                        <a:pt x="408785" y="995010"/>
                      </a:cubicBezTo>
                      <a:cubicBezTo>
                        <a:pt x="410595" y="1016346"/>
                        <a:pt x="412405" y="1037491"/>
                        <a:pt x="414500" y="1058351"/>
                      </a:cubicBezTo>
                      <a:cubicBezTo>
                        <a:pt x="417739" y="1090927"/>
                        <a:pt x="445266" y="1115311"/>
                        <a:pt x="477270" y="1115311"/>
                      </a:cubicBezTo>
                      <a:cubicBezTo>
                        <a:pt x="479365" y="1115311"/>
                        <a:pt x="481461" y="1115215"/>
                        <a:pt x="483651" y="1115025"/>
                      </a:cubicBezTo>
                      <a:cubicBezTo>
                        <a:pt x="518418" y="1111596"/>
                        <a:pt x="543754" y="1080640"/>
                        <a:pt x="540230" y="1045873"/>
                      </a:cubicBezTo>
                      <a:cubicBezTo>
                        <a:pt x="538230" y="1025585"/>
                        <a:pt x="536515" y="1005011"/>
                        <a:pt x="534706" y="984342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147" name="Freeform: Shape 154">
                  <a:extLst>
                    <a:ext uri="{FF2B5EF4-FFF2-40B4-BE49-F238E27FC236}">
                      <a16:creationId xmlns:a16="http://schemas.microsoft.com/office/drawing/2014/main" id="{D8E71FD6-4AD1-9434-3017-683D7B9A0340}"/>
                    </a:ext>
                  </a:extLst>
                </p:cNvPr>
                <p:cNvSpPr/>
                <p:nvPr/>
              </p:nvSpPr>
              <p:spPr>
                <a:xfrm>
                  <a:off x="4174391" y="1209877"/>
                  <a:ext cx="396065" cy="340048"/>
                </a:xfrm>
                <a:custGeom>
                  <a:avLst/>
                  <a:gdLst>
                    <a:gd name="connsiteX0" fmla="*/ 338804 w 396065"/>
                    <a:gd name="connsiteY0" fmla="*/ 339464 h 340048"/>
                    <a:gd name="connsiteX1" fmla="*/ 338614 w 396065"/>
                    <a:gd name="connsiteY1" fmla="*/ 339464 h 340048"/>
                    <a:gd name="connsiteX2" fmla="*/ 134588 w 396065"/>
                    <a:gd name="connsiteY2" fmla="*/ 278313 h 340048"/>
                    <a:gd name="connsiteX3" fmla="*/ 2286 w 396065"/>
                    <a:gd name="connsiteY3" fmla="*/ 40760 h 340048"/>
                    <a:gd name="connsiteX4" fmla="*/ 58770 w 396065"/>
                    <a:gd name="connsiteY4" fmla="*/ 660 h 340048"/>
                    <a:gd name="connsiteX5" fmla="*/ 59150 w 396065"/>
                    <a:gd name="connsiteY5" fmla="*/ 660 h 340048"/>
                    <a:gd name="connsiteX6" fmla="*/ 99155 w 396065"/>
                    <a:gd name="connsiteY6" fmla="*/ 57524 h 340048"/>
                    <a:gd name="connsiteX7" fmla="*/ 180118 w 396065"/>
                    <a:gd name="connsiteY7" fmla="*/ 191064 h 340048"/>
                    <a:gd name="connsiteX8" fmla="*/ 355092 w 396065"/>
                    <a:gd name="connsiteY8" fmla="*/ 242404 h 340048"/>
                    <a:gd name="connsiteX9" fmla="*/ 395383 w 396065"/>
                    <a:gd name="connsiteY9" fmla="*/ 299078 h 340048"/>
                    <a:gd name="connsiteX10" fmla="*/ 338900 w 396065"/>
                    <a:gd name="connsiteY10" fmla="*/ 339369 h 340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96065" h="340048">
                      <a:moveTo>
                        <a:pt x="338804" y="339464"/>
                      </a:moveTo>
                      <a:cubicBezTo>
                        <a:pt x="338804" y="339464"/>
                        <a:pt x="338709" y="339464"/>
                        <a:pt x="338614" y="339464"/>
                      </a:cubicBezTo>
                      <a:cubicBezTo>
                        <a:pt x="274987" y="328701"/>
                        <a:pt x="201073" y="313080"/>
                        <a:pt x="134588" y="278313"/>
                      </a:cubicBezTo>
                      <a:cubicBezTo>
                        <a:pt x="57722" y="238213"/>
                        <a:pt x="-13811" y="133152"/>
                        <a:pt x="2286" y="40760"/>
                      </a:cubicBezTo>
                      <a:cubicBezTo>
                        <a:pt x="6953" y="14185"/>
                        <a:pt x="32195" y="-3722"/>
                        <a:pt x="58770" y="660"/>
                      </a:cubicBezTo>
                      <a:cubicBezTo>
                        <a:pt x="58960" y="660"/>
                        <a:pt x="59055" y="660"/>
                        <a:pt x="59150" y="660"/>
                      </a:cubicBezTo>
                      <a:cubicBezTo>
                        <a:pt x="85916" y="5327"/>
                        <a:pt x="96393" y="30568"/>
                        <a:pt x="99155" y="57524"/>
                      </a:cubicBezTo>
                      <a:cubicBezTo>
                        <a:pt x="104585" y="110769"/>
                        <a:pt x="136779" y="168490"/>
                        <a:pt x="180118" y="191064"/>
                      </a:cubicBezTo>
                      <a:cubicBezTo>
                        <a:pt x="234410" y="219449"/>
                        <a:pt x="298990" y="232974"/>
                        <a:pt x="355092" y="242404"/>
                      </a:cubicBezTo>
                      <a:cubicBezTo>
                        <a:pt x="381857" y="246976"/>
                        <a:pt x="399860" y="272313"/>
                        <a:pt x="395383" y="299078"/>
                      </a:cubicBezTo>
                      <a:cubicBezTo>
                        <a:pt x="390906" y="325748"/>
                        <a:pt x="365570" y="343845"/>
                        <a:pt x="338900" y="339369"/>
                      </a:cubicBezTo>
                      <a:close/>
                    </a:path>
                  </a:pathLst>
                </a:custGeom>
                <a:grpFill/>
                <a:ln w="7049" cap="flat">
                  <a:solidFill>
                    <a:srgbClr val="FFFFFF"/>
                  </a:solidFill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135" name="Graphic 2">
                <a:extLst>
                  <a:ext uri="{FF2B5EF4-FFF2-40B4-BE49-F238E27FC236}">
                    <a16:creationId xmlns:a16="http://schemas.microsoft.com/office/drawing/2014/main" id="{7761329B-EFDD-994B-6A93-316CAA6A11F7}"/>
                  </a:ext>
                </a:extLst>
              </p:cNvPr>
              <p:cNvGrpSpPr/>
              <p:nvPr/>
            </p:nvGrpSpPr>
            <p:grpSpPr>
              <a:xfrm>
                <a:off x="4469762" y="1054802"/>
                <a:ext cx="995399" cy="1182814"/>
                <a:chOff x="4469762" y="1054802"/>
                <a:chExt cx="995399" cy="1182814"/>
              </a:xfrm>
              <a:grpFill/>
            </p:grpSpPr>
            <p:sp>
              <p:nvSpPr>
                <p:cNvPr id="136" name="Freeform: Shape 146">
                  <a:extLst>
                    <a:ext uri="{FF2B5EF4-FFF2-40B4-BE49-F238E27FC236}">
                      <a16:creationId xmlns:a16="http://schemas.microsoft.com/office/drawing/2014/main" id="{3505A0E2-E623-E723-B74B-53A8D55598B8}"/>
                    </a:ext>
                  </a:extLst>
                </p:cNvPr>
                <p:cNvSpPr/>
                <p:nvPr/>
              </p:nvSpPr>
              <p:spPr>
                <a:xfrm>
                  <a:off x="4812376" y="1054802"/>
                  <a:ext cx="242506" cy="242506"/>
                </a:xfrm>
                <a:custGeom>
                  <a:avLst/>
                  <a:gdLst>
                    <a:gd name="connsiteX0" fmla="*/ 242506 w 242506"/>
                    <a:gd name="connsiteY0" fmla="*/ 121253 h 242506"/>
                    <a:gd name="connsiteX1" fmla="*/ 121253 w 242506"/>
                    <a:gd name="connsiteY1" fmla="*/ 242506 h 242506"/>
                    <a:gd name="connsiteX2" fmla="*/ 0 w 242506"/>
                    <a:gd name="connsiteY2" fmla="*/ 121253 h 242506"/>
                    <a:gd name="connsiteX3" fmla="*/ 121253 w 242506"/>
                    <a:gd name="connsiteY3" fmla="*/ 0 h 242506"/>
                    <a:gd name="connsiteX4" fmla="*/ 242506 w 242506"/>
                    <a:gd name="connsiteY4" fmla="*/ 121253 h 242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2506" h="242506">
                      <a:moveTo>
                        <a:pt x="242506" y="121253"/>
                      </a:moveTo>
                      <a:cubicBezTo>
                        <a:pt x="242506" y="188214"/>
                        <a:pt x="188214" y="242506"/>
                        <a:pt x="121253" y="242506"/>
                      </a:cubicBezTo>
                      <a:cubicBezTo>
                        <a:pt x="54292" y="242506"/>
                        <a:pt x="0" y="188214"/>
                        <a:pt x="0" y="121253"/>
                      </a:cubicBezTo>
                      <a:cubicBezTo>
                        <a:pt x="0" y="54293"/>
                        <a:pt x="54292" y="0"/>
                        <a:pt x="121253" y="0"/>
                      </a:cubicBezTo>
                      <a:cubicBezTo>
                        <a:pt x="188214" y="0"/>
                        <a:pt x="242506" y="54293"/>
                        <a:pt x="242506" y="12125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grpSp>
              <p:nvGrpSpPr>
                <p:cNvPr id="137" name="Graphic 2">
                  <a:extLst>
                    <a:ext uri="{FF2B5EF4-FFF2-40B4-BE49-F238E27FC236}">
                      <a16:creationId xmlns:a16="http://schemas.microsoft.com/office/drawing/2014/main" id="{BDF90ACC-09C5-105D-2CCD-9587559E805B}"/>
                    </a:ext>
                  </a:extLst>
                </p:cNvPr>
                <p:cNvGrpSpPr/>
                <p:nvPr/>
              </p:nvGrpSpPr>
              <p:grpSpPr>
                <a:xfrm>
                  <a:off x="4469762" y="1308301"/>
                  <a:ext cx="995399" cy="929316"/>
                  <a:chOff x="4469762" y="1308301"/>
                  <a:chExt cx="995399" cy="929316"/>
                </a:xfrm>
                <a:grpFill/>
              </p:grpSpPr>
              <p:grpSp>
                <p:nvGrpSpPr>
                  <p:cNvPr id="138" name="Graphic 2">
                    <a:extLst>
                      <a:ext uri="{FF2B5EF4-FFF2-40B4-BE49-F238E27FC236}">
                        <a16:creationId xmlns:a16="http://schemas.microsoft.com/office/drawing/2014/main" id="{5641F681-C256-7C65-E53A-2A6D1FABE4C9}"/>
                      </a:ext>
                    </a:extLst>
                  </p:cNvPr>
                  <p:cNvGrpSpPr/>
                  <p:nvPr/>
                </p:nvGrpSpPr>
                <p:grpSpPr>
                  <a:xfrm>
                    <a:off x="5097364" y="2062643"/>
                    <a:ext cx="174879" cy="174879"/>
                    <a:chOff x="5097364" y="2062643"/>
                    <a:chExt cx="174879" cy="174879"/>
                  </a:xfrm>
                  <a:grpFill/>
                </p:grpSpPr>
                <p:sp>
                  <p:nvSpPr>
                    <p:cNvPr id="140" name="Freeform: Shape 150">
                      <a:extLst>
                        <a:ext uri="{FF2B5EF4-FFF2-40B4-BE49-F238E27FC236}">
                          <a16:creationId xmlns:a16="http://schemas.microsoft.com/office/drawing/2014/main" id="{7FCB20B8-44D0-45AB-F4EF-6BE1B7FC03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97364" y="2062643"/>
                      <a:ext cx="174879" cy="174879"/>
                    </a:xfrm>
                    <a:custGeom>
                      <a:avLst/>
                      <a:gdLst>
                        <a:gd name="connsiteX0" fmla="*/ 87439 w 174879"/>
                        <a:gd name="connsiteY0" fmla="*/ 174879 h 174879"/>
                        <a:gd name="connsiteX1" fmla="*/ 0 w 174879"/>
                        <a:gd name="connsiteY1" fmla="*/ 87440 h 174879"/>
                        <a:gd name="connsiteX2" fmla="*/ 87439 w 174879"/>
                        <a:gd name="connsiteY2" fmla="*/ 0 h 174879"/>
                        <a:gd name="connsiteX3" fmla="*/ 174879 w 174879"/>
                        <a:gd name="connsiteY3" fmla="*/ 87440 h 174879"/>
                        <a:gd name="connsiteX4" fmla="*/ 87439 w 174879"/>
                        <a:gd name="connsiteY4" fmla="*/ 174879 h 174879"/>
                        <a:gd name="connsiteX5" fmla="*/ 87439 w 174879"/>
                        <a:gd name="connsiteY5" fmla="*/ 24670 h 174879"/>
                        <a:gd name="connsiteX6" fmla="*/ 24765 w 174879"/>
                        <a:gd name="connsiteY6" fmla="*/ 87344 h 174879"/>
                        <a:gd name="connsiteX7" fmla="*/ 87439 w 174879"/>
                        <a:gd name="connsiteY7" fmla="*/ 150019 h 174879"/>
                        <a:gd name="connsiteX8" fmla="*/ 150114 w 174879"/>
                        <a:gd name="connsiteY8" fmla="*/ 87344 h 174879"/>
                        <a:gd name="connsiteX9" fmla="*/ 87439 w 174879"/>
                        <a:gd name="connsiteY9" fmla="*/ 24670 h 17487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74879" h="174879">
                          <a:moveTo>
                            <a:pt x="87439" y="174879"/>
                          </a:moveTo>
                          <a:cubicBezTo>
                            <a:pt x="39243" y="174879"/>
                            <a:pt x="0" y="135636"/>
                            <a:pt x="0" y="87440"/>
                          </a:cubicBezTo>
                          <a:cubicBezTo>
                            <a:pt x="0" y="39243"/>
                            <a:pt x="39243" y="0"/>
                            <a:pt x="87439" y="0"/>
                          </a:cubicBezTo>
                          <a:cubicBezTo>
                            <a:pt x="135636" y="0"/>
                            <a:pt x="174879" y="39243"/>
                            <a:pt x="174879" y="87440"/>
                          </a:cubicBezTo>
                          <a:cubicBezTo>
                            <a:pt x="174879" y="135636"/>
                            <a:pt x="135636" y="174879"/>
                            <a:pt x="87439" y="174879"/>
                          </a:cubicBezTo>
                          <a:close/>
                          <a:moveTo>
                            <a:pt x="87439" y="24670"/>
                          </a:moveTo>
                          <a:cubicBezTo>
                            <a:pt x="52864" y="24670"/>
                            <a:pt x="24765" y="52769"/>
                            <a:pt x="24765" y="87344"/>
                          </a:cubicBezTo>
                          <a:cubicBezTo>
                            <a:pt x="24765" y="121920"/>
                            <a:pt x="52864" y="150019"/>
                            <a:pt x="87439" y="150019"/>
                          </a:cubicBezTo>
                          <a:cubicBezTo>
                            <a:pt x="122015" y="150019"/>
                            <a:pt x="150114" y="121920"/>
                            <a:pt x="150114" y="87344"/>
                          </a:cubicBezTo>
                          <a:cubicBezTo>
                            <a:pt x="150114" y="52769"/>
                            <a:pt x="122015" y="24670"/>
                            <a:pt x="87439" y="24670"/>
                          </a:cubicBezTo>
                          <a:close/>
                        </a:path>
                      </a:pathLst>
                    </a:custGeom>
                    <a:grpFill/>
                    <a:ln w="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28341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566837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850255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133673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417091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170051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198392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267346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GB" sz="675"/>
                    </a:p>
                  </p:txBody>
                </p:sp>
                <p:sp>
                  <p:nvSpPr>
                    <p:cNvPr id="141" name="Freeform: Shape 151">
                      <a:extLst>
                        <a:ext uri="{FF2B5EF4-FFF2-40B4-BE49-F238E27FC236}">
                          <a16:creationId xmlns:a16="http://schemas.microsoft.com/office/drawing/2014/main" id="{906A384F-F52E-3030-F199-E4FA0F36FA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64610" y="2132747"/>
                      <a:ext cx="40386" cy="40386"/>
                    </a:xfrm>
                    <a:custGeom>
                      <a:avLst/>
                      <a:gdLst>
                        <a:gd name="connsiteX0" fmla="*/ 40386 w 40386"/>
                        <a:gd name="connsiteY0" fmla="*/ 20193 h 40386"/>
                        <a:gd name="connsiteX1" fmla="*/ 20193 w 40386"/>
                        <a:gd name="connsiteY1" fmla="*/ 40386 h 40386"/>
                        <a:gd name="connsiteX2" fmla="*/ 0 w 40386"/>
                        <a:gd name="connsiteY2" fmla="*/ 20193 h 40386"/>
                        <a:gd name="connsiteX3" fmla="*/ 20193 w 40386"/>
                        <a:gd name="connsiteY3" fmla="*/ 0 h 40386"/>
                        <a:gd name="connsiteX4" fmla="*/ 40386 w 40386"/>
                        <a:gd name="connsiteY4" fmla="*/ 20193 h 4038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0386" h="40386">
                          <a:moveTo>
                            <a:pt x="40386" y="20193"/>
                          </a:moveTo>
                          <a:cubicBezTo>
                            <a:pt x="40386" y="31345"/>
                            <a:pt x="31345" y="40386"/>
                            <a:pt x="20193" y="40386"/>
                          </a:cubicBezTo>
                          <a:cubicBezTo>
                            <a:pt x="9041" y="40386"/>
                            <a:pt x="0" y="31345"/>
                            <a:pt x="0" y="20193"/>
                          </a:cubicBezTo>
                          <a:cubicBezTo>
                            <a:pt x="0" y="9041"/>
                            <a:pt x="9041" y="0"/>
                            <a:pt x="20193" y="0"/>
                          </a:cubicBezTo>
                          <a:cubicBezTo>
                            <a:pt x="31345" y="0"/>
                            <a:pt x="40386" y="9041"/>
                            <a:pt x="40386" y="20193"/>
                          </a:cubicBezTo>
                          <a:close/>
                        </a:path>
                      </a:pathLst>
                    </a:custGeom>
                    <a:grpFill/>
                    <a:ln w="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28341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566837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850255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133673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417091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1700510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1983928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2267346" algn="l" defTabSz="566837" rtl="0" eaLnBrk="1" latinLnBrk="0" hangingPunct="1">
                        <a:defRPr sz="1116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en-GB" sz="675"/>
                    </a:p>
                  </p:txBody>
                </p:sp>
              </p:grpSp>
              <p:sp>
                <p:nvSpPr>
                  <p:cNvPr id="139" name="Freeform: Shape 149">
                    <a:extLst>
                      <a:ext uri="{FF2B5EF4-FFF2-40B4-BE49-F238E27FC236}">
                        <a16:creationId xmlns:a16="http://schemas.microsoft.com/office/drawing/2014/main" id="{A693326B-4556-25DA-4115-FFAC6406AE0D}"/>
                      </a:ext>
                    </a:extLst>
                  </p:cNvPr>
                  <p:cNvSpPr/>
                  <p:nvPr/>
                </p:nvSpPr>
                <p:spPr>
                  <a:xfrm>
                    <a:off x="4469762" y="1308301"/>
                    <a:ext cx="995399" cy="929316"/>
                  </a:xfrm>
                  <a:custGeom>
                    <a:avLst/>
                    <a:gdLst>
                      <a:gd name="connsiteX0" fmla="*/ 988409 w 995399"/>
                      <a:gd name="connsiteY0" fmla="*/ 728720 h 929316"/>
                      <a:gd name="connsiteX1" fmla="*/ 783431 w 995399"/>
                      <a:gd name="connsiteY1" fmla="*/ 338862 h 929316"/>
                      <a:gd name="connsiteX2" fmla="*/ 706850 w 995399"/>
                      <a:gd name="connsiteY2" fmla="*/ 310668 h 929316"/>
                      <a:gd name="connsiteX3" fmla="*/ 552926 w 995399"/>
                      <a:gd name="connsiteY3" fmla="*/ 372199 h 929316"/>
                      <a:gd name="connsiteX4" fmla="*/ 530638 w 995399"/>
                      <a:gd name="connsiteY4" fmla="*/ 352197 h 929316"/>
                      <a:gd name="connsiteX5" fmla="*/ 537686 w 995399"/>
                      <a:gd name="connsiteY5" fmla="*/ 356864 h 929316"/>
                      <a:gd name="connsiteX6" fmla="*/ 494824 w 995399"/>
                      <a:gd name="connsiteY6" fmla="*/ 180080 h 929316"/>
                      <a:gd name="connsiteX7" fmla="*/ 474345 w 995399"/>
                      <a:gd name="connsiteY7" fmla="*/ 74162 h 929316"/>
                      <a:gd name="connsiteX8" fmla="*/ 351091 w 995399"/>
                      <a:gd name="connsiteY8" fmla="*/ 3010 h 929316"/>
                      <a:gd name="connsiteX9" fmla="*/ 246221 w 995399"/>
                      <a:gd name="connsiteY9" fmla="*/ 137217 h 929316"/>
                      <a:gd name="connsiteX10" fmla="*/ 261556 w 995399"/>
                      <a:gd name="connsiteY10" fmla="*/ 285236 h 929316"/>
                      <a:gd name="connsiteX11" fmla="*/ 218980 w 995399"/>
                      <a:gd name="connsiteY11" fmla="*/ 296761 h 929316"/>
                      <a:gd name="connsiteX12" fmla="*/ 217837 w 995399"/>
                      <a:gd name="connsiteY12" fmla="*/ 290665 h 929316"/>
                      <a:gd name="connsiteX13" fmla="*/ 171831 w 995399"/>
                      <a:gd name="connsiteY13" fmla="*/ 137694 h 929316"/>
                      <a:gd name="connsiteX14" fmla="*/ 135826 w 995399"/>
                      <a:gd name="connsiteY14" fmla="*/ 118358 h 929316"/>
                      <a:gd name="connsiteX15" fmla="*/ 132112 w 995399"/>
                      <a:gd name="connsiteY15" fmla="*/ 119501 h 929316"/>
                      <a:gd name="connsiteX16" fmla="*/ 112776 w 995399"/>
                      <a:gd name="connsiteY16" fmla="*/ 155505 h 929316"/>
                      <a:gd name="connsiteX17" fmla="*/ 158782 w 995399"/>
                      <a:gd name="connsiteY17" fmla="*/ 308477 h 929316"/>
                      <a:gd name="connsiteX18" fmla="*/ 166211 w 995399"/>
                      <a:gd name="connsiteY18" fmla="*/ 320574 h 929316"/>
                      <a:gd name="connsiteX19" fmla="*/ 0 w 995399"/>
                      <a:gd name="connsiteY19" fmla="*/ 604133 h 929316"/>
                      <a:gd name="connsiteX20" fmla="*/ 325088 w 995399"/>
                      <a:gd name="connsiteY20" fmla="*/ 929317 h 929316"/>
                      <a:gd name="connsiteX21" fmla="*/ 650272 w 995399"/>
                      <a:gd name="connsiteY21" fmla="*/ 604133 h 929316"/>
                      <a:gd name="connsiteX22" fmla="*/ 623602 w 995399"/>
                      <a:gd name="connsiteY22" fmla="*/ 475355 h 929316"/>
                      <a:gd name="connsiteX23" fmla="*/ 701040 w 995399"/>
                      <a:gd name="connsiteY23" fmla="*/ 444399 h 929316"/>
                      <a:gd name="connsiteX24" fmla="*/ 880491 w 995399"/>
                      <a:gd name="connsiteY24" fmla="*/ 785584 h 929316"/>
                      <a:gd name="connsiteX25" fmla="*/ 934498 w 995399"/>
                      <a:gd name="connsiteY25" fmla="*/ 818160 h 929316"/>
                      <a:gd name="connsiteX26" fmla="*/ 962787 w 995399"/>
                      <a:gd name="connsiteY26" fmla="*/ 811111 h 929316"/>
                      <a:gd name="connsiteX27" fmla="*/ 988409 w 995399"/>
                      <a:gd name="connsiteY27" fmla="*/ 728815 h 929316"/>
                      <a:gd name="connsiteX28" fmla="*/ 479012 w 995399"/>
                      <a:gd name="connsiteY28" fmla="*/ 361912 h 929316"/>
                      <a:gd name="connsiteX29" fmla="*/ 568357 w 995399"/>
                      <a:gd name="connsiteY29" fmla="*/ 451923 h 929316"/>
                      <a:gd name="connsiteX30" fmla="*/ 384619 w 995399"/>
                      <a:gd name="connsiteY30" fmla="*/ 558032 h 929316"/>
                      <a:gd name="connsiteX31" fmla="*/ 372332 w 995399"/>
                      <a:gd name="connsiteY31" fmla="*/ 546697 h 929316"/>
                      <a:gd name="connsiteX32" fmla="*/ 479012 w 995399"/>
                      <a:gd name="connsiteY32" fmla="*/ 362007 h 929316"/>
                      <a:gd name="connsiteX33" fmla="*/ 352139 w 995399"/>
                      <a:gd name="connsiteY33" fmla="*/ 536029 h 929316"/>
                      <a:gd name="connsiteX34" fmla="*/ 336613 w 995399"/>
                      <a:gd name="connsiteY34" fmla="*/ 532505 h 929316"/>
                      <a:gd name="connsiteX35" fmla="*/ 336613 w 995399"/>
                      <a:gd name="connsiteY35" fmla="*/ 317335 h 929316"/>
                      <a:gd name="connsiteX36" fmla="*/ 459296 w 995399"/>
                      <a:gd name="connsiteY36" fmla="*/ 350387 h 929316"/>
                      <a:gd name="connsiteX37" fmla="*/ 352139 w 995399"/>
                      <a:gd name="connsiteY37" fmla="*/ 536029 h 929316"/>
                      <a:gd name="connsiteX38" fmla="*/ 313754 w 995399"/>
                      <a:gd name="connsiteY38" fmla="*/ 317335 h 929316"/>
                      <a:gd name="connsiteX39" fmla="*/ 313754 w 995399"/>
                      <a:gd name="connsiteY39" fmla="*/ 533457 h 929316"/>
                      <a:gd name="connsiteX40" fmla="*/ 299275 w 995399"/>
                      <a:gd name="connsiteY40" fmla="*/ 537839 h 929316"/>
                      <a:gd name="connsiteX41" fmla="*/ 191071 w 995399"/>
                      <a:gd name="connsiteY41" fmla="*/ 350482 h 929316"/>
                      <a:gd name="connsiteX42" fmla="*/ 313754 w 995399"/>
                      <a:gd name="connsiteY42" fmla="*/ 317430 h 929316"/>
                      <a:gd name="connsiteX43" fmla="*/ 171355 w 995399"/>
                      <a:gd name="connsiteY43" fmla="*/ 361912 h 929316"/>
                      <a:gd name="connsiteX44" fmla="*/ 279749 w 995399"/>
                      <a:gd name="connsiteY44" fmla="*/ 549745 h 929316"/>
                      <a:gd name="connsiteX45" fmla="*/ 269557 w 995399"/>
                      <a:gd name="connsiteY45" fmla="*/ 560223 h 929316"/>
                      <a:gd name="connsiteX46" fmla="*/ 81915 w 995399"/>
                      <a:gd name="connsiteY46" fmla="*/ 451923 h 929316"/>
                      <a:gd name="connsiteX47" fmla="*/ 171259 w 995399"/>
                      <a:gd name="connsiteY47" fmla="*/ 361912 h 929316"/>
                      <a:gd name="connsiteX48" fmla="*/ 70675 w 995399"/>
                      <a:gd name="connsiteY48" fmla="*/ 471735 h 929316"/>
                      <a:gd name="connsiteX49" fmla="*/ 258223 w 995399"/>
                      <a:gd name="connsiteY49" fmla="*/ 580035 h 929316"/>
                      <a:gd name="connsiteX50" fmla="*/ 254317 w 995399"/>
                      <a:gd name="connsiteY50" fmla="*/ 594036 h 929316"/>
                      <a:gd name="connsiteX51" fmla="*/ 38386 w 995399"/>
                      <a:gd name="connsiteY51" fmla="*/ 594036 h 929316"/>
                      <a:gd name="connsiteX52" fmla="*/ 70580 w 995399"/>
                      <a:gd name="connsiteY52" fmla="*/ 471640 h 929316"/>
                      <a:gd name="connsiteX53" fmla="*/ 38481 w 995399"/>
                      <a:gd name="connsiteY53" fmla="*/ 616897 h 929316"/>
                      <a:gd name="connsiteX54" fmla="*/ 253841 w 995399"/>
                      <a:gd name="connsiteY54" fmla="*/ 616897 h 929316"/>
                      <a:gd name="connsiteX55" fmla="*/ 257270 w 995399"/>
                      <a:gd name="connsiteY55" fmla="*/ 631470 h 929316"/>
                      <a:gd name="connsiteX56" fmla="*/ 71723 w 995399"/>
                      <a:gd name="connsiteY56" fmla="*/ 738626 h 929316"/>
                      <a:gd name="connsiteX57" fmla="*/ 38481 w 995399"/>
                      <a:gd name="connsiteY57" fmla="*/ 616897 h 929316"/>
                      <a:gd name="connsiteX58" fmla="*/ 83344 w 995399"/>
                      <a:gd name="connsiteY58" fmla="*/ 758343 h 929316"/>
                      <a:gd name="connsiteX59" fmla="*/ 268129 w 995399"/>
                      <a:gd name="connsiteY59" fmla="*/ 651663 h 929316"/>
                      <a:gd name="connsiteX60" fmla="*/ 278701 w 995399"/>
                      <a:gd name="connsiteY60" fmla="*/ 663188 h 929316"/>
                      <a:gd name="connsiteX61" fmla="*/ 172593 w 995399"/>
                      <a:gd name="connsiteY61" fmla="*/ 847021 h 929316"/>
                      <a:gd name="connsiteX62" fmla="*/ 83344 w 995399"/>
                      <a:gd name="connsiteY62" fmla="*/ 758343 h 929316"/>
                      <a:gd name="connsiteX63" fmla="*/ 313754 w 995399"/>
                      <a:gd name="connsiteY63" fmla="*/ 890835 h 929316"/>
                      <a:gd name="connsiteX64" fmla="*/ 192405 w 995399"/>
                      <a:gd name="connsiteY64" fmla="*/ 858451 h 929316"/>
                      <a:gd name="connsiteX65" fmla="*/ 297942 w 995399"/>
                      <a:gd name="connsiteY65" fmla="*/ 675571 h 929316"/>
                      <a:gd name="connsiteX66" fmla="*/ 313754 w 995399"/>
                      <a:gd name="connsiteY66" fmla="*/ 680523 h 929316"/>
                      <a:gd name="connsiteX67" fmla="*/ 313754 w 995399"/>
                      <a:gd name="connsiteY67" fmla="*/ 890835 h 929316"/>
                      <a:gd name="connsiteX68" fmla="*/ 276034 w 995399"/>
                      <a:gd name="connsiteY68" fmla="*/ 606990 h 929316"/>
                      <a:gd name="connsiteX69" fmla="*/ 328136 w 995399"/>
                      <a:gd name="connsiteY69" fmla="*/ 554889 h 929316"/>
                      <a:gd name="connsiteX70" fmla="*/ 380238 w 995399"/>
                      <a:gd name="connsiteY70" fmla="*/ 606990 h 929316"/>
                      <a:gd name="connsiteX71" fmla="*/ 328136 w 995399"/>
                      <a:gd name="connsiteY71" fmla="*/ 659092 h 929316"/>
                      <a:gd name="connsiteX72" fmla="*/ 276034 w 995399"/>
                      <a:gd name="connsiteY72" fmla="*/ 606990 h 929316"/>
                      <a:gd name="connsiteX73" fmla="*/ 336613 w 995399"/>
                      <a:gd name="connsiteY73" fmla="*/ 890835 h 929316"/>
                      <a:gd name="connsiteX74" fmla="*/ 336613 w 995399"/>
                      <a:gd name="connsiteY74" fmla="*/ 681381 h 929316"/>
                      <a:gd name="connsiteX75" fmla="*/ 353473 w 995399"/>
                      <a:gd name="connsiteY75" fmla="*/ 677380 h 929316"/>
                      <a:gd name="connsiteX76" fmla="*/ 457962 w 995399"/>
                      <a:gd name="connsiteY76" fmla="*/ 858355 h 929316"/>
                      <a:gd name="connsiteX77" fmla="*/ 336613 w 995399"/>
                      <a:gd name="connsiteY77" fmla="*/ 890740 h 929316"/>
                      <a:gd name="connsiteX78" fmla="*/ 477869 w 995399"/>
                      <a:gd name="connsiteY78" fmla="*/ 847021 h 929316"/>
                      <a:gd name="connsiteX79" fmla="*/ 373571 w 995399"/>
                      <a:gd name="connsiteY79" fmla="*/ 666426 h 929316"/>
                      <a:gd name="connsiteX80" fmla="*/ 386334 w 995399"/>
                      <a:gd name="connsiteY80" fmla="*/ 654044 h 929316"/>
                      <a:gd name="connsiteX81" fmla="*/ 567023 w 995399"/>
                      <a:gd name="connsiteY81" fmla="*/ 758343 h 929316"/>
                      <a:gd name="connsiteX82" fmla="*/ 477774 w 995399"/>
                      <a:gd name="connsiteY82" fmla="*/ 847021 h 929316"/>
                      <a:gd name="connsiteX83" fmla="*/ 578644 w 995399"/>
                      <a:gd name="connsiteY83" fmla="*/ 738626 h 929316"/>
                      <a:gd name="connsiteX84" fmla="*/ 397859 w 995399"/>
                      <a:gd name="connsiteY84" fmla="*/ 634232 h 929316"/>
                      <a:gd name="connsiteX85" fmla="*/ 402336 w 995399"/>
                      <a:gd name="connsiteY85" fmla="*/ 616897 h 929316"/>
                      <a:gd name="connsiteX86" fmla="*/ 611981 w 995399"/>
                      <a:gd name="connsiteY86" fmla="*/ 616897 h 929316"/>
                      <a:gd name="connsiteX87" fmla="*/ 578739 w 995399"/>
                      <a:gd name="connsiteY87" fmla="*/ 738626 h 929316"/>
                      <a:gd name="connsiteX88" fmla="*/ 401860 w 995399"/>
                      <a:gd name="connsiteY88" fmla="*/ 594036 h 929316"/>
                      <a:gd name="connsiteX89" fmla="*/ 396907 w 995399"/>
                      <a:gd name="connsiteY89" fmla="*/ 577272 h 929316"/>
                      <a:gd name="connsiteX90" fmla="*/ 579787 w 995399"/>
                      <a:gd name="connsiteY90" fmla="*/ 471735 h 929316"/>
                      <a:gd name="connsiteX91" fmla="*/ 611981 w 995399"/>
                      <a:gd name="connsiteY91" fmla="*/ 594132 h 929316"/>
                      <a:gd name="connsiteX92" fmla="*/ 401860 w 995399"/>
                      <a:gd name="connsiteY92" fmla="*/ 594132 h 9293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</a:cxnLst>
                    <a:rect l="l" t="t" r="r" b="b"/>
                    <a:pathLst>
                      <a:path w="995399" h="929316">
                        <a:moveTo>
                          <a:pt x="988409" y="728720"/>
                        </a:moveTo>
                        <a:lnTo>
                          <a:pt x="783431" y="338862"/>
                        </a:lnTo>
                        <a:cubicBezTo>
                          <a:pt x="768953" y="311239"/>
                          <a:pt x="735901" y="299047"/>
                          <a:pt x="706850" y="310668"/>
                        </a:cubicBezTo>
                        <a:lnTo>
                          <a:pt x="552926" y="372199"/>
                        </a:lnTo>
                        <a:cubicBezTo>
                          <a:pt x="545782" y="365246"/>
                          <a:pt x="538353" y="358483"/>
                          <a:pt x="530638" y="352197"/>
                        </a:cubicBezTo>
                        <a:cubicBezTo>
                          <a:pt x="533019" y="353721"/>
                          <a:pt x="535400" y="355245"/>
                          <a:pt x="537686" y="356864"/>
                        </a:cubicBezTo>
                        <a:cubicBezTo>
                          <a:pt x="522637" y="295047"/>
                          <a:pt x="507873" y="237706"/>
                          <a:pt x="494824" y="180080"/>
                        </a:cubicBezTo>
                        <a:cubicBezTo>
                          <a:pt x="486918" y="145028"/>
                          <a:pt x="485680" y="107976"/>
                          <a:pt x="474345" y="74162"/>
                        </a:cubicBezTo>
                        <a:cubicBezTo>
                          <a:pt x="457581" y="24632"/>
                          <a:pt x="402812" y="-10801"/>
                          <a:pt x="351091" y="3010"/>
                        </a:cubicBezTo>
                        <a:cubicBezTo>
                          <a:pt x="290513" y="19107"/>
                          <a:pt x="244792" y="88354"/>
                          <a:pt x="246221" y="137217"/>
                        </a:cubicBezTo>
                        <a:cubicBezTo>
                          <a:pt x="247650" y="185985"/>
                          <a:pt x="255937" y="234658"/>
                          <a:pt x="261556" y="285236"/>
                        </a:cubicBezTo>
                        <a:cubicBezTo>
                          <a:pt x="246983" y="288189"/>
                          <a:pt x="232791" y="291999"/>
                          <a:pt x="218980" y="296761"/>
                        </a:cubicBezTo>
                        <a:cubicBezTo>
                          <a:pt x="218789" y="294761"/>
                          <a:pt x="218504" y="292665"/>
                          <a:pt x="217837" y="290665"/>
                        </a:cubicBezTo>
                        <a:lnTo>
                          <a:pt x="171831" y="137694"/>
                        </a:lnTo>
                        <a:cubicBezTo>
                          <a:pt x="167259" y="122454"/>
                          <a:pt x="151066" y="113786"/>
                          <a:pt x="135826" y="118358"/>
                        </a:cubicBezTo>
                        <a:lnTo>
                          <a:pt x="132112" y="119501"/>
                        </a:lnTo>
                        <a:cubicBezTo>
                          <a:pt x="116872" y="124073"/>
                          <a:pt x="108204" y="140265"/>
                          <a:pt x="112776" y="155505"/>
                        </a:cubicBezTo>
                        <a:lnTo>
                          <a:pt x="158782" y="308477"/>
                        </a:lnTo>
                        <a:cubicBezTo>
                          <a:pt x="160210" y="313239"/>
                          <a:pt x="162877" y="317240"/>
                          <a:pt x="166211" y="320574"/>
                        </a:cubicBezTo>
                        <a:cubicBezTo>
                          <a:pt x="67056" y="376295"/>
                          <a:pt x="0" y="482499"/>
                          <a:pt x="0" y="604133"/>
                        </a:cubicBezTo>
                        <a:cubicBezTo>
                          <a:pt x="0" y="783393"/>
                          <a:pt x="145828" y="929317"/>
                          <a:pt x="325088" y="929317"/>
                        </a:cubicBezTo>
                        <a:cubicBezTo>
                          <a:pt x="504349" y="929317"/>
                          <a:pt x="650272" y="783489"/>
                          <a:pt x="650272" y="604133"/>
                        </a:cubicBezTo>
                        <a:cubicBezTo>
                          <a:pt x="650272" y="558413"/>
                          <a:pt x="640747" y="514884"/>
                          <a:pt x="623602" y="475355"/>
                        </a:cubicBezTo>
                        <a:lnTo>
                          <a:pt x="701040" y="444399"/>
                        </a:lnTo>
                        <a:lnTo>
                          <a:pt x="880491" y="785584"/>
                        </a:lnTo>
                        <a:cubicBezTo>
                          <a:pt x="891445" y="806349"/>
                          <a:pt x="912590" y="818160"/>
                          <a:pt x="934498" y="818160"/>
                        </a:cubicBezTo>
                        <a:cubicBezTo>
                          <a:pt x="944023" y="818160"/>
                          <a:pt x="953738" y="815874"/>
                          <a:pt x="962787" y="811111"/>
                        </a:cubicBezTo>
                        <a:cubicBezTo>
                          <a:pt x="992600" y="795395"/>
                          <a:pt x="1004030" y="758628"/>
                          <a:pt x="988409" y="728815"/>
                        </a:cubicBezTo>
                        <a:close/>
                        <a:moveTo>
                          <a:pt x="479012" y="361912"/>
                        </a:moveTo>
                        <a:cubicBezTo>
                          <a:pt x="515017" y="384867"/>
                          <a:pt x="545687" y="415633"/>
                          <a:pt x="568357" y="451923"/>
                        </a:cubicBezTo>
                        <a:lnTo>
                          <a:pt x="384619" y="558032"/>
                        </a:lnTo>
                        <a:cubicBezTo>
                          <a:pt x="381000" y="553841"/>
                          <a:pt x="376809" y="550031"/>
                          <a:pt x="372332" y="546697"/>
                        </a:cubicBezTo>
                        <a:lnTo>
                          <a:pt x="479012" y="362007"/>
                        </a:lnTo>
                        <a:close/>
                        <a:moveTo>
                          <a:pt x="352139" y="536029"/>
                        </a:moveTo>
                        <a:cubicBezTo>
                          <a:pt x="347186" y="534315"/>
                          <a:pt x="342043" y="533172"/>
                          <a:pt x="336613" y="532505"/>
                        </a:cubicBezTo>
                        <a:lnTo>
                          <a:pt x="336613" y="317335"/>
                        </a:lnTo>
                        <a:cubicBezTo>
                          <a:pt x="380809" y="319050"/>
                          <a:pt x="422434" y="330861"/>
                          <a:pt x="459296" y="350387"/>
                        </a:cubicBezTo>
                        <a:lnTo>
                          <a:pt x="352139" y="536029"/>
                        </a:lnTo>
                        <a:close/>
                        <a:moveTo>
                          <a:pt x="313754" y="317335"/>
                        </a:moveTo>
                        <a:lnTo>
                          <a:pt x="313754" y="533457"/>
                        </a:lnTo>
                        <a:cubicBezTo>
                          <a:pt x="308705" y="534410"/>
                          <a:pt x="303847" y="535934"/>
                          <a:pt x="299275" y="537839"/>
                        </a:cubicBezTo>
                        <a:lnTo>
                          <a:pt x="191071" y="350482"/>
                        </a:lnTo>
                        <a:cubicBezTo>
                          <a:pt x="227933" y="330861"/>
                          <a:pt x="269557" y="319145"/>
                          <a:pt x="313754" y="317430"/>
                        </a:cubicBezTo>
                        <a:close/>
                        <a:moveTo>
                          <a:pt x="171355" y="361912"/>
                        </a:moveTo>
                        <a:lnTo>
                          <a:pt x="279749" y="549745"/>
                        </a:lnTo>
                        <a:cubicBezTo>
                          <a:pt x="276034" y="552888"/>
                          <a:pt x="272605" y="556413"/>
                          <a:pt x="269557" y="560223"/>
                        </a:cubicBezTo>
                        <a:lnTo>
                          <a:pt x="81915" y="451923"/>
                        </a:lnTo>
                        <a:cubicBezTo>
                          <a:pt x="104680" y="415728"/>
                          <a:pt x="135255" y="384963"/>
                          <a:pt x="171259" y="361912"/>
                        </a:cubicBezTo>
                        <a:close/>
                        <a:moveTo>
                          <a:pt x="70675" y="471735"/>
                        </a:moveTo>
                        <a:lnTo>
                          <a:pt x="258223" y="580035"/>
                        </a:lnTo>
                        <a:cubicBezTo>
                          <a:pt x="256508" y="584511"/>
                          <a:pt x="255175" y="589179"/>
                          <a:pt x="254317" y="594036"/>
                        </a:cubicBezTo>
                        <a:lnTo>
                          <a:pt x="38386" y="594036"/>
                        </a:lnTo>
                        <a:cubicBezTo>
                          <a:pt x="39910" y="550031"/>
                          <a:pt x="51340" y="508502"/>
                          <a:pt x="70580" y="471640"/>
                        </a:cubicBezTo>
                        <a:close/>
                        <a:moveTo>
                          <a:pt x="38481" y="616897"/>
                        </a:moveTo>
                        <a:lnTo>
                          <a:pt x="253841" y="616897"/>
                        </a:lnTo>
                        <a:cubicBezTo>
                          <a:pt x="254508" y="621945"/>
                          <a:pt x="255651" y="626802"/>
                          <a:pt x="257270" y="631470"/>
                        </a:cubicBezTo>
                        <a:lnTo>
                          <a:pt x="71723" y="738626"/>
                        </a:lnTo>
                        <a:cubicBezTo>
                          <a:pt x="52197" y="702050"/>
                          <a:pt x="40386" y="660711"/>
                          <a:pt x="38481" y="616897"/>
                        </a:cubicBezTo>
                        <a:close/>
                        <a:moveTo>
                          <a:pt x="83344" y="758343"/>
                        </a:moveTo>
                        <a:lnTo>
                          <a:pt x="268129" y="651663"/>
                        </a:lnTo>
                        <a:cubicBezTo>
                          <a:pt x="271272" y="655854"/>
                          <a:pt x="274796" y="659759"/>
                          <a:pt x="278701" y="663188"/>
                        </a:cubicBezTo>
                        <a:lnTo>
                          <a:pt x="172593" y="847021"/>
                        </a:lnTo>
                        <a:cubicBezTo>
                          <a:pt x="136684" y="824446"/>
                          <a:pt x="106204" y="794061"/>
                          <a:pt x="83344" y="758343"/>
                        </a:cubicBezTo>
                        <a:close/>
                        <a:moveTo>
                          <a:pt x="313754" y="890835"/>
                        </a:moveTo>
                        <a:cubicBezTo>
                          <a:pt x="270129" y="889121"/>
                          <a:pt x="228981" y="877596"/>
                          <a:pt x="192405" y="858451"/>
                        </a:cubicBezTo>
                        <a:lnTo>
                          <a:pt x="297942" y="675571"/>
                        </a:lnTo>
                        <a:cubicBezTo>
                          <a:pt x="302990" y="677761"/>
                          <a:pt x="308229" y="679476"/>
                          <a:pt x="313754" y="680523"/>
                        </a:cubicBezTo>
                        <a:lnTo>
                          <a:pt x="313754" y="890835"/>
                        </a:lnTo>
                        <a:close/>
                        <a:moveTo>
                          <a:pt x="276034" y="606990"/>
                        </a:moveTo>
                        <a:cubicBezTo>
                          <a:pt x="276034" y="578225"/>
                          <a:pt x="299371" y="554889"/>
                          <a:pt x="328136" y="554889"/>
                        </a:cubicBezTo>
                        <a:cubicBezTo>
                          <a:pt x="356902" y="554889"/>
                          <a:pt x="380238" y="578225"/>
                          <a:pt x="380238" y="606990"/>
                        </a:cubicBezTo>
                        <a:cubicBezTo>
                          <a:pt x="380238" y="635756"/>
                          <a:pt x="356902" y="659092"/>
                          <a:pt x="328136" y="659092"/>
                        </a:cubicBezTo>
                        <a:cubicBezTo>
                          <a:pt x="299371" y="659092"/>
                          <a:pt x="276034" y="635756"/>
                          <a:pt x="276034" y="606990"/>
                        </a:cubicBezTo>
                        <a:close/>
                        <a:moveTo>
                          <a:pt x="336613" y="890835"/>
                        </a:moveTo>
                        <a:lnTo>
                          <a:pt x="336613" y="681381"/>
                        </a:lnTo>
                        <a:cubicBezTo>
                          <a:pt x="342519" y="680714"/>
                          <a:pt x="348139" y="679285"/>
                          <a:pt x="353473" y="677380"/>
                        </a:cubicBezTo>
                        <a:lnTo>
                          <a:pt x="457962" y="858355"/>
                        </a:lnTo>
                        <a:cubicBezTo>
                          <a:pt x="421386" y="877501"/>
                          <a:pt x="380238" y="889026"/>
                          <a:pt x="336613" y="890740"/>
                        </a:cubicBezTo>
                        <a:close/>
                        <a:moveTo>
                          <a:pt x="477869" y="847021"/>
                        </a:moveTo>
                        <a:lnTo>
                          <a:pt x="373571" y="666426"/>
                        </a:lnTo>
                        <a:cubicBezTo>
                          <a:pt x="378333" y="662807"/>
                          <a:pt x="382619" y="658711"/>
                          <a:pt x="386334" y="654044"/>
                        </a:cubicBezTo>
                        <a:lnTo>
                          <a:pt x="567023" y="758343"/>
                        </a:lnTo>
                        <a:cubicBezTo>
                          <a:pt x="544163" y="794061"/>
                          <a:pt x="513683" y="824351"/>
                          <a:pt x="477774" y="847021"/>
                        </a:cubicBezTo>
                        <a:close/>
                        <a:moveTo>
                          <a:pt x="578644" y="738626"/>
                        </a:moveTo>
                        <a:lnTo>
                          <a:pt x="397859" y="634232"/>
                        </a:lnTo>
                        <a:cubicBezTo>
                          <a:pt x="400050" y="628707"/>
                          <a:pt x="401479" y="622993"/>
                          <a:pt x="402336" y="616897"/>
                        </a:cubicBezTo>
                        <a:lnTo>
                          <a:pt x="611981" y="616897"/>
                        </a:lnTo>
                        <a:cubicBezTo>
                          <a:pt x="610076" y="660711"/>
                          <a:pt x="598265" y="701955"/>
                          <a:pt x="578739" y="738626"/>
                        </a:cubicBezTo>
                        <a:close/>
                        <a:moveTo>
                          <a:pt x="401860" y="594036"/>
                        </a:moveTo>
                        <a:cubicBezTo>
                          <a:pt x="400812" y="588226"/>
                          <a:pt x="399193" y="582606"/>
                          <a:pt x="396907" y="577272"/>
                        </a:cubicBezTo>
                        <a:lnTo>
                          <a:pt x="579787" y="471735"/>
                        </a:lnTo>
                        <a:cubicBezTo>
                          <a:pt x="599027" y="508597"/>
                          <a:pt x="610457" y="550126"/>
                          <a:pt x="611981" y="594132"/>
                        </a:cubicBezTo>
                        <a:lnTo>
                          <a:pt x="401860" y="594132"/>
                        </a:lnTo>
                        <a:close/>
                      </a:path>
                    </a:pathLst>
                  </a:custGeom>
                  <a:grpFill/>
                  <a:ln w="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283418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566837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850255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133673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417091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1700510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1983928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2267346" algn="l" defTabSz="566837" rtl="0" eaLnBrk="1" latinLnBrk="0" hangingPunct="1">
                      <a:defRPr sz="1116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GB" sz="675"/>
                  </a:p>
                </p:txBody>
              </p:sp>
            </p:grpSp>
          </p:grpSp>
        </p:grpSp>
        <p:sp>
          <p:nvSpPr>
            <p:cNvPr id="120" name="Freeform: Shape 155">
              <a:extLst>
                <a:ext uri="{FF2B5EF4-FFF2-40B4-BE49-F238E27FC236}">
                  <a16:creationId xmlns:a16="http://schemas.microsoft.com/office/drawing/2014/main" id="{A015009E-A0B0-AAFA-5C8B-5C9F4EB322CE}"/>
                </a:ext>
              </a:extLst>
            </p:cNvPr>
            <p:cNvSpPr/>
            <p:nvPr/>
          </p:nvSpPr>
          <p:spPr>
            <a:xfrm>
              <a:off x="6955041" y="1478190"/>
              <a:ext cx="2149697" cy="551497"/>
            </a:xfrm>
            <a:custGeom>
              <a:avLst/>
              <a:gdLst>
                <a:gd name="connsiteX0" fmla="*/ 2106835 w 2149697"/>
                <a:gd name="connsiteY0" fmla="*/ 0 h 551497"/>
                <a:gd name="connsiteX1" fmla="*/ 2063972 w 2149697"/>
                <a:gd name="connsiteY1" fmla="*/ 42863 h 551497"/>
                <a:gd name="connsiteX2" fmla="*/ 2063972 w 2149697"/>
                <a:gd name="connsiteY2" fmla="*/ 257365 h 551497"/>
                <a:gd name="connsiteX3" fmla="*/ 85725 w 2149697"/>
                <a:gd name="connsiteY3" fmla="*/ 257365 h 551497"/>
                <a:gd name="connsiteX4" fmla="*/ 85725 w 2149697"/>
                <a:gd name="connsiteY4" fmla="*/ 42863 h 551497"/>
                <a:gd name="connsiteX5" fmla="*/ 42863 w 2149697"/>
                <a:gd name="connsiteY5" fmla="*/ 0 h 551497"/>
                <a:gd name="connsiteX6" fmla="*/ 0 w 2149697"/>
                <a:gd name="connsiteY6" fmla="*/ 42863 h 551497"/>
                <a:gd name="connsiteX7" fmla="*/ 0 w 2149697"/>
                <a:gd name="connsiteY7" fmla="*/ 368332 h 551497"/>
                <a:gd name="connsiteX8" fmla="*/ 518351 w 2149697"/>
                <a:gd name="connsiteY8" fmla="*/ 368332 h 551497"/>
                <a:gd name="connsiteX9" fmla="*/ 518351 w 2149697"/>
                <a:gd name="connsiteY9" fmla="*/ 400145 h 551497"/>
                <a:gd name="connsiteX10" fmla="*/ 366236 w 2149697"/>
                <a:gd name="connsiteY10" fmla="*/ 400145 h 551497"/>
                <a:gd name="connsiteX11" fmla="*/ 366236 w 2149697"/>
                <a:gd name="connsiteY11" fmla="*/ 474345 h 551497"/>
                <a:gd name="connsiteX12" fmla="*/ 176594 w 2149697"/>
                <a:gd name="connsiteY12" fmla="*/ 474345 h 551497"/>
                <a:gd name="connsiteX13" fmla="*/ 176594 w 2149697"/>
                <a:gd name="connsiteY13" fmla="*/ 551497 h 551497"/>
                <a:gd name="connsiteX14" fmla="*/ 1932718 w 2149697"/>
                <a:gd name="connsiteY14" fmla="*/ 551497 h 551497"/>
                <a:gd name="connsiteX15" fmla="*/ 1932718 w 2149697"/>
                <a:gd name="connsiteY15" fmla="*/ 474345 h 551497"/>
                <a:gd name="connsiteX16" fmla="*/ 1724406 w 2149697"/>
                <a:gd name="connsiteY16" fmla="*/ 474345 h 551497"/>
                <a:gd name="connsiteX17" fmla="*/ 1724406 w 2149697"/>
                <a:gd name="connsiteY17" fmla="*/ 430625 h 551497"/>
                <a:gd name="connsiteX18" fmla="*/ 1876520 w 2149697"/>
                <a:gd name="connsiteY18" fmla="*/ 430625 h 551497"/>
                <a:gd name="connsiteX19" fmla="*/ 1876520 w 2149697"/>
                <a:gd name="connsiteY19" fmla="*/ 368332 h 551497"/>
                <a:gd name="connsiteX20" fmla="*/ 2149697 w 2149697"/>
                <a:gd name="connsiteY20" fmla="*/ 368332 h 551497"/>
                <a:gd name="connsiteX21" fmla="*/ 2149697 w 2149697"/>
                <a:gd name="connsiteY21" fmla="*/ 42863 h 551497"/>
                <a:gd name="connsiteX22" fmla="*/ 2106835 w 2149697"/>
                <a:gd name="connsiteY22" fmla="*/ 0 h 551497"/>
                <a:gd name="connsiteX23" fmla="*/ 1846040 w 2149697"/>
                <a:gd name="connsiteY23" fmla="*/ 400241 h 551497"/>
                <a:gd name="connsiteX24" fmla="*/ 1693926 w 2149697"/>
                <a:gd name="connsiteY24" fmla="*/ 400241 h 551497"/>
                <a:gd name="connsiteX25" fmla="*/ 1693926 w 2149697"/>
                <a:gd name="connsiteY25" fmla="*/ 474440 h 551497"/>
                <a:gd name="connsiteX26" fmla="*/ 396716 w 2149697"/>
                <a:gd name="connsiteY26" fmla="*/ 474440 h 551497"/>
                <a:gd name="connsiteX27" fmla="*/ 396716 w 2149697"/>
                <a:gd name="connsiteY27" fmla="*/ 430721 h 551497"/>
                <a:gd name="connsiteX28" fmla="*/ 548830 w 2149697"/>
                <a:gd name="connsiteY28" fmla="*/ 430721 h 551497"/>
                <a:gd name="connsiteX29" fmla="*/ 548830 w 2149697"/>
                <a:gd name="connsiteY29" fmla="*/ 368427 h 551497"/>
                <a:gd name="connsiteX30" fmla="*/ 1846040 w 2149697"/>
                <a:gd name="connsiteY30" fmla="*/ 368427 h 551497"/>
                <a:gd name="connsiteX31" fmla="*/ 1846040 w 2149697"/>
                <a:gd name="connsiteY31" fmla="*/ 400241 h 551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149697" h="551497">
                  <a:moveTo>
                    <a:pt x="2106835" y="0"/>
                  </a:moveTo>
                  <a:cubicBezTo>
                    <a:pt x="2083118" y="0"/>
                    <a:pt x="2063972" y="19240"/>
                    <a:pt x="2063972" y="42863"/>
                  </a:cubicBezTo>
                  <a:lnTo>
                    <a:pt x="2063972" y="257365"/>
                  </a:lnTo>
                  <a:lnTo>
                    <a:pt x="85725" y="257365"/>
                  </a:lnTo>
                  <a:lnTo>
                    <a:pt x="85725" y="42863"/>
                  </a:lnTo>
                  <a:cubicBezTo>
                    <a:pt x="85725" y="19145"/>
                    <a:pt x="66485" y="0"/>
                    <a:pt x="42863" y="0"/>
                  </a:cubicBezTo>
                  <a:cubicBezTo>
                    <a:pt x="19241" y="0"/>
                    <a:pt x="0" y="19240"/>
                    <a:pt x="0" y="42863"/>
                  </a:cubicBezTo>
                  <a:lnTo>
                    <a:pt x="0" y="368332"/>
                  </a:lnTo>
                  <a:lnTo>
                    <a:pt x="518351" y="368332"/>
                  </a:lnTo>
                  <a:lnTo>
                    <a:pt x="518351" y="400145"/>
                  </a:lnTo>
                  <a:lnTo>
                    <a:pt x="366236" y="400145"/>
                  </a:lnTo>
                  <a:lnTo>
                    <a:pt x="366236" y="474345"/>
                  </a:lnTo>
                  <a:lnTo>
                    <a:pt x="176594" y="474345"/>
                  </a:lnTo>
                  <a:lnTo>
                    <a:pt x="176594" y="551497"/>
                  </a:lnTo>
                  <a:lnTo>
                    <a:pt x="1932718" y="551497"/>
                  </a:lnTo>
                  <a:lnTo>
                    <a:pt x="1932718" y="474345"/>
                  </a:lnTo>
                  <a:lnTo>
                    <a:pt x="1724406" y="474345"/>
                  </a:lnTo>
                  <a:lnTo>
                    <a:pt x="1724406" y="430625"/>
                  </a:lnTo>
                  <a:lnTo>
                    <a:pt x="1876520" y="430625"/>
                  </a:lnTo>
                  <a:lnTo>
                    <a:pt x="1876520" y="368332"/>
                  </a:lnTo>
                  <a:lnTo>
                    <a:pt x="2149697" y="368332"/>
                  </a:lnTo>
                  <a:lnTo>
                    <a:pt x="2149697" y="42863"/>
                  </a:lnTo>
                  <a:cubicBezTo>
                    <a:pt x="2149697" y="19145"/>
                    <a:pt x="2130457" y="0"/>
                    <a:pt x="2106835" y="0"/>
                  </a:cubicBezTo>
                  <a:close/>
                  <a:moveTo>
                    <a:pt x="1846040" y="400241"/>
                  </a:moveTo>
                  <a:lnTo>
                    <a:pt x="1693926" y="400241"/>
                  </a:lnTo>
                  <a:lnTo>
                    <a:pt x="1693926" y="474440"/>
                  </a:lnTo>
                  <a:lnTo>
                    <a:pt x="396716" y="474440"/>
                  </a:lnTo>
                  <a:lnTo>
                    <a:pt x="396716" y="430721"/>
                  </a:lnTo>
                  <a:lnTo>
                    <a:pt x="548830" y="430721"/>
                  </a:lnTo>
                  <a:lnTo>
                    <a:pt x="548830" y="368427"/>
                  </a:lnTo>
                  <a:lnTo>
                    <a:pt x="1846040" y="368427"/>
                  </a:lnTo>
                  <a:lnTo>
                    <a:pt x="1846040" y="400241"/>
                  </a:ln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1" name="Freeform: Shape 156">
              <a:extLst>
                <a:ext uri="{FF2B5EF4-FFF2-40B4-BE49-F238E27FC236}">
                  <a16:creationId xmlns:a16="http://schemas.microsoft.com/office/drawing/2014/main" id="{EDCA9CDC-8EE3-E032-729C-73FF9A6F8075}"/>
                </a:ext>
              </a:extLst>
            </p:cNvPr>
            <p:cNvSpPr/>
            <p:nvPr/>
          </p:nvSpPr>
          <p:spPr>
            <a:xfrm>
              <a:off x="7322677" y="1301281"/>
              <a:ext cx="1471853" cy="520380"/>
            </a:xfrm>
            <a:custGeom>
              <a:avLst/>
              <a:gdLst>
                <a:gd name="connsiteX0" fmla="*/ 1433923 w 1471853"/>
                <a:gd name="connsiteY0" fmla="*/ 520380 h 520380"/>
                <a:gd name="connsiteX1" fmla="*/ 1424493 w 1471853"/>
                <a:gd name="connsiteY1" fmla="*/ 519237 h 520380"/>
                <a:gd name="connsiteX2" fmla="*/ 1012537 w 1471853"/>
                <a:gd name="connsiteY2" fmla="*/ 414843 h 520380"/>
                <a:gd name="connsiteX3" fmla="*/ 1011299 w 1471853"/>
                <a:gd name="connsiteY3" fmla="*/ 414462 h 520380"/>
                <a:gd name="connsiteX4" fmla="*/ 878996 w 1471853"/>
                <a:gd name="connsiteY4" fmla="*/ 420653 h 520380"/>
                <a:gd name="connsiteX5" fmla="*/ 875377 w 1471853"/>
                <a:gd name="connsiteY5" fmla="*/ 421892 h 520380"/>
                <a:gd name="connsiteX6" fmla="*/ 741932 w 1471853"/>
                <a:gd name="connsiteY6" fmla="*/ 459611 h 520380"/>
                <a:gd name="connsiteX7" fmla="*/ 468564 w 1471853"/>
                <a:gd name="connsiteY7" fmla="*/ 419701 h 520380"/>
                <a:gd name="connsiteX8" fmla="*/ 14793 w 1471853"/>
                <a:gd name="connsiteY8" fmla="*/ 68228 h 520380"/>
                <a:gd name="connsiteX9" fmla="*/ 8030 w 1471853"/>
                <a:gd name="connsiteY9" fmla="*/ 14793 h 520380"/>
                <a:gd name="connsiteX10" fmla="*/ 61466 w 1471853"/>
                <a:gd name="connsiteY10" fmla="*/ 8030 h 520380"/>
                <a:gd name="connsiteX11" fmla="*/ 515237 w 1471853"/>
                <a:gd name="connsiteY11" fmla="*/ 359503 h 520380"/>
                <a:gd name="connsiteX12" fmla="*/ 715738 w 1471853"/>
                <a:gd name="connsiteY12" fmla="*/ 388078 h 520380"/>
                <a:gd name="connsiteX13" fmla="*/ 719357 w 1471853"/>
                <a:gd name="connsiteY13" fmla="*/ 386840 h 520380"/>
                <a:gd name="connsiteX14" fmla="*/ 852803 w 1471853"/>
                <a:gd name="connsiteY14" fmla="*/ 349121 h 520380"/>
                <a:gd name="connsiteX15" fmla="*/ 1031777 w 1471853"/>
                <a:gd name="connsiteY15" fmla="*/ 341120 h 520380"/>
                <a:gd name="connsiteX16" fmla="*/ 1443067 w 1471853"/>
                <a:gd name="connsiteY16" fmla="*/ 445323 h 520380"/>
                <a:gd name="connsiteX17" fmla="*/ 1470689 w 1471853"/>
                <a:gd name="connsiteY17" fmla="*/ 491615 h 520380"/>
                <a:gd name="connsiteX18" fmla="*/ 1433828 w 1471853"/>
                <a:gd name="connsiteY18" fmla="*/ 520380 h 52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71853" h="520380">
                  <a:moveTo>
                    <a:pt x="1433923" y="520380"/>
                  </a:moveTo>
                  <a:cubicBezTo>
                    <a:pt x="1430780" y="520380"/>
                    <a:pt x="1427637" y="519999"/>
                    <a:pt x="1424493" y="519237"/>
                  </a:cubicBezTo>
                  <a:lnTo>
                    <a:pt x="1012537" y="414843"/>
                  </a:lnTo>
                  <a:cubicBezTo>
                    <a:pt x="1012537" y="414843"/>
                    <a:pt x="1011680" y="414653"/>
                    <a:pt x="1011299" y="414462"/>
                  </a:cubicBezTo>
                  <a:cubicBezTo>
                    <a:pt x="967960" y="401889"/>
                    <a:pt x="921002" y="404080"/>
                    <a:pt x="878996" y="420653"/>
                  </a:cubicBezTo>
                  <a:cubicBezTo>
                    <a:pt x="877854" y="421130"/>
                    <a:pt x="876615" y="421511"/>
                    <a:pt x="875377" y="421892"/>
                  </a:cubicBezTo>
                  <a:lnTo>
                    <a:pt x="741932" y="459611"/>
                  </a:lnTo>
                  <a:cubicBezTo>
                    <a:pt x="650587" y="494948"/>
                    <a:pt x="546002" y="479708"/>
                    <a:pt x="468564" y="419701"/>
                  </a:cubicBezTo>
                  <a:lnTo>
                    <a:pt x="14793" y="68228"/>
                  </a:lnTo>
                  <a:cubicBezTo>
                    <a:pt x="-1876" y="55370"/>
                    <a:pt x="-4924" y="31367"/>
                    <a:pt x="8030" y="14793"/>
                  </a:cubicBezTo>
                  <a:cubicBezTo>
                    <a:pt x="20889" y="-1876"/>
                    <a:pt x="44892" y="-4924"/>
                    <a:pt x="61466" y="8030"/>
                  </a:cubicBezTo>
                  <a:lnTo>
                    <a:pt x="515237" y="359503"/>
                  </a:lnTo>
                  <a:cubicBezTo>
                    <a:pt x="572101" y="403508"/>
                    <a:pt x="648872" y="414462"/>
                    <a:pt x="715738" y="388078"/>
                  </a:cubicBezTo>
                  <a:cubicBezTo>
                    <a:pt x="716976" y="387602"/>
                    <a:pt x="718119" y="387221"/>
                    <a:pt x="719357" y="386840"/>
                  </a:cubicBezTo>
                  <a:lnTo>
                    <a:pt x="852803" y="349121"/>
                  </a:lnTo>
                  <a:cubicBezTo>
                    <a:pt x="909667" y="327118"/>
                    <a:pt x="973199" y="324260"/>
                    <a:pt x="1031777" y="341120"/>
                  </a:cubicBezTo>
                  <a:lnTo>
                    <a:pt x="1443067" y="445323"/>
                  </a:lnTo>
                  <a:cubicBezTo>
                    <a:pt x="1463450" y="450467"/>
                    <a:pt x="1475833" y="471231"/>
                    <a:pt x="1470689" y="491615"/>
                  </a:cubicBezTo>
                  <a:cubicBezTo>
                    <a:pt x="1466308" y="508855"/>
                    <a:pt x="1450782" y="520380"/>
                    <a:pt x="1433828" y="520380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2" name="Freeform: Shape 157">
              <a:extLst>
                <a:ext uri="{FF2B5EF4-FFF2-40B4-BE49-F238E27FC236}">
                  <a16:creationId xmlns:a16="http://schemas.microsoft.com/office/drawing/2014/main" id="{32C77C56-D388-A142-ABA4-52F02E91D543}"/>
                </a:ext>
              </a:extLst>
            </p:cNvPr>
            <p:cNvSpPr/>
            <p:nvPr/>
          </p:nvSpPr>
          <p:spPr>
            <a:xfrm>
              <a:off x="7278224" y="1132337"/>
              <a:ext cx="1560385" cy="636365"/>
            </a:xfrm>
            <a:custGeom>
              <a:avLst/>
              <a:gdLst>
                <a:gd name="connsiteX0" fmla="*/ 1527524 w 1560385"/>
                <a:gd name="connsiteY0" fmla="*/ 636365 h 636365"/>
                <a:gd name="connsiteX1" fmla="*/ 1083469 w 1560385"/>
                <a:gd name="connsiteY1" fmla="*/ 511302 h 636365"/>
                <a:gd name="connsiteX2" fmla="*/ 1081278 w 1560385"/>
                <a:gd name="connsiteY2" fmla="*/ 510635 h 636365"/>
                <a:gd name="connsiteX3" fmla="*/ 955167 w 1560385"/>
                <a:gd name="connsiteY3" fmla="*/ 517303 h 636365"/>
                <a:gd name="connsiteX4" fmla="*/ 948976 w 1560385"/>
                <a:gd name="connsiteY4" fmla="*/ 519684 h 636365"/>
                <a:gd name="connsiteX5" fmla="*/ 806196 w 1560385"/>
                <a:gd name="connsiteY5" fmla="*/ 564547 h 636365"/>
                <a:gd name="connsiteX6" fmla="*/ 489109 w 1560385"/>
                <a:gd name="connsiteY6" fmla="*/ 513017 h 636365"/>
                <a:gd name="connsiteX7" fmla="*/ 0 w 1560385"/>
                <a:gd name="connsiteY7" fmla="*/ 91916 h 636365"/>
                <a:gd name="connsiteX8" fmla="*/ 79058 w 1560385"/>
                <a:gd name="connsiteY8" fmla="*/ 0 h 636365"/>
                <a:gd name="connsiteX9" fmla="*/ 568166 w 1560385"/>
                <a:gd name="connsiteY9" fmla="*/ 421100 h 636365"/>
                <a:gd name="connsiteX10" fmla="*/ 760667 w 1560385"/>
                <a:gd name="connsiteY10" fmla="*/ 452057 h 636365"/>
                <a:gd name="connsiteX11" fmla="*/ 766858 w 1560385"/>
                <a:gd name="connsiteY11" fmla="*/ 449771 h 636365"/>
                <a:gd name="connsiteX12" fmla="*/ 909638 w 1560385"/>
                <a:gd name="connsiteY12" fmla="*/ 404908 h 636365"/>
                <a:gd name="connsiteX13" fmla="*/ 1117378 w 1560385"/>
                <a:gd name="connsiteY13" fmla="*/ 394907 h 636365"/>
                <a:gd name="connsiteX14" fmla="*/ 1560386 w 1560385"/>
                <a:gd name="connsiteY14" fmla="*/ 519684 h 636365"/>
                <a:gd name="connsiteX15" fmla="*/ 1527524 w 1560385"/>
                <a:gd name="connsiteY15" fmla="*/ 636365 h 636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60385" h="636365">
                  <a:moveTo>
                    <a:pt x="1527524" y="636365"/>
                  </a:moveTo>
                  <a:lnTo>
                    <a:pt x="1083469" y="511302"/>
                  </a:lnTo>
                  <a:cubicBezTo>
                    <a:pt x="1082707" y="511112"/>
                    <a:pt x="1082040" y="510826"/>
                    <a:pt x="1081278" y="510635"/>
                  </a:cubicBezTo>
                  <a:cubicBezTo>
                    <a:pt x="1039368" y="497110"/>
                    <a:pt x="995744" y="499396"/>
                    <a:pt x="955167" y="517303"/>
                  </a:cubicBezTo>
                  <a:cubicBezTo>
                    <a:pt x="953167" y="518160"/>
                    <a:pt x="951071" y="518922"/>
                    <a:pt x="948976" y="519684"/>
                  </a:cubicBezTo>
                  <a:lnTo>
                    <a:pt x="806196" y="564547"/>
                  </a:lnTo>
                  <a:cubicBezTo>
                    <a:pt x="699897" y="609790"/>
                    <a:pt x="578739" y="590264"/>
                    <a:pt x="489109" y="513017"/>
                  </a:cubicBezTo>
                  <a:lnTo>
                    <a:pt x="0" y="91916"/>
                  </a:lnTo>
                  <a:lnTo>
                    <a:pt x="79058" y="0"/>
                  </a:lnTo>
                  <a:lnTo>
                    <a:pt x="568166" y="421100"/>
                  </a:lnTo>
                  <a:cubicBezTo>
                    <a:pt x="623792" y="469011"/>
                    <a:pt x="695801" y="480632"/>
                    <a:pt x="760667" y="452057"/>
                  </a:cubicBezTo>
                  <a:cubicBezTo>
                    <a:pt x="762667" y="451199"/>
                    <a:pt x="764762" y="450342"/>
                    <a:pt x="766858" y="449771"/>
                  </a:cubicBezTo>
                  <a:lnTo>
                    <a:pt x="909638" y="404908"/>
                  </a:lnTo>
                  <a:cubicBezTo>
                    <a:pt x="975741" y="376809"/>
                    <a:pt x="1049274" y="373190"/>
                    <a:pt x="1117378" y="394907"/>
                  </a:cubicBezTo>
                  <a:lnTo>
                    <a:pt x="1560386" y="519684"/>
                  </a:lnTo>
                  <a:lnTo>
                    <a:pt x="1527524" y="636365"/>
                  </a:lnTo>
                  <a:close/>
                </a:path>
              </a:pathLst>
            </a:custGeom>
            <a:solidFill>
              <a:schemeClr val="bg1"/>
            </a:solidFill>
            <a:ln w="15240" cap="flat">
              <a:solidFill>
                <a:srgbClr val="003087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23" name="Freeform: Shape 158">
              <a:extLst>
                <a:ext uri="{FF2B5EF4-FFF2-40B4-BE49-F238E27FC236}">
                  <a16:creationId xmlns:a16="http://schemas.microsoft.com/office/drawing/2014/main" id="{CC4D83FF-316E-B74D-23BC-3370E2130105}"/>
                </a:ext>
              </a:extLst>
            </p:cNvPr>
            <p:cNvSpPr/>
            <p:nvPr/>
          </p:nvSpPr>
          <p:spPr>
            <a:xfrm>
              <a:off x="7422338" y="1005274"/>
              <a:ext cx="242506" cy="242506"/>
            </a:xfrm>
            <a:custGeom>
              <a:avLst/>
              <a:gdLst>
                <a:gd name="connsiteX0" fmla="*/ 242506 w 242506"/>
                <a:gd name="connsiteY0" fmla="*/ 121253 h 242506"/>
                <a:gd name="connsiteX1" fmla="*/ 121253 w 242506"/>
                <a:gd name="connsiteY1" fmla="*/ 242506 h 242506"/>
                <a:gd name="connsiteX2" fmla="*/ 0 w 242506"/>
                <a:gd name="connsiteY2" fmla="*/ 121253 h 242506"/>
                <a:gd name="connsiteX3" fmla="*/ 121253 w 242506"/>
                <a:gd name="connsiteY3" fmla="*/ 0 h 242506"/>
                <a:gd name="connsiteX4" fmla="*/ 242506 w 242506"/>
                <a:gd name="connsiteY4" fmla="*/ 121253 h 242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506" h="242506">
                  <a:moveTo>
                    <a:pt x="242506" y="121253"/>
                  </a:moveTo>
                  <a:cubicBezTo>
                    <a:pt x="242506" y="188214"/>
                    <a:pt x="188214" y="242506"/>
                    <a:pt x="121253" y="242506"/>
                  </a:cubicBezTo>
                  <a:cubicBezTo>
                    <a:pt x="54292" y="242506"/>
                    <a:pt x="0" y="188214"/>
                    <a:pt x="0" y="121253"/>
                  </a:cubicBezTo>
                  <a:cubicBezTo>
                    <a:pt x="0" y="54293"/>
                    <a:pt x="54292" y="0"/>
                    <a:pt x="121253" y="0"/>
                  </a:cubicBezTo>
                  <a:cubicBezTo>
                    <a:pt x="188214" y="0"/>
                    <a:pt x="242506" y="54293"/>
                    <a:pt x="242506" y="121253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24" name="Graphic 2">
              <a:extLst>
                <a:ext uri="{FF2B5EF4-FFF2-40B4-BE49-F238E27FC236}">
                  <a16:creationId xmlns:a16="http://schemas.microsoft.com/office/drawing/2014/main" id="{63DE091A-F828-112D-3EAA-B5F7D586092B}"/>
                </a:ext>
              </a:extLst>
            </p:cNvPr>
            <p:cNvGrpSpPr/>
            <p:nvPr/>
          </p:nvGrpSpPr>
          <p:grpSpPr>
            <a:xfrm>
              <a:off x="7602761" y="1182268"/>
              <a:ext cx="1130357" cy="414031"/>
              <a:chOff x="2113106" y="1250942"/>
              <a:chExt cx="1130357" cy="414031"/>
            </a:xfrm>
            <a:solidFill>
              <a:srgbClr val="003087"/>
            </a:solidFill>
          </p:grpSpPr>
          <p:sp>
            <p:nvSpPr>
              <p:cNvPr id="126" name="Freeform: Shape 160">
                <a:extLst>
                  <a:ext uri="{FF2B5EF4-FFF2-40B4-BE49-F238E27FC236}">
                    <a16:creationId xmlns:a16="http://schemas.microsoft.com/office/drawing/2014/main" id="{91369EA1-5427-6980-8286-F86453C6F9C7}"/>
                  </a:ext>
                </a:extLst>
              </p:cNvPr>
              <p:cNvSpPr/>
              <p:nvPr/>
            </p:nvSpPr>
            <p:spPr>
              <a:xfrm>
                <a:off x="2113106" y="1250942"/>
                <a:ext cx="327163" cy="216007"/>
              </a:xfrm>
              <a:custGeom>
                <a:avLst/>
                <a:gdLst>
                  <a:gd name="connsiteX0" fmla="*/ 51987 w 327163"/>
                  <a:gd name="connsiteY0" fmla="*/ 107708 h 216007"/>
                  <a:gd name="connsiteX1" fmla="*/ 120757 w 327163"/>
                  <a:gd name="connsiteY1" fmla="*/ 31889 h 216007"/>
                  <a:gd name="connsiteX2" fmla="*/ 172954 w 327163"/>
                  <a:gd name="connsiteY2" fmla="*/ 50558 h 216007"/>
                  <a:gd name="connsiteX3" fmla="*/ 196672 w 327163"/>
                  <a:gd name="connsiteY3" fmla="*/ 100659 h 216007"/>
                  <a:gd name="connsiteX4" fmla="*/ 201624 w 327163"/>
                  <a:gd name="connsiteY4" fmla="*/ 202005 h 216007"/>
                  <a:gd name="connsiteX5" fmla="*/ 327164 w 327163"/>
                  <a:gd name="connsiteY5" fmla="*/ 146189 h 216007"/>
                  <a:gd name="connsiteX6" fmla="*/ 188670 w 327163"/>
                  <a:gd name="connsiteY6" fmla="*/ 27507 h 216007"/>
                  <a:gd name="connsiteX7" fmla="*/ 27507 w 327163"/>
                  <a:gd name="connsiteY7" fmla="*/ 39890 h 216007"/>
                  <a:gd name="connsiteX8" fmla="*/ 39890 w 327163"/>
                  <a:gd name="connsiteY8" fmla="*/ 201053 h 216007"/>
                  <a:gd name="connsiteX9" fmla="*/ 57321 w 327163"/>
                  <a:gd name="connsiteY9" fmla="*/ 216007 h 216007"/>
                  <a:gd name="connsiteX10" fmla="*/ 52082 w 327163"/>
                  <a:gd name="connsiteY10" fmla="*/ 107708 h 216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7163" h="216007">
                    <a:moveTo>
                      <a:pt x="51987" y="107708"/>
                    </a:moveTo>
                    <a:cubicBezTo>
                      <a:pt x="50082" y="67798"/>
                      <a:pt x="80943" y="33794"/>
                      <a:pt x="120757" y="31889"/>
                    </a:cubicBezTo>
                    <a:cubicBezTo>
                      <a:pt x="140093" y="30936"/>
                      <a:pt x="158572" y="37604"/>
                      <a:pt x="172954" y="50558"/>
                    </a:cubicBezTo>
                    <a:cubicBezTo>
                      <a:pt x="187242" y="63512"/>
                      <a:pt x="195719" y="81324"/>
                      <a:pt x="196672" y="100659"/>
                    </a:cubicBezTo>
                    <a:lnTo>
                      <a:pt x="201624" y="202005"/>
                    </a:lnTo>
                    <a:lnTo>
                      <a:pt x="327164" y="146189"/>
                    </a:lnTo>
                    <a:lnTo>
                      <a:pt x="188670" y="27507"/>
                    </a:lnTo>
                    <a:cubicBezTo>
                      <a:pt x="140760" y="-13545"/>
                      <a:pt x="68560" y="-8021"/>
                      <a:pt x="27507" y="39890"/>
                    </a:cubicBezTo>
                    <a:cubicBezTo>
                      <a:pt x="-13545" y="87801"/>
                      <a:pt x="-8021" y="160000"/>
                      <a:pt x="39890" y="201053"/>
                    </a:cubicBezTo>
                    <a:lnTo>
                      <a:pt x="57321" y="216007"/>
                    </a:lnTo>
                    <a:lnTo>
                      <a:pt x="52082" y="1077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128" name="Freeform: Shape 161">
                <a:extLst>
                  <a:ext uri="{FF2B5EF4-FFF2-40B4-BE49-F238E27FC236}">
                    <a16:creationId xmlns:a16="http://schemas.microsoft.com/office/drawing/2014/main" id="{5C84AC61-1568-6150-BB8B-A29A33C32F38}"/>
                  </a:ext>
                </a:extLst>
              </p:cNvPr>
              <p:cNvSpPr/>
              <p:nvPr/>
            </p:nvSpPr>
            <p:spPr>
              <a:xfrm>
                <a:off x="2330637" y="1432534"/>
                <a:ext cx="912825" cy="232439"/>
              </a:xfrm>
              <a:custGeom>
                <a:avLst/>
                <a:gdLst>
                  <a:gd name="connsiteX0" fmla="*/ 857822 w 912825"/>
                  <a:gd name="connsiteY0" fmla="*/ 89470 h 232439"/>
                  <a:gd name="connsiteX1" fmla="*/ 525209 w 912825"/>
                  <a:gd name="connsiteY1" fmla="*/ 7078 h 232439"/>
                  <a:gd name="connsiteX2" fmla="*/ 418719 w 912825"/>
                  <a:gd name="connsiteY2" fmla="*/ 7936 h 232439"/>
                  <a:gd name="connsiteX3" fmla="*/ 238982 w 912825"/>
                  <a:gd name="connsiteY3" fmla="*/ 61085 h 232439"/>
                  <a:gd name="connsiteX4" fmla="*/ 218789 w 912825"/>
                  <a:gd name="connsiteY4" fmla="*/ 74611 h 232439"/>
                  <a:gd name="connsiteX5" fmla="*/ 0 w 912825"/>
                  <a:gd name="connsiteY5" fmla="*/ 171861 h 232439"/>
                  <a:gd name="connsiteX6" fmla="*/ 2191 w 912825"/>
                  <a:gd name="connsiteY6" fmla="*/ 173766 h 232439"/>
                  <a:gd name="connsiteX7" fmla="*/ 58007 w 912825"/>
                  <a:gd name="connsiteY7" fmla="*/ 199769 h 232439"/>
                  <a:gd name="connsiteX8" fmla="*/ 149638 w 912825"/>
                  <a:gd name="connsiteY8" fmla="*/ 232440 h 232439"/>
                  <a:gd name="connsiteX9" fmla="*/ 191357 w 912825"/>
                  <a:gd name="connsiteY9" fmla="*/ 226344 h 232439"/>
                  <a:gd name="connsiteX10" fmla="*/ 459867 w 912825"/>
                  <a:gd name="connsiteY10" fmla="*/ 146905 h 232439"/>
                  <a:gd name="connsiteX11" fmla="*/ 486632 w 912825"/>
                  <a:gd name="connsiteY11" fmla="*/ 146810 h 232439"/>
                  <a:gd name="connsiteX12" fmla="*/ 489204 w 912825"/>
                  <a:gd name="connsiteY12" fmla="*/ 147477 h 232439"/>
                  <a:gd name="connsiteX13" fmla="*/ 822960 w 912825"/>
                  <a:gd name="connsiteY13" fmla="*/ 230154 h 232439"/>
                  <a:gd name="connsiteX14" fmla="*/ 910685 w 912825"/>
                  <a:gd name="connsiteY14" fmla="*/ 177290 h 232439"/>
                  <a:gd name="connsiteX15" fmla="*/ 857822 w 912825"/>
                  <a:gd name="connsiteY15" fmla="*/ 89565 h 232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912825" h="232439">
                    <a:moveTo>
                      <a:pt x="857822" y="89470"/>
                    </a:moveTo>
                    <a:lnTo>
                      <a:pt x="525209" y="7078"/>
                    </a:lnTo>
                    <a:cubicBezTo>
                      <a:pt x="490252" y="-2637"/>
                      <a:pt x="453485" y="-2351"/>
                      <a:pt x="418719" y="7936"/>
                    </a:cubicBezTo>
                    <a:lnTo>
                      <a:pt x="238982" y="61085"/>
                    </a:lnTo>
                    <a:cubicBezTo>
                      <a:pt x="233077" y="66610"/>
                      <a:pt x="226314" y="71182"/>
                      <a:pt x="218789" y="74611"/>
                    </a:cubicBezTo>
                    <a:lnTo>
                      <a:pt x="0" y="171861"/>
                    </a:lnTo>
                    <a:lnTo>
                      <a:pt x="2191" y="173766"/>
                    </a:lnTo>
                    <a:cubicBezTo>
                      <a:pt x="18669" y="187863"/>
                      <a:pt x="38005" y="196435"/>
                      <a:pt x="58007" y="199769"/>
                    </a:cubicBezTo>
                    <a:cubicBezTo>
                      <a:pt x="84392" y="221105"/>
                      <a:pt x="116681" y="232440"/>
                      <a:pt x="149638" y="232440"/>
                    </a:cubicBezTo>
                    <a:cubicBezTo>
                      <a:pt x="163544" y="232440"/>
                      <a:pt x="177546" y="230440"/>
                      <a:pt x="191357" y="226344"/>
                    </a:cubicBezTo>
                    <a:lnTo>
                      <a:pt x="459867" y="146905"/>
                    </a:lnTo>
                    <a:cubicBezTo>
                      <a:pt x="468630" y="144334"/>
                      <a:pt x="477869" y="144238"/>
                      <a:pt x="486632" y="146810"/>
                    </a:cubicBezTo>
                    <a:cubicBezTo>
                      <a:pt x="487490" y="147096"/>
                      <a:pt x="488347" y="147286"/>
                      <a:pt x="489204" y="147477"/>
                    </a:cubicBezTo>
                    <a:lnTo>
                      <a:pt x="822960" y="230154"/>
                    </a:lnTo>
                    <a:cubicBezTo>
                      <a:pt x="861822" y="239774"/>
                      <a:pt x="901065" y="216152"/>
                      <a:pt x="910685" y="177290"/>
                    </a:cubicBezTo>
                    <a:cubicBezTo>
                      <a:pt x="920305" y="138428"/>
                      <a:pt x="896588" y="99185"/>
                      <a:pt x="857822" y="8956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sp>
          <p:nvSpPr>
            <p:cNvPr id="125" name="Freeform: Shape 162">
              <a:extLst>
                <a:ext uri="{FF2B5EF4-FFF2-40B4-BE49-F238E27FC236}">
                  <a16:creationId xmlns:a16="http://schemas.microsoft.com/office/drawing/2014/main" id="{542BADF6-1D51-B10C-AE81-11DFB0B16310}"/>
                </a:ext>
              </a:extLst>
            </p:cNvPr>
            <p:cNvSpPr/>
            <p:nvPr/>
          </p:nvSpPr>
          <p:spPr>
            <a:xfrm>
              <a:off x="7666010" y="1225515"/>
              <a:ext cx="404455" cy="328874"/>
            </a:xfrm>
            <a:custGeom>
              <a:avLst/>
              <a:gdLst>
                <a:gd name="connsiteX0" fmla="*/ 71128 w 404455"/>
                <a:gd name="connsiteY0" fmla="*/ 328780 h 328874"/>
                <a:gd name="connsiteX1" fmla="*/ 39124 w 404455"/>
                <a:gd name="connsiteY1" fmla="*/ 319731 h 328874"/>
                <a:gd name="connsiteX2" fmla="*/ 10168 w 404455"/>
                <a:gd name="connsiteY2" fmla="*/ 270773 h 328874"/>
                <a:gd name="connsiteX3" fmla="*/ 72 w 404455"/>
                <a:gd name="connsiteY3" fmla="*/ 63889 h 328874"/>
                <a:gd name="connsiteX4" fmla="*/ 57984 w 404455"/>
                <a:gd name="connsiteY4" fmla="*/ 72 h 328874"/>
                <a:gd name="connsiteX5" fmla="*/ 121801 w 404455"/>
                <a:gd name="connsiteY5" fmla="*/ 57984 h 328874"/>
                <a:gd name="connsiteX6" fmla="*/ 127516 w 404455"/>
                <a:gd name="connsiteY6" fmla="*/ 175999 h 328874"/>
                <a:gd name="connsiteX7" fmla="*/ 318683 w 404455"/>
                <a:gd name="connsiteY7" fmla="*/ 91036 h 328874"/>
                <a:gd name="connsiteX8" fmla="*/ 399169 w 404455"/>
                <a:gd name="connsiteY8" fmla="*/ 121992 h 328874"/>
                <a:gd name="connsiteX9" fmla="*/ 368213 w 404455"/>
                <a:gd name="connsiteY9" fmla="*/ 202478 h 328874"/>
                <a:gd name="connsiteX10" fmla="*/ 95703 w 404455"/>
                <a:gd name="connsiteY10" fmla="*/ 323636 h 328874"/>
                <a:gd name="connsiteX11" fmla="*/ 70938 w 404455"/>
                <a:gd name="connsiteY11" fmla="*/ 328875 h 32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4455" h="328874">
                  <a:moveTo>
                    <a:pt x="71128" y="328780"/>
                  </a:moveTo>
                  <a:cubicBezTo>
                    <a:pt x="59984" y="328780"/>
                    <a:pt x="48935" y="325732"/>
                    <a:pt x="39124" y="319731"/>
                  </a:cubicBezTo>
                  <a:cubicBezTo>
                    <a:pt x="21979" y="309158"/>
                    <a:pt x="11216" y="290870"/>
                    <a:pt x="10168" y="270773"/>
                  </a:cubicBezTo>
                  <a:lnTo>
                    <a:pt x="72" y="63889"/>
                  </a:lnTo>
                  <a:cubicBezTo>
                    <a:pt x="-1547" y="30266"/>
                    <a:pt x="24361" y="1691"/>
                    <a:pt x="57984" y="72"/>
                  </a:cubicBezTo>
                  <a:cubicBezTo>
                    <a:pt x="91607" y="-1547"/>
                    <a:pt x="120182" y="24361"/>
                    <a:pt x="121801" y="57984"/>
                  </a:cubicBezTo>
                  <a:lnTo>
                    <a:pt x="127516" y="175999"/>
                  </a:lnTo>
                  <a:lnTo>
                    <a:pt x="318683" y="91036"/>
                  </a:lnTo>
                  <a:cubicBezTo>
                    <a:pt x="349449" y="77320"/>
                    <a:pt x="385453" y="91226"/>
                    <a:pt x="399169" y="121992"/>
                  </a:cubicBezTo>
                  <a:cubicBezTo>
                    <a:pt x="412885" y="152758"/>
                    <a:pt x="398979" y="188762"/>
                    <a:pt x="368213" y="202478"/>
                  </a:cubicBezTo>
                  <a:lnTo>
                    <a:pt x="95703" y="323636"/>
                  </a:lnTo>
                  <a:cubicBezTo>
                    <a:pt x="87797" y="327161"/>
                    <a:pt x="79320" y="328875"/>
                    <a:pt x="70938" y="328875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39C00CA4-277B-13BF-2D48-D928094B23FB}"/>
              </a:ext>
            </a:extLst>
          </p:cNvPr>
          <p:cNvSpPr txBox="1"/>
          <p:nvPr/>
        </p:nvSpPr>
        <p:spPr>
          <a:xfrm>
            <a:off x="5268059" y="5240157"/>
            <a:ext cx="942301" cy="53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Touching a patient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3E7B3A4F-21C2-9AF3-4CA8-D0264530C591}"/>
              </a:ext>
            </a:extLst>
          </p:cNvPr>
          <p:cNvSpPr/>
          <p:nvPr/>
        </p:nvSpPr>
        <p:spPr>
          <a:xfrm>
            <a:off x="4560894" y="5237476"/>
            <a:ext cx="733197" cy="5450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2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B8B8981-1AE7-BAD6-6441-FFEC6282E59A}"/>
              </a:ext>
            </a:extLst>
          </p:cNvPr>
          <p:cNvGrpSpPr/>
          <p:nvPr/>
        </p:nvGrpSpPr>
        <p:grpSpPr>
          <a:xfrm>
            <a:off x="4929843" y="5758608"/>
            <a:ext cx="966696" cy="480633"/>
            <a:chOff x="415925" y="364354"/>
            <a:chExt cx="3343845" cy="1439010"/>
          </a:xfrm>
          <a:solidFill>
            <a:srgbClr val="FBD815"/>
          </a:solidFill>
        </p:grpSpPr>
        <p:sp>
          <p:nvSpPr>
            <p:cNvPr id="177" name="Freeform: Shape 218">
              <a:extLst>
                <a:ext uri="{FF2B5EF4-FFF2-40B4-BE49-F238E27FC236}">
                  <a16:creationId xmlns:a16="http://schemas.microsoft.com/office/drawing/2014/main" id="{1A486308-1C57-5C83-422F-FA0FBFC7A15C}"/>
                </a:ext>
              </a:extLst>
            </p:cNvPr>
            <p:cNvSpPr/>
            <p:nvPr/>
          </p:nvSpPr>
          <p:spPr>
            <a:xfrm>
              <a:off x="415925" y="1057465"/>
              <a:ext cx="1306353" cy="745899"/>
            </a:xfrm>
            <a:custGeom>
              <a:avLst/>
              <a:gdLst>
                <a:gd name="connsiteX0" fmla="*/ 0 w 1306353"/>
                <a:gd name="connsiteY0" fmla="*/ 0 h 745899"/>
                <a:gd name="connsiteX1" fmla="*/ 326517 w 1306353"/>
                <a:gd name="connsiteY1" fmla="*/ 114014 h 745899"/>
                <a:gd name="connsiteX2" fmla="*/ 614077 w 1306353"/>
                <a:gd name="connsiteY2" fmla="*/ 306896 h 745899"/>
                <a:gd name="connsiteX3" fmla="*/ 750380 w 1306353"/>
                <a:gd name="connsiteY3" fmla="*/ 414147 h 745899"/>
                <a:gd name="connsiteX4" fmla="*/ 912971 w 1306353"/>
                <a:gd name="connsiteY4" fmla="*/ 555308 h 745899"/>
                <a:gd name="connsiteX5" fmla="*/ 918591 w 1306353"/>
                <a:gd name="connsiteY5" fmla="*/ 559975 h 745899"/>
                <a:gd name="connsiteX6" fmla="*/ 923544 w 1306353"/>
                <a:gd name="connsiteY6" fmla="*/ 562928 h 745899"/>
                <a:gd name="connsiteX7" fmla="*/ 926402 w 1306353"/>
                <a:gd name="connsiteY7" fmla="*/ 565309 h 745899"/>
                <a:gd name="connsiteX8" fmla="*/ 1072515 w 1306353"/>
                <a:gd name="connsiteY8" fmla="*/ 699135 h 745899"/>
                <a:gd name="connsiteX9" fmla="*/ 1306354 w 1306353"/>
                <a:gd name="connsiteY9" fmla="*/ 693230 h 745899"/>
                <a:gd name="connsiteX10" fmla="*/ 1146715 w 1306353"/>
                <a:gd name="connsiteY10" fmla="*/ 744569 h 745899"/>
                <a:gd name="connsiteX11" fmla="*/ 1063181 w 1306353"/>
                <a:gd name="connsiteY11" fmla="*/ 713518 h 745899"/>
                <a:gd name="connsiteX12" fmla="*/ 909161 w 1306353"/>
                <a:gd name="connsiteY12" fmla="*/ 582835 h 745899"/>
                <a:gd name="connsiteX13" fmla="*/ 597599 w 1306353"/>
                <a:gd name="connsiteY13" fmla="*/ 329565 h 745899"/>
                <a:gd name="connsiteX14" fmla="*/ 316230 w 1306353"/>
                <a:gd name="connsiteY14" fmla="*/ 132112 h 745899"/>
                <a:gd name="connsiteX15" fmla="*/ 95 w 1306353"/>
                <a:gd name="connsiteY15" fmla="*/ 191 h 745899"/>
                <a:gd name="connsiteX16" fmla="*/ 95 w 1306353"/>
                <a:gd name="connsiteY16" fmla="*/ 191 h 745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06353" h="745899">
                  <a:moveTo>
                    <a:pt x="0" y="0"/>
                  </a:moveTo>
                  <a:cubicBezTo>
                    <a:pt x="112681" y="24575"/>
                    <a:pt x="225076" y="57341"/>
                    <a:pt x="326517" y="114014"/>
                  </a:cubicBezTo>
                  <a:cubicBezTo>
                    <a:pt x="427196" y="171069"/>
                    <a:pt x="521018" y="238697"/>
                    <a:pt x="614077" y="306896"/>
                  </a:cubicBezTo>
                  <a:cubicBezTo>
                    <a:pt x="660845" y="339947"/>
                    <a:pt x="707327" y="376809"/>
                    <a:pt x="750380" y="414147"/>
                  </a:cubicBezTo>
                  <a:cubicBezTo>
                    <a:pt x="805339" y="460439"/>
                    <a:pt x="858393" y="509016"/>
                    <a:pt x="912971" y="555308"/>
                  </a:cubicBezTo>
                  <a:cubicBezTo>
                    <a:pt x="915353" y="557403"/>
                    <a:pt x="919258" y="559975"/>
                    <a:pt x="918591" y="559975"/>
                  </a:cubicBezTo>
                  <a:cubicBezTo>
                    <a:pt x="917162" y="559594"/>
                    <a:pt x="922401" y="561785"/>
                    <a:pt x="923544" y="562928"/>
                  </a:cubicBezTo>
                  <a:lnTo>
                    <a:pt x="926402" y="565309"/>
                  </a:lnTo>
                  <a:cubicBezTo>
                    <a:pt x="973265" y="611886"/>
                    <a:pt x="1018127" y="661321"/>
                    <a:pt x="1072515" y="699135"/>
                  </a:cubicBezTo>
                  <a:cubicBezTo>
                    <a:pt x="1139285" y="749713"/>
                    <a:pt x="1243108" y="748189"/>
                    <a:pt x="1306354" y="693230"/>
                  </a:cubicBezTo>
                  <a:cubicBezTo>
                    <a:pt x="1267397" y="736759"/>
                    <a:pt x="1199579" y="750570"/>
                    <a:pt x="1146715" y="744569"/>
                  </a:cubicBezTo>
                  <a:cubicBezTo>
                    <a:pt x="1115949" y="743522"/>
                    <a:pt x="1088517" y="729044"/>
                    <a:pt x="1063181" y="713518"/>
                  </a:cubicBezTo>
                  <a:cubicBezTo>
                    <a:pt x="1005554" y="677609"/>
                    <a:pt x="958310" y="628650"/>
                    <a:pt x="909161" y="582835"/>
                  </a:cubicBezTo>
                  <a:cubicBezTo>
                    <a:pt x="809339" y="507111"/>
                    <a:pt x="705136" y="405003"/>
                    <a:pt x="597599" y="329565"/>
                  </a:cubicBezTo>
                  <a:cubicBezTo>
                    <a:pt x="505111" y="261366"/>
                    <a:pt x="413480" y="192024"/>
                    <a:pt x="316230" y="132112"/>
                  </a:cubicBezTo>
                  <a:cubicBezTo>
                    <a:pt x="218123" y="72581"/>
                    <a:pt x="109347" y="34290"/>
                    <a:pt x="95" y="191"/>
                  </a:cubicBezTo>
                  <a:lnTo>
                    <a:pt x="95" y="191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78" name="Freeform: Shape 219">
              <a:extLst>
                <a:ext uri="{FF2B5EF4-FFF2-40B4-BE49-F238E27FC236}">
                  <a16:creationId xmlns:a16="http://schemas.microsoft.com/office/drawing/2014/main" id="{CE3DD0BE-8F44-91BF-6CBC-BCA59C430CAC}"/>
                </a:ext>
              </a:extLst>
            </p:cNvPr>
            <p:cNvSpPr/>
            <p:nvPr/>
          </p:nvSpPr>
          <p:spPr>
            <a:xfrm>
              <a:off x="1479677" y="1622107"/>
              <a:ext cx="661892" cy="145341"/>
            </a:xfrm>
            <a:custGeom>
              <a:avLst/>
              <a:gdLst>
                <a:gd name="connsiteX0" fmla="*/ 0 w 661892"/>
                <a:gd name="connsiteY0" fmla="*/ 95 h 145341"/>
                <a:gd name="connsiteX1" fmla="*/ 265271 w 661892"/>
                <a:gd name="connsiteY1" fmla="*/ 114681 h 145341"/>
                <a:gd name="connsiteX2" fmla="*/ 284131 w 661892"/>
                <a:gd name="connsiteY2" fmla="*/ 117729 h 145341"/>
                <a:gd name="connsiteX3" fmla="*/ 327565 w 661892"/>
                <a:gd name="connsiteY3" fmla="*/ 115062 h 145341"/>
                <a:gd name="connsiteX4" fmla="*/ 661892 w 661892"/>
                <a:gd name="connsiteY4" fmla="*/ 0 h 145341"/>
                <a:gd name="connsiteX5" fmla="*/ 420815 w 661892"/>
                <a:gd name="connsiteY5" fmla="*/ 124873 h 145341"/>
                <a:gd name="connsiteX6" fmla="*/ 270796 w 661892"/>
                <a:gd name="connsiteY6" fmla="*/ 144113 h 145341"/>
                <a:gd name="connsiteX7" fmla="*/ 153257 w 661892"/>
                <a:gd name="connsiteY7" fmla="*/ 95631 h 145341"/>
                <a:gd name="connsiteX8" fmla="*/ 95 w 661892"/>
                <a:gd name="connsiteY8" fmla="*/ 0 h 145341"/>
                <a:gd name="connsiteX9" fmla="*/ 95 w 661892"/>
                <a:gd name="connsiteY9" fmla="*/ 0 h 145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61892" h="145341">
                  <a:moveTo>
                    <a:pt x="0" y="95"/>
                  </a:moveTo>
                  <a:cubicBezTo>
                    <a:pt x="88297" y="39052"/>
                    <a:pt x="173165" y="87439"/>
                    <a:pt x="265271" y="114681"/>
                  </a:cubicBezTo>
                  <a:cubicBezTo>
                    <a:pt x="270986" y="116396"/>
                    <a:pt x="278320" y="117253"/>
                    <a:pt x="284131" y="117729"/>
                  </a:cubicBezTo>
                  <a:cubicBezTo>
                    <a:pt x="296990" y="117348"/>
                    <a:pt x="314992" y="116586"/>
                    <a:pt x="327565" y="115062"/>
                  </a:cubicBezTo>
                  <a:cubicBezTo>
                    <a:pt x="446818" y="103632"/>
                    <a:pt x="552355" y="45148"/>
                    <a:pt x="661892" y="0"/>
                  </a:cubicBezTo>
                  <a:cubicBezTo>
                    <a:pt x="586645" y="49816"/>
                    <a:pt x="508064" y="97822"/>
                    <a:pt x="420815" y="124873"/>
                  </a:cubicBezTo>
                  <a:cubicBezTo>
                    <a:pt x="372904" y="138779"/>
                    <a:pt x="320993" y="148971"/>
                    <a:pt x="270796" y="144113"/>
                  </a:cubicBezTo>
                  <a:cubicBezTo>
                    <a:pt x="228981" y="135350"/>
                    <a:pt x="190405" y="114871"/>
                    <a:pt x="153257" y="95631"/>
                  </a:cubicBezTo>
                  <a:cubicBezTo>
                    <a:pt x="100013" y="67151"/>
                    <a:pt x="48863" y="35338"/>
                    <a:pt x="95" y="0"/>
                  </a:cubicBezTo>
                  <a:lnTo>
                    <a:pt x="95" y="0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79" name="Freeform: Shape 220">
              <a:extLst>
                <a:ext uri="{FF2B5EF4-FFF2-40B4-BE49-F238E27FC236}">
                  <a16:creationId xmlns:a16="http://schemas.microsoft.com/office/drawing/2014/main" id="{0920FA77-06CA-C096-EF20-941AD4F5A222}"/>
                </a:ext>
              </a:extLst>
            </p:cNvPr>
            <p:cNvSpPr/>
            <p:nvPr/>
          </p:nvSpPr>
          <p:spPr>
            <a:xfrm>
              <a:off x="1618170" y="1466278"/>
              <a:ext cx="800480" cy="193545"/>
            </a:xfrm>
            <a:custGeom>
              <a:avLst/>
              <a:gdLst>
                <a:gd name="connsiteX0" fmla="*/ 95 w 800480"/>
                <a:gd name="connsiteY0" fmla="*/ 3524 h 193545"/>
                <a:gd name="connsiteX1" fmla="*/ 185261 w 800480"/>
                <a:gd name="connsiteY1" fmla="*/ 133255 h 193545"/>
                <a:gd name="connsiteX2" fmla="*/ 242792 w 800480"/>
                <a:gd name="connsiteY2" fmla="*/ 164116 h 193545"/>
                <a:gd name="connsiteX3" fmla="*/ 393954 w 800480"/>
                <a:gd name="connsiteY3" fmla="*/ 158687 h 193545"/>
                <a:gd name="connsiteX4" fmla="*/ 613505 w 800480"/>
                <a:gd name="connsiteY4" fmla="*/ 118777 h 193545"/>
                <a:gd name="connsiteX5" fmla="*/ 711899 w 800480"/>
                <a:gd name="connsiteY5" fmla="*/ 70294 h 193545"/>
                <a:gd name="connsiteX6" fmla="*/ 800481 w 800480"/>
                <a:gd name="connsiteY6" fmla="*/ 0 h 193545"/>
                <a:gd name="connsiteX7" fmla="*/ 720757 w 800480"/>
                <a:gd name="connsiteY7" fmla="*/ 81153 h 193545"/>
                <a:gd name="connsiteX8" fmla="*/ 621030 w 800480"/>
                <a:gd name="connsiteY8" fmla="*/ 139732 h 193545"/>
                <a:gd name="connsiteX9" fmla="*/ 397002 w 800480"/>
                <a:gd name="connsiteY9" fmla="*/ 187071 h 193545"/>
                <a:gd name="connsiteX10" fmla="*/ 237744 w 800480"/>
                <a:gd name="connsiteY10" fmla="*/ 189071 h 193545"/>
                <a:gd name="connsiteX11" fmla="*/ 172403 w 800480"/>
                <a:gd name="connsiteY11" fmla="*/ 151447 h 193545"/>
                <a:gd name="connsiteX12" fmla="*/ 0 w 800480"/>
                <a:gd name="connsiteY12" fmla="*/ 3524 h 193545"/>
                <a:gd name="connsiteX13" fmla="*/ 0 w 800480"/>
                <a:gd name="connsiteY13" fmla="*/ 3524 h 193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00480" h="193545">
                  <a:moveTo>
                    <a:pt x="95" y="3524"/>
                  </a:moveTo>
                  <a:cubicBezTo>
                    <a:pt x="62198" y="46672"/>
                    <a:pt x="123063" y="91630"/>
                    <a:pt x="185261" y="133255"/>
                  </a:cubicBezTo>
                  <a:cubicBezTo>
                    <a:pt x="204597" y="145161"/>
                    <a:pt x="222123" y="159067"/>
                    <a:pt x="242792" y="164116"/>
                  </a:cubicBezTo>
                  <a:cubicBezTo>
                    <a:pt x="292894" y="169831"/>
                    <a:pt x="343471" y="163830"/>
                    <a:pt x="393954" y="158687"/>
                  </a:cubicBezTo>
                  <a:cubicBezTo>
                    <a:pt x="467487" y="150209"/>
                    <a:pt x="542830" y="139637"/>
                    <a:pt x="613505" y="118777"/>
                  </a:cubicBezTo>
                  <a:cubicBezTo>
                    <a:pt x="648653" y="107156"/>
                    <a:pt x="682466" y="92583"/>
                    <a:pt x="711899" y="70294"/>
                  </a:cubicBezTo>
                  <a:cubicBezTo>
                    <a:pt x="741617" y="48101"/>
                    <a:pt x="769620" y="21907"/>
                    <a:pt x="800481" y="0"/>
                  </a:cubicBezTo>
                  <a:cubicBezTo>
                    <a:pt x="773430" y="26956"/>
                    <a:pt x="748951" y="55150"/>
                    <a:pt x="720757" y="81153"/>
                  </a:cubicBezTo>
                  <a:cubicBezTo>
                    <a:pt x="691991" y="107061"/>
                    <a:pt x="656939" y="125825"/>
                    <a:pt x="621030" y="139732"/>
                  </a:cubicBezTo>
                  <a:cubicBezTo>
                    <a:pt x="548354" y="166116"/>
                    <a:pt x="473107" y="177451"/>
                    <a:pt x="397002" y="187071"/>
                  </a:cubicBezTo>
                  <a:cubicBezTo>
                    <a:pt x="344614" y="191834"/>
                    <a:pt x="290417" y="197834"/>
                    <a:pt x="237744" y="189071"/>
                  </a:cubicBezTo>
                  <a:cubicBezTo>
                    <a:pt x="212598" y="182785"/>
                    <a:pt x="191929" y="165354"/>
                    <a:pt x="172403" y="151447"/>
                  </a:cubicBezTo>
                  <a:cubicBezTo>
                    <a:pt x="111633" y="105727"/>
                    <a:pt x="54864" y="55912"/>
                    <a:pt x="0" y="3524"/>
                  </a:cubicBezTo>
                  <a:lnTo>
                    <a:pt x="0" y="352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0" name="Freeform: Shape 221">
              <a:extLst>
                <a:ext uri="{FF2B5EF4-FFF2-40B4-BE49-F238E27FC236}">
                  <a16:creationId xmlns:a16="http://schemas.microsoft.com/office/drawing/2014/main" id="{9BA17BCC-A59E-EF7A-1B97-E77F926B6E36}"/>
                </a:ext>
              </a:extLst>
            </p:cNvPr>
            <p:cNvSpPr/>
            <p:nvPr/>
          </p:nvSpPr>
          <p:spPr>
            <a:xfrm>
              <a:off x="1847056" y="364354"/>
              <a:ext cx="1909286" cy="443651"/>
            </a:xfrm>
            <a:custGeom>
              <a:avLst/>
              <a:gdLst>
                <a:gd name="connsiteX0" fmla="*/ 0 w 1909286"/>
                <a:gd name="connsiteY0" fmla="*/ 336209 h 443651"/>
                <a:gd name="connsiteX1" fmla="*/ 528257 w 1909286"/>
                <a:gd name="connsiteY1" fmla="*/ 128183 h 443651"/>
                <a:gd name="connsiteX2" fmla="*/ 793051 w 1909286"/>
                <a:gd name="connsiteY2" fmla="*/ 10645 h 443651"/>
                <a:gd name="connsiteX3" fmla="*/ 840010 w 1909286"/>
                <a:gd name="connsiteY3" fmla="*/ 167 h 443651"/>
                <a:gd name="connsiteX4" fmla="*/ 940975 w 1909286"/>
                <a:gd name="connsiteY4" fmla="*/ 30933 h 443651"/>
                <a:gd name="connsiteX5" fmla="*/ 1031748 w 1909286"/>
                <a:gd name="connsiteY5" fmla="*/ 85321 h 443651"/>
                <a:gd name="connsiteX6" fmla="*/ 1197578 w 1909286"/>
                <a:gd name="connsiteY6" fmla="*/ 156377 h 443651"/>
                <a:gd name="connsiteX7" fmla="*/ 1397318 w 1909286"/>
                <a:gd name="connsiteY7" fmla="*/ 234387 h 443651"/>
                <a:gd name="connsiteX8" fmla="*/ 1603057 w 1909286"/>
                <a:gd name="connsiteY8" fmla="*/ 296776 h 443651"/>
                <a:gd name="connsiteX9" fmla="*/ 1797272 w 1909286"/>
                <a:gd name="connsiteY9" fmla="*/ 383644 h 443651"/>
                <a:gd name="connsiteX10" fmla="*/ 1909286 w 1909286"/>
                <a:gd name="connsiteY10" fmla="*/ 443651 h 443651"/>
                <a:gd name="connsiteX11" fmla="*/ 1794224 w 1909286"/>
                <a:gd name="connsiteY11" fmla="*/ 390502 h 443651"/>
                <a:gd name="connsiteX12" fmla="*/ 1598771 w 1909286"/>
                <a:gd name="connsiteY12" fmla="*/ 313254 h 443651"/>
                <a:gd name="connsiteX13" fmla="*/ 1423988 w 1909286"/>
                <a:gd name="connsiteY13" fmla="*/ 268105 h 443651"/>
                <a:gd name="connsiteX14" fmla="*/ 1253395 w 1909286"/>
                <a:gd name="connsiteY14" fmla="*/ 209241 h 443651"/>
                <a:gd name="connsiteX15" fmla="*/ 1021556 w 1909286"/>
                <a:gd name="connsiteY15" fmla="*/ 111514 h 443651"/>
                <a:gd name="connsiteX16" fmla="*/ 865061 w 1909286"/>
                <a:gd name="connsiteY16" fmla="*/ 29790 h 443651"/>
                <a:gd name="connsiteX17" fmla="*/ 834104 w 1909286"/>
                <a:gd name="connsiteY17" fmla="*/ 28933 h 443651"/>
                <a:gd name="connsiteX18" fmla="*/ 734759 w 1909286"/>
                <a:gd name="connsiteY18" fmla="*/ 61032 h 443651"/>
                <a:gd name="connsiteX19" fmla="*/ 538258 w 1909286"/>
                <a:gd name="connsiteY19" fmla="*/ 149424 h 443651"/>
                <a:gd name="connsiteX20" fmla="*/ 95 w 1909286"/>
                <a:gd name="connsiteY20" fmla="*/ 336019 h 443651"/>
                <a:gd name="connsiteX21" fmla="*/ 95 w 1909286"/>
                <a:gd name="connsiteY21" fmla="*/ 336019 h 44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09286" h="443651">
                  <a:moveTo>
                    <a:pt x="0" y="336209"/>
                  </a:moveTo>
                  <a:cubicBezTo>
                    <a:pt x="170783" y="266486"/>
                    <a:pt x="360902" y="192096"/>
                    <a:pt x="528257" y="128183"/>
                  </a:cubicBezTo>
                  <a:cubicBezTo>
                    <a:pt x="614934" y="84749"/>
                    <a:pt x="700373" y="41410"/>
                    <a:pt x="793051" y="10645"/>
                  </a:cubicBezTo>
                  <a:cubicBezTo>
                    <a:pt x="807530" y="5882"/>
                    <a:pt x="824103" y="1882"/>
                    <a:pt x="840010" y="167"/>
                  </a:cubicBezTo>
                  <a:cubicBezTo>
                    <a:pt x="876014" y="-1833"/>
                    <a:pt x="911257" y="14455"/>
                    <a:pt x="940975" y="30933"/>
                  </a:cubicBezTo>
                  <a:cubicBezTo>
                    <a:pt x="972217" y="47697"/>
                    <a:pt x="1000601" y="70938"/>
                    <a:pt x="1031748" y="85321"/>
                  </a:cubicBezTo>
                  <a:cubicBezTo>
                    <a:pt x="1088803" y="104656"/>
                    <a:pt x="1143095" y="132279"/>
                    <a:pt x="1197578" y="156377"/>
                  </a:cubicBezTo>
                  <a:cubicBezTo>
                    <a:pt x="1259872" y="186571"/>
                    <a:pt x="1332166" y="210193"/>
                    <a:pt x="1397318" y="234387"/>
                  </a:cubicBezTo>
                  <a:cubicBezTo>
                    <a:pt x="1442942" y="253151"/>
                    <a:pt x="1554766" y="282107"/>
                    <a:pt x="1603057" y="296776"/>
                  </a:cubicBezTo>
                  <a:cubicBezTo>
                    <a:pt x="1667732" y="324779"/>
                    <a:pt x="1732883" y="354783"/>
                    <a:pt x="1797272" y="383644"/>
                  </a:cubicBezTo>
                  <a:cubicBezTo>
                    <a:pt x="1825943" y="398026"/>
                    <a:pt x="1880997" y="428602"/>
                    <a:pt x="1909286" y="443651"/>
                  </a:cubicBezTo>
                  <a:cubicBezTo>
                    <a:pt x="1880426" y="430411"/>
                    <a:pt x="1821656" y="403075"/>
                    <a:pt x="1794224" y="390502"/>
                  </a:cubicBezTo>
                  <a:cubicBezTo>
                    <a:pt x="1730883" y="365641"/>
                    <a:pt x="1657445" y="337162"/>
                    <a:pt x="1598771" y="313254"/>
                  </a:cubicBezTo>
                  <a:cubicBezTo>
                    <a:pt x="1570673" y="305634"/>
                    <a:pt x="1448848" y="276011"/>
                    <a:pt x="1423988" y="268105"/>
                  </a:cubicBezTo>
                  <a:cubicBezTo>
                    <a:pt x="1370552" y="249913"/>
                    <a:pt x="1306449" y="228291"/>
                    <a:pt x="1253395" y="209241"/>
                  </a:cubicBezTo>
                  <a:cubicBezTo>
                    <a:pt x="1174623" y="178666"/>
                    <a:pt x="1101185" y="138756"/>
                    <a:pt x="1021556" y="111514"/>
                  </a:cubicBezTo>
                  <a:cubicBezTo>
                    <a:pt x="967550" y="86845"/>
                    <a:pt x="922877" y="42649"/>
                    <a:pt x="865061" y="29790"/>
                  </a:cubicBezTo>
                  <a:cubicBezTo>
                    <a:pt x="854774" y="27885"/>
                    <a:pt x="844391" y="27028"/>
                    <a:pt x="834104" y="28933"/>
                  </a:cubicBezTo>
                  <a:cubicBezTo>
                    <a:pt x="800386" y="34933"/>
                    <a:pt x="767143" y="48459"/>
                    <a:pt x="734759" y="61032"/>
                  </a:cubicBezTo>
                  <a:cubicBezTo>
                    <a:pt x="668084" y="87511"/>
                    <a:pt x="602742" y="118182"/>
                    <a:pt x="538258" y="149424"/>
                  </a:cubicBezTo>
                  <a:cubicBezTo>
                    <a:pt x="362331" y="212194"/>
                    <a:pt x="177451" y="276964"/>
                    <a:pt x="95" y="336019"/>
                  </a:cubicBezTo>
                  <a:lnTo>
                    <a:pt x="95" y="336019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1" name="Freeform: Shape 222">
              <a:extLst>
                <a:ext uri="{FF2B5EF4-FFF2-40B4-BE49-F238E27FC236}">
                  <a16:creationId xmlns:a16="http://schemas.microsoft.com/office/drawing/2014/main" id="{C1510F42-105F-77A7-836B-30AF454E951E}"/>
                </a:ext>
              </a:extLst>
            </p:cNvPr>
            <p:cNvSpPr/>
            <p:nvPr/>
          </p:nvSpPr>
          <p:spPr>
            <a:xfrm>
              <a:off x="2696019" y="1242146"/>
              <a:ext cx="1063751" cy="210416"/>
            </a:xfrm>
            <a:custGeom>
              <a:avLst/>
              <a:gdLst>
                <a:gd name="connsiteX0" fmla="*/ 1063752 w 1063751"/>
                <a:gd name="connsiteY0" fmla="*/ 210321 h 210416"/>
                <a:gd name="connsiteX1" fmla="*/ 875252 w 1063751"/>
                <a:gd name="connsiteY1" fmla="*/ 116976 h 210416"/>
                <a:gd name="connsiteX2" fmla="*/ 554069 w 1063751"/>
                <a:gd name="connsiteY2" fmla="*/ 49539 h 210416"/>
                <a:gd name="connsiteX3" fmla="*/ 348710 w 1063751"/>
                <a:gd name="connsiteY3" fmla="*/ 79733 h 210416"/>
                <a:gd name="connsiteX4" fmla="*/ 137255 w 1063751"/>
                <a:gd name="connsiteY4" fmla="*/ 18964 h 210416"/>
                <a:gd name="connsiteX5" fmla="*/ 104870 w 1063751"/>
                <a:gd name="connsiteY5" fmla="*/ 11058 h 210416"/>
                <a:gd name="connsiteX6" fmla="*/ 0 w 1063751"/>
                <a:gd name="connsiteY6" fmla="*/ 15535 h 210416"/>
                <a:gd name="connsiteX7" fmla="*/ 114490 w 1063751"/>
                <a:gd name="connsiteY7" fmla="*/ 9 h 210416"/>
                <a:gd name="connsiteX8" fmla="*/ 345662 w 1063751"/>
                <a:gd name="connsiteY8" fmla="*/ 53254 h 210416"/>
                <a:gd name="connsiteX9" fmla="*/ 360902 w 1063751"/>
                <a:gd name="connsiteY9" fmla="*/ 55730 h 210416"/>
                <a:gd name="connsiteX10" fmla="*/ 549783 w 1063751"/>
                <a:gd name="connsiteY10" fmla="*/ 20202 h 210416"/>
                <a:gd name="connsiteX11" fmla="*/ 821627 w 1063751"/>
                <a:gd name="connsiteY11" fmla="*/ 66779 h 210416"/>
                <a:gd name="connsiteX12" fmla="*/ 1063752 w 1063751"/>
                <a:gd name="connsiteY12" fmla="*/ 210416 h 210416"/>
                <a:gd name="connsiteX13" fmla="*/ 1063752 w 1063751"/>
                <a:gd name="connsiteY13" fmla="*/ 210416 h 21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63751" h="210416">
                  <a:moveTo>
                    <a:pt x="1063752" y="210321"/>
                  </a:moveTo>
                  <a:cubicBezTo>
                    <a:pt x="1002697" y="181651"/>
                    <a:pt x="935546" y="147837"/>
                    <a:pt x="875252" y="116976"/>
                  </a:cubicBezTo>
                  <a:cubicBezTo>
                    <a:pt x="792956" y="76304"/>
                    <a:pt x="640747" y="4009"/>
                    <a:pt x="554069" y="49539"/>
                  </a:cubicBezTo>
                  <a:cubicBezTo>
                    <a:pt x="490442" y="79447"/>
                    <a:pt x="417862" y="89830"/>
                    <a:pt x="348710" y="79733"/>
                  </a:cubicBezTo>
                  <a:cubicBezTo>
                    <a:pt x="277463" y="61921"/>
                    <a:pt x="207550" y="39823"/>
                    <a:pt x="137255" y="18964"/>
                  </a:cubicBezTo>
                  <a:cubicBezTo>
                    <a:pt x="128683" y="16678"/>
                    <a:pt x="114014" y="10677"/>
                    <a:pt x="104870" y="11058"/>
                  </a:cubicBezTo>
                  <a:cubicBezTo>
                    <a:pt x="70199" y="11725"/>
                    <a:pt x="34766" y="14773"/>
                    <a:pt x="0" y="15535"/>
                  </a:cubicBezTo>
                  <a:cubicBezTo>
                    <a:pt x="30861" y="11629"/>
                    <a:pt x="84106" y="-372"/>
                    <a:pt x="114490" y="9"/>
                  </a:cubicBezTo>
                  <a:cubicBezTo>
                    <a:pt x="190024" y="15344"/>
                    <a:pt x="270224" y="36109"/>
                    <a:pt x="345662" y="53254"/>
                  </a:cubicBezTo>
                  <a:cubicBezTo>
                    <a:pt x="350806" y="54206"/>
                    <a:pt x="355759" y="55825"/>
                    <a:pt x="360902" y="55730"/>
                  </a:cubicBezTo>
                  <a:cubicBezTo>
                    <a:pt x="425577" y="60778"/>
                    <a:pt x="491871" y="49348"/>
                    <a:pt x="549783" y="20202"/>
                  </a:cubicBezTo>
                  <a:cubicBezTo>
                    <a:pt x="635508" y="-16088"/>
                    <a:pt x="743331" y="30108"/>
                    <a:pt x="821627" y="66779"/>
                  </a:cubicBezTo>
                  <a:cubicBezTo>
                    <a:pt x="905447" y="109832"/>
                    <a:pt x="983932" y="160791"/>
                    <a:pt x="1063752" y="210416"/>
                  </a:cubicBezTo>
                  <a:lnTo>
                    <a:pt x="1063752" y="210416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2" name="Freeform: Shape 223">
              <a:extLst>
                <a:ext uri="{FF2B5EF4-FFF2-40B4-BE49-F238E27FC236}">
                  <a16:creationId xmlns:a16="http://schemas.microsoft.com/office/drawing/2014/main" id="{49A6FE97-3724-11CD-5331-96FF171E974E}"/>
                </a:ext>
              </a:extLst>
            </p:cNvPr>
            <p:cNvSpPr/>
            <p:nvPr/>
          </p:nvSpPr>
          <p:spPr>
            <a:xfrm>
              <a:off x="2525234" y="869058"/>
              <a:ext cx="154686" cy="85726"/>
            </a:xfrm>
            <a:custGeom>
              <a:avLst/>
              <a:gdLst>
                <a:gd name="connsiteX0" fmla="*/ 154117 w 154686"/>
                <a:gd name="connsiteY0" fmla="*/ 2478 h 85726"/>
                <a:gd name="connsiteX1" fmla="*/ 82679 w 154686"/>
                <a:gd name="connsiteY1" fmla="*/ 52866 h 85726"/>
                <a:gd name="connsiteX2" fmla="*/ 45913 w 154686"/>
                <a:gd name="connsiteY2" fmla="*/ 76202 h 85726"/>
                <a:gd name="connsiteX3" fmla="*/ 1621 w 154686"/>
                <a:gd name="connsiteY3" fmla="*/ 85727 h 85726"/>
                <a:gd name="connsiteX4" fmla="*/ 288 w 154686"/>
                <a:gd name="connsiteY4" fmla="*/ 83250 h 85726"/>
                <a:gd name="connsiteX5" fmla="*/ 71725 w 154686"/>
                <a:gd name="connsiteY5" fmla="*/ 32863 h 85726"/>
                <a:gd name="connsiteX6" fmla="*/ 152783 w 154686"/>
                <a:gd name="connsiteY6" fmla="*/ 97 h 85726"/>
                <a:gd name="connsiteX7" fmla="*/ 154117 w 154686"/>
                <a:gd name="connsiteY7" fmla="*/ 2574 h 85726"/>
                <a:gd name="connsiteX8" fmla="*/ 154117 w 154686"/>
                <a:gd name="connsiteY8" fmla="*/ 2574 h 85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686" h="85726">
                  <a:moveTo>
                    <a:pt x="154117" y="2478"/>
                  </a:moveTo>
                  <a:cubicBezTo>
                    <a:pt x="130780" y="20004"/>
                    <a:pt x="106968" y="36864"/>
                    <a:pt x="82679" y="52866"/>
                  </a:cubicBezTo>
                  <a:cubicBezTo>
                    <a:pt x="70582" y="60867"/>
                    <a:pt x="59629" y="71058"/>
                    <a:pt x="45913" y="76202"/>
                  </a:cubicBezTo>
                  <a:cubicBezTo>
                    <a:pt x="31720" y="81726"/>
                    <a:pt x="17433" y="85727"/>
                    <a:pt x="1621" y="85727"/>
                  </a:cubicBezTo>
                  <a:cubicBezTo>
                    <a:pt x="383" y="85727"/>
                    <a:pt x="-474" y="84298"/>
                    <a:pt x="288" y="83250"/>
                  </a:cubicBezTo>
                  <a:cubicBezTo>
                    <a:pt x="16861" y="57057"/>
                    <a:pt x="43341" y="42579"/>
                    <a:pt x="71725" y="32863"/>
                  </a:cubicBezTo>
                  <a:cubicBezTo>
                    <a:pt x="98395" y="21052"/>
                    <a:pt x="125351" y="10194"/>
                    <a:pt x="152783" y="97"/>
                  </a:cubicBezTo>
                  <a:cubicBezTo>
                    <a:pt x="154212" y="-474"/>
                    <a:pt x="155450" y="1621"/>
                    <a:pt x="154117" y="2574"/>
                  </a:cubicBezTo>
                  <a:lnTo>
                    <a:pt x="154117" y="257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3" name="Freeform: Shape 224">
              <a:extLst>
                <a:ext uri="{FF2B5EF4-FFF2-40B4-BE49-F238E27FC236}">
                  <a16:creationId xmlns:a16="http://schemas.microsoft.com/office/drawing/2014/main" id="{CDB2E5B4-FCFD-2807-2593-019B3483A49D}"/>
                </a:ext>
              </a:extLst>
            </p:cNvPr>
            <p:cNvSpPr/>
            <p:nvPr/>
          </p:nvSpPr>
          <p:spPr>
            <a:xfrm>
              <a:off x="2279118" y="730312"/>
              <a:ext cx="251790" cy="110081"/>
            </a:xfrm>
            <a:custGeom>
              <a:avLst/>
              <a:gdLst>
                <a:gd name="connsiteX0" fmla="*/ 251071 w 251790"/>
                <a:gd name="connsiteY0" fmla="*/ 2732 h 110081"/>
                <a:gd name="connsiteX1" fmla="*/ 130293 w 251790"/>
                <a:gd name="connsiteY1" fmla="*/ 65597 h 110081"/>
                <a:gd name="connsiteX2" fmla="*/ 1611 w 251790"/>
                <a:gd name="connsiteY2" fmla="*/ 110078 h 110081"/>
                <a:gd name="connsiteX3" fmla="*/ 468 w 251790"/>
                <a:gd name="connsiteY3" fmla="*/ 107411 h 110081"/>
                <a:gd name="connsiteX4" fmla="*/ 121245 w 251790"/>
                <a:gd name="connsiteY4" fmla="*/ 44546 h 110081"/>
                <a:gd name="connsiteX5" fmla="*/ 249928 w 251790"/>
                <a:gd name="connsiteY5" fmla="*/ 65 h 110081"/>
                <a:gd name="connsiteX6" fmla="*/ 251071 w 251790"/>
                <a:gd name="connsiteY6" fmla="*/ 2732 h 110081"/>
                <a:gd name="connsiteX7" fmla="*/ 251071 w 251790"/>
                <a:gd name="connsiteY7" fmla="*/ 2732 h 110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790" h="110081">
                  <a:moveTo>
                    <a:pt x="251071" y="2732"/>
                  </a:moveTo>
                  <a:cubicBezTo>
                    <a:pt x="211256" y="24449"/>
                    <a:pt x="170965" y="45499"/>
                    <a:pt x="130293" y="65597"/>
                  </a:cubicBezTo>
                  <a:cubicBezTo>
                    <a:pt x="90003" y="88171"/>
                    <a:pt x="48855" y="106649"/>
                    <a:pt x="1611" y="110078"/>
                  </a:cubicBezTo>
                  <a:cubicBezTo>
                    <a:pt x="277" y="110174"/>
                    <a:pt x="-580" y="108364"/>
                    <a:pt x="468" y="107411"/>
                  </a:cubicBezTo>
                  <a:cubicBezTo>
                    <a:pt x="35425" y="75503"/>
                    <a:pt x="77144" y="58262"/>
                    <a:pt x="121245" y="44546"/>
                  </a:cubicBezTo>
                  <a:cubicBezTo>
                    <a:pt x="163821" y="28830"/>
                    <a:pt x="206779" y="14066"/>
                    <a:pt x="249928" y="65"/>
                  </a:cubicBezTo>
                  <a:cubicBezTo>
                    <a:pt x="251451" y="-412"/>
                    <a:pt x="252595" y="1874"/>
                    <a:pt x="251071" y="2732"/>
                  </a:cubicBezTo>
                  <a:lnTo>
                    <a:pt x="251071" y="273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4" name="Freeform: Shape 225">
              <a:extLst>
                <a:ext uri="{FF2B5EF4-FFF2-40B4-BE49-F238E27FC236}">
                  <a16:creationId xmlns:a16="http://schemas.microsoft.com/office/drawing/2014/main" id="{6E310571-16FC-77A8-B29E-D053A9D435A7}"/>
                </a:ext>
              </a:extLst>
            </p:cNvPr>
            <p:cNvSpPr/>
            <p:nvPr/>
          </p:nvSpPr>
          <p:spPr>
            <a:xfrm>
              <a:off x="2019081" y="525857"/>
              <a:ext cx="532610" cy="228057"/>
            </a:xfrm>
            <a:custGeom>
              <a:avLst/>
              <a:gdLst>
                <a:gd name="connsiteX0" fmla="*/ 531968 w 532610"/>
                <a:gd name="connsiteY0" fmla="*/ 2684 h 228057"/>
                <a:gd name="connsiteX1" fmla="*/ 235359 w 532610"/>
                <a:gd name="connsiteY1" fmla="*/ 153465 h 228057"/>
                <a:gd name="connsiteX2" fmla="*/ 133632 w 532610"/>
                <a:gd name="connsiteY2" fmla="*/ 201662 h 228057"/>
                <a:gd name="connsiteX3" fmla="*/ 68005 w 532610"/>
                <a:gd name="connsiteY3" fmla="*/ 216807 h 228057"/>
                <a:gd name="connsiteX4" fmla="*/ 1616 w 532610"/>
                <a:gd name="connsiteY4" fmla="*/ 228046 h 228057"/>
                <a:gd name="connsiteX5" fmla="*/ 759 w 532610"/>
                <a:gd name="connsiteY5" fmla="*/ 225284 h 228057"/>
                <a:gd name="connsiteX6" fmla="*/ 125441 w 532610"/>
                <a:gd name="connsiteY6" fmla="*/ 175277 h 228057"/>
                <a:gd name="connsiteX7" fmla="*/ 326323 w 532610"/>
                <a:gd name="connsiteY7" fmla="*/ 86409 h 228057"/>
                <a:gd name="connsiteX8" fmla="*/ 530634 w 532610"/>
                <a:gd name="connsiteY8" fmla="*/ 113 h 228057"/>
                <a:gd name="connsiteX9" fmla="*/ 531872 w 532610"/>
                <a:gd name="connsiteY9" fmla="*/ 2684 h 228057"/>
                <a:gd name="connsiteX10" fmla="*/ 531872 w 532610"/>
                <a:gd name="connsiteY10" fmla="*/ 2684 h 22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2610" h="228057">
                  <a:moveTo>
                    <a:pt x="531968" y="2684"/>
                  </a:moveTo>
                  <a:cubicBezTo>
                    <a:pt x="440242" y="50405"/>
                    <a:pt x="327657" y="106983"/>
                    <a:pt x="235359" y="153465"/>
                  </a:cubicBezTo>
                  <a:cubicBezTo>
                    <a:pt x="202117" y="170991"/>
                    <a:pt x="168494" y="187565"/>
                    <a:pt x="133632" y="201662"/>
                  </a:cubicBezTo>
                  <a:cubicBezTo>
                    <a:pt x="111915" y="207186"/>
                    <a:pt x="90103" y="212330"/>
                    <a:pt x="68005" y="216807"/>
                  </a:cubicBezTo>
                  <a:cubicBezTo>
                    <a:pt x="46097" y="221283"/>
                    <a:pt x="24000" y="225379"/>
                    <a:pt x="1616" y="228046"/>
                  </a:cubicBezTo>
                  <a:cubicBezTo>
                    <a:pt x="92" y="228236"/>
                    <a:pt x="-670" y="225950"/>
                    <a:pt x="759" y="225284"/>
                  </a:cubicBezTo>
                  <a:cubicBezTo>
                    <a:pt x="41240" y="205567"/>
                    <a:pt x="83055" y="189946"/>
                    <a:pt x="125441" y="175277"/>
                  </a:cubicBezTo>
                  <a:cubicBezTo>
                    <a:pt x="172018" y="149369"/>
                    <a:pt x="269935" y="111555"/>
                    <a:pt x="326323" y="86409"/>
                  </a:cubicBezTo>
                  <a:cubicBezTo>
                    <a:pt x="385473" y="60596"/>
                    <a:pt x="470341" y="25259"/>
                    <a:pt x="530634" y="113"/>
                  </a:cubicBezTo>
                  <a:cubicBezTo>
                    <a:pt x="532158" y="-554"/>
                    <a:pt x="533492" y="1922"/>
                    <a:pt x="531872" y="2684"/>
                  </a:cubicBezTo>
                  <a:lnTo>
                    <a:pt x="531872" y="2684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5" name="Freeform: Shape 226">
              <a:extLst>
                <a:ext uri="{FF2B5EF4-FFF2-40B4-BE49-F238E27FC236}">
                  <a16:creationId xmlns:a16="http://schemas.microsoft.com/office/drawing/2014/main" id="{008029F0-35FE-4F51-366A-72FD656F7209}"/>
                </a:ext>
              </a:extLst>
            </p:cNvPr>
            <p:cNvSpPr/>
            <p:nvPr/>
          </p:nvSpPr>
          <p:spPr>
            <a:xfrm>
              <a:off x="776255" y="405955"/>
              <a:ext cx="1960976" cy="1067748"/>
            </a:xfrm>
            <a:custGeom>
              <a:avLst/>
              <a:gdLst>
                <a:gd name="connsiteX0" fmla="*/ 1959864 w 1960976"/>
                <a:gd name="connsiteY0" fmla="*/ 883349 h 1067748"/>
                <a:gd name="connsiteX1" fmla="*/ 1877473 w 1960976"/>
                <a:gd name="connsiteY1" fmla="*/ 842486 h 1067748"/>
                <a:gd name="connsiteX2" fmla="*/ 1819180 w 1960976"/>
                <a:gd name="connsiteY2" fmla="*/ 843439 h 1067748"/>
                <a:gd name="connsiteX3" fmla="*/ 1672209 w 1960976"/>
                <a:gd name="connsiteY3" fmla="*/ 840391 h 1067748"/>
                <a:gd name="connsiteX4" fmla="*/ 1652111 w 1960976"/>
                <a:gd name="connsiteY4" fmla="*/ 839343 h 1067748"/>
                <a:gd name="connsiteX5" fmla="*/ 1477137 w 1960976"/>
                <a:gd name="connsiteY5" fmla="*/ 787718 h 1067748"/>
                <a:gd name="connsiteX6" fmla="*/ 1370838 w 1960976"/>
                <a:gd name="connsiteY6" fmla="*/ 746093 h 1067748"/>
                <a:gd name="connsiteX7" fmla="*/ 1288923 w 1960976"/>
                <a:gd name="connsiteY7" fmla="*/ 667036 h 1067748"/>
                <a:gd name="connsiteX8" fmla="*/ 1287113 w 1960976"/>
                <a:gd name="connsiteY8" fmla="*/ 665321 h 1067748"/>
                <a:gd name="connsiteX9" fmla="*/ 1262063 w 1960976"/>
                <a:gd name="connsiteY9" fmla="*/ 644747 h 1067748"/>
                <a:gd name="connsiteX10" fmla="*/ 1276922 w 1960976"/>
                <a:gd name="connsiteY10" fmla="*/ 650653 h 1067748"/>
                <a:gd name="connsiteX11" fmla="*/ 1278541 w 1960976"/>
                <a:gd name="connsiteY11" fmla="*/ 651129 h 1067748"/>
                <a:gd name="connsiteX12" fmla="*/ 1387602 w 1960976"/>
                <a:gd name="connsiteY12" fmla="*/ 679799 h 1067748"/>
                <a:gd name="connsiteX13" fmla="*/ 1580388 w 1960976"/>
                <a:gd name="connsiteY13" fmla="*/ 675799 h 1067748"/>
                <a:gd name="connsiteX14" fmla="*/ 1729550 w 1960976"/>
                <a:gd name="connsiteY14" fmla="*/ 630365 h 1067748"/>
                <a:gd name="connsiteX15" fmla="*/ 1758887 w 1960976"/>
                <a:gd name="connsiteY15" fmla="*/ 530924 h 1067748"/>
                <a:gd name="connsiteX16" fmla="*/ 1646110 w 1960976"/>
                <a:gd name="connsiteY16" fmla="*/ 449485 h 1067748"/>
                <a:gd name="connsiteX17" fmla="*/ 1570101 w 1960976"/>
                <a:gd name="connsiteY17" fmla="*/ 431482 h 1067748"/>
                <a:gd name="connsiteX18" fmla="*/ 1497044 w 1960976"/>
                <a:gd name="connsiteY18" fmla="*/ 421481 h 1067748"/>
                <a:gd name="connsiteX19" fmla="*/ 1383506 w 1960976"/>
                <a:gd name="connsiteY19" fmla="*/ 387763 h 1067748"/>
                <a:gd name="connsiteX20" fmla="*/ 1229582 w 1960976"/>
                <a:gd name="connsiteY20" fmla="*/ 334804 h 1067748"/>
                <a:gd name="connsiteX21" fmla="*/ 1070801 w 1960976"/>
                <a:gd name="connsiteY21" fmla="*/ 280988 h 1067748"/>
                <a:gd name="connsiteX22" fmla="*/ 968121 w 1960976"/>
                <a:gd name="connsiteY22" fmla="*/ 236792 h 1067748"/>
                <a:gd name="connsiteX23" fmla="*/ 858488 w 1960976"/>
                <a:gd name="connsiteY23" fmla="*/ 202502 h 1067748"/>
                <a:gd name="connsiteX24" fmla="*/ 632555 w 1960976"/>
                <a:gd name="connsiteY24" fmla="*/ 180594 h 1067748"/>
                <a:gd name="connsiteX25" fmla="*/ 482441 w 1960976"/>
                <a:gd name="connsiteY25" fmla="*/ 194215 h 1067748"/>
                <a:gd name="connsiteX26" fmla="*/ 452057 w 1960976"/>
                <a:gd name="connsiteY26" fmla="*/ 195072 h 1067748"/>
                <a:gd name="connsiteX27" fmla="*/ 304895 w 1960976"/>
                <a:gd name="connsiteY27" fmla="*/ 145733 h 1067748"/>
                <a:gd name="connsiteX28" fmla="*/ 135160 w 1960976"/>
                <a:gd name="connsiteY28" fmla="*/ 66294 h 1067748"/>
                <a:gd name="connsiteX29" fmla="*/ 0 w 1960976"/>
                <a:gd name="connsiteY29" fmla="*/ 0 h 1067748"/>
                <a:gd name="connsiteX30" fmla="*/ 267081 w 1960976"/>
                <a:gd name="connsiteY30" fmla="*/ 138970 h 1067748"/>
                <a:gd name="connsiteX31" fmla="*/ 337566 w 1960976"/>
                <a:gd name="connsiteY31" fmla="*/ 166688 h 1067748"/>
                <a:gd name="connsiteX32" fmla="*/ 443770 w 1960976"/>
                <a:gd name="connsiteY32" fmla="*/ 204978 h 1067748"/>
                <a:gd name="connsiteX33" fmla="*/ 483394 w 1960976"/>
                <a:gd name="connsiteY33" fmla="*/ 207074 h 1067748"/>
                <a:gd name="connsiteX34" fmla="*/ 558451 w 1960976"/>
                <a:gd name="connsiteY34" fmla="*/ 200787 h 1067748"/>
                <a:gd name="connsiteX35" fmla="*/ 726091 w 1960976"/>
                <a:gd name="connsiteY35" fmla="*/ 197834 h 1067748"/>
                <a:gd name="connsiteX36" fmla="*/ 854678 w 1960976"/>
                <a:gd name="connsiteY36" fmla="*/ 220790 h 1067748"/>
                <a:gd name="connsiteX37" fmla="*/ 959453 w 1960976"/>
                <a:gd name="connsiteY37" fmla="*/ 255080 h 1067748"/>
                <a:gd name="connsiteX38" fmla="*/ 1063276 w 1960976"/>
                <a:gd name="connsiteY38" fmla="*/ 301466 h 1067748"/>
                <a:gd name="connsiteX39" fmla="*/ 1214342 w 1960976"/>
                <a:gd name="connsiteY39" fmla="*/ 355092 h 1067748"/>
                <a:gd name="connsiteX40" fmla="*/ 1278731 w 1960976"/>
                <a:gd name="connsiteY40" fmla="*/ 371475 h 1067748"/>
                <a:gd name="connsiteX41" fmla="*/ 1363409 w 1960976"/>
                <a:gd name="connsiteY41" fmla="*/ 405098 h 1067748"/>
                <a:gd name="connsiteX42" fmla="*/ 1417892 w 1960976"/>
                <a:gd name="connsiteY42" fmla="*/ 427101 h 1067748"/>
                <a:gd name="connsiteX43" fmla="*/ 1529334 w 1960976"/>
                <a:gd name="connsiteY43" fmla="*/ 453676 h 1067748"/>
                <a:gd name="connsiteX44" fmla="*/ 1567434 w 1960976"/>
                <a:gd name="connsiteY44" fmla="*/ 457200 h 1067748"/>
                <a:gd name="connsiteX45" fmla="*/ 1637538 w 1960976"/>
                <a:gd name="connsiteY45" fmla="*/ 474155 h 1067748"/>
                <a:gd name="connsiteX46" fmla="*/ 1737455 w 1960976"/>
                <a:gd name="connsiteY46" fmla="*/ 555593 h 1067748"/>
                <a:gd name="connsiteX47" fmla="*/ 1712976 w 1960976"/>
                <a:gd name="connsiteY47" fmla="*/ 609219 h 1067748"/>
                <a:gd name="connsiteX48" fmla="*/ 1576864 w 1960976"/>
                <a:gd name="connsiteY48" fmla="*/ 648462 h 1067748"/>
                <a:gd name="connsiteX49" fmla="*/ 1395031 w 1960976"/>
                <a:gd name="connsiteY49" fmla="*/ 652367 h 1067748"/>
                <a:gd name="connsiteX50" fmla="*/ 1287209 w 1960976"/>
                <a:gd name="connsiteY50" fmla="*/ 624650 h 1067748"/>
                <a:gd name="connsiteX51" fmla="*/ 1235107 w 1960976"/>
                <a:gd name="connsiteY51" fmla="*/ 604361 h 1067748"/>
                <a:gd name="connsiteX52" fmla="*/ 1170718 w 1960976"/>
                <a:gd name="connsiteY52" fmla="*/ 570167 h 1067748"/>
                <a:gd name="connsiteX53" fmla="*/ 1155573 w 1960976"/>
                <a:gd name="connsiteY53" fmla="*/ 592931 h 1067748"/>
                <a:gd name="connsiteX54" fmla="*/ 1270159 w 1960976"/>
                <a:gd name="connsiteY54" fmla="*/ 686181 h 1067748"/>
                <a:gd name="connsiteX55" fmla="*/ 1384840 w 1960976"/>
                <a:gd name="connsiteY55" fmla="*/ 782479 h 1067748"/>
                <a:gd name="connsiteX56" fmla="*/ 1639919 w 1960976"/>
                <a:gd name="connsiteY56" fmla="*/ 862394 h 1067748"/>
                <a:gd name="connsiteX57" fmla="*/ 1671542 w 1960976"/>
                <a:gd name="connsiteY57" fmla="*/ 865346 h 1067748"/>
                <a:gd name="connsiteX58" fmla="*/ 1878806 w 1960976"/>
                <a:gd name="connsiteY58" fmla="*/ 865918 h 1067748"/>
                <a:gd name="connsiteX59" fmla="*/ 1938814 w 1960976"/>
                <a:gd name="connsiteY59" fmla="*/ 913733 h 1067748"/>
                <a:gd name="connsiteX60" fmla="*/ 1914239 w 1960976"/>
                <a:gd name="connsiteY60" fmla="*/ 994315 h 1067748"/>
                <a:gd name="connsiteX61" fmla="*/ 1855184 w 1960976"/>
                <a:gd name="connsiteY61" fmla="*/ 1041178 h 1067748"/>
                <a:gd name="connsiteX62" fmla="*/ 1739170 w 1960976"/>
                <a:gd name="connsiteY62" fmla="*/ 1046131 h 1067748"/>
                <a:gd name="connsiteX63" fmla="*/ 1621250 w 1960976"/>
                <a:gd name="connsiteY63" fmla="*/ 1050322 h 1067748"/>
                <a:gd name="connsiteX64" fmla="*/ 1503712 w 1960976"/>
                <a:gd name="connsiteY64" fmla="*/ 1052036 h 1067748"/>
                <a:gd name="connsiteX65" fmla="*/ 1255490 w 1960976"/>
                <a:gd name="connsiteY65" fmla="*/ 1031939 h 1067748"/>
                <a:gd name="connsiteX66" fmla="*/ 1241870 w 1960976"/>
                <a:gd name="connsiteY66" fmla="*/ 1027557 h 1067748"/>
                <a:gd name="connsiteX67" fmla="*/ 1228439 w 1960976"/>
                <a:gd name="connsiteY67" fmla="*/ 1022318 h 1067748"/>
                <a:gd name="connsiteX68" fmla="*/ 1215390 w 1960976"/>
                <a:gd name="connsiteY68" fmla="*/ 1015841 h 1067748"/>
                <a:gd name="connsiteX69" fmla="*/ 987552 w 1960976"/>
                <a:gd name="connsiteY69" fmla="*/ 831914 h 1067748"/>
                <a:gd name="connsiteX70" fmla="*/ 1225010 w 1960976"/>
                <a:gd name="connsiteY70" fmla="*/ 1029748 h 1067748"/>
                <a:gd name="connsiteX71" fmla="*/ 1253109 w 1960976"/>
                <a:gd name="connsiteY71" fmla="*/ 1040511 h 1067748"/>
                <a:gd name="connsiteX72" fmla="*/ 1503140 w 1960976"/>
                <a:gd name="connsiteY72" fmla="*/ 1066514 h 1067748"/>
                <a:gd name="connsiteX73" fmla="*/ 1621250 w 1960976"/>
                <a:gd name="connsiteY73" fmla="*/ 1066514 h 1067748"/>
                <a:gd name="connsiteX74" fmla="*/ 1739075 w 1960976"/>
                <a:gd name="connsiteY74" fmla="*/ 1063943 h 1067748"/>
                <a:gd name="connsiteX75" fmla="*/ 1889189 w 1960976"/>
                <a:gd name="connsiteY75" fmla="*/ 1050893 h 1067748"/>
                <a:gd name="connsiteX76" fmla="*/ 1959769 w 1960976"/>
                <a:gd name="connsiteY76" fmla="*/ 883634 h 1067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960976" h="1067748">
                  <a:moveTo>
                    <a:pt x="1959864" y="883349"/>
                  </a:moveTo>
                  <a:cubicBezTo>
                    <a:pt x="1950910" y="837343"/>
                    <a:pt x="1913954" y="838486"/>
                    <a:pt x="1877473" y="842486"/>
                  </a:cubicBezTo>
                  <a:cubicBezTo>
                    <a:pt x="1858232" y="843439"/>
                    <a:pt x="1838706" y="843534"/>
                    <a:pt x="1819180" y="843439"/>
                  </a:cubicBezTo>
                  <a:cubicBezTo>
                    <a:pt x="1770698" y="843439"/>
                    <a:pt x="1720787" y="841820"/>
                    <a:pt x="1672209" y="840391"/>
                  </a:cubicBezTo>
                  <a:cubicBezTo>
                    <a:pt x="1664399" y="839915"/>
                    <a:pt x="1661255" y="840772"/>
                    <a:pt x="1652111" y="839343"/>
                  </a:cubicBezTo>
                  <a:cubicBezTo>
                    <a:pt x="1593247" y="825627"/>
                    <a:pt x="1534859" y="806291"/>
                    <a:pt x="1477137" y="787718"/>
                  </a:cubicBezTo>
                  <a:cubicBezTo>
                    <a:pt x="1442371" y="775240"/>
                    <a:pt x="1401604" y="764286"/>
                    <a:pt x="1370838" y="746093"/>
                  </a:cubicBezTo>
                  <a:cubicBezTo>
                    <a:pt x="1340549" y="724853"/>
                    <a:pt x="1313402" y="695230"/>
                    <a:pt x="1288923" y="667036"/>
                  </a:cubicBezTo>
                  <a:cubicBezTo>
                    <a:pt x="1288542" y="666560"/>
                    <a:pt x="1287685" y="665607"/>
                    <a:pt x="1287113" y="665321"/>
                  </a:cubicBezTo>
                  <a:lnTo>
                    <a:pt x="1262063" y="644747"/>
                  </a:lnTo>
                  <a:cubicBezTo>
                    <a:pt x="1270445" y="648081"/>
                    <a:pt x="1276922" y="650653"/>
                    <a:pt x="1276922" y="650653"/>
                  </a:cubicBezTo>
                  <a:cubicBezTo>
                    <a:pt x="1277302" y="650843"/>
                    <a:pt x="1278064" y="651034"/>
                    <a:pt x="1278541" y="651129"/>
                  </a:cubicBezTo>
                  <a:cubicBezTo>
                    <a:pt x="1302258" y="657416"/>
                    <a:pt x="1364742" y="673799"/>
                    <a:pt x="1387602" y="679799"/>
                  </a:cubicBezTo>
                  <a:cubicBezTo>
                    <a:pt x="1451896" y="692468"/>
                    <a:pt x="1517047" y="682466"/>
                    <a:pt x="1580388" y="675799"/>
                  </a:cubicBezTo>
                  <a:cubicBezTo>
                    <a:pt x="1631823" y="668084"/>
                    <a:pt x="1685544" y="663226"/>
                    <a:pt x="1729550" y="630365"/>
                  </a:cubicBezTo>
                  <a:cubicBezTo>
                    <a:pt x="1759934" y="608743"/>
                    <a:pt x="1773079" y="565785"/>
                    <a:pt x="1758887" y="530924"/>
                  </a:cubicBezTo>
                  <a:cubicBezTo>
                    <a:pt x="1738122" y="486442"/>
                    <a:pt x="1688878" y="465392"/>
                    <a:pt x="1646110" y="449485"/>
                  </a:cubicBezTo>
                  <a:cubicBezTo>
                    <a:pt x="1621536" y="441103"/>
                    <a:pt x="1596676" y="434531"/>
                    <a:pt x="1570101" y="431482"/>
                  </a:cubicBezTo>
                  <a:cubicBezTo>
                    <a:pt x="1544574" y="430530"/>
                    <a:pt x="1521809" y="427101"/>
                    <a:pt x="1497044" y="421481"/>
                  </a:cubicBezTo>
                  <a:cubicBezTo>
                    <a:pt x="1458849" y="412528"/>
                    <a:pt x="1419130" y="403860"/>
                    <a:pt x="1383506" y="387763"/>
                  </a:cubicBezTo>
                  <a:cubicBezTo>
                    <a:pt x="1336072" y="360331"/>
                    <a:pt x="1282732" y="345567"/>
                    <a:pt x="1229582" y="334804"/>
                  </a:cubicBezTo>
                  <a:cubicBezTo>
                    <a:pt x="1181386" y="319183"/>
                    <a:pt x="1118140" y="297942"/>
                    <a:pt x="1070801" y="280988"/>
                  </a:cubicBezTo>
                  <a:cubicBezTo>
                    <a:pt x="1034796" y="268510"/>
                    <a:pt x="1001363" y="254318"/>
                    <a:pt x="968121" y="236792"/>
                  </a:cubicBezTo>
                  <a:cubicBezTo>
                    <a:pt x="933545" y="220313"/>
                    <a:pt x="895731" y="209550"/>
                    <a:pt x="858488" y="202502"/>
                  </a:cubicBezTo>
                  <a:cubicBezTo>
                    <a:pt x="784003" y="187738"/>
                    <a:pt x="708755" y="174022"/>
                    <a:pt x="632555" y="180594"/>
                  </a:cubicBezTo>
                  <a:cubicBezTo>
                    <a:pt x="587788" y="182690"/>
                    <a:pt x="527876" y="189357"/>
                    <a:pt x="482441" y="194215"/>
                  </a:cubicBezTo>
                  <a:cubicBezTo>
                    <a:pt x="472345" y="194977"/>
                    <a:pt x="461963" y="196406"/>
                    <a:pt x="452057" y="195072"/>
                  </a:cubicBezTo>
                  <a:cubicBezTo>
                    <a:pt x="410146" y="180975"/>
                    <a:pt x="346805" y="159830"/>
                    <a:pt x="304895" y="145733"/>
                  </a:cubicBezTo>
                  <a:cubicBezTo>
                    <a:pt x="246316" y="124015"/>
                    <a:pt x="191738" y="92774"/>
                    <a:pt x="135160" y="66294"/>
                  </a:cubicBezTo>
                  <a:lnTo>
                    <a:pt x="0" y="0"/>
                  </a:lnTo>
                  <a:cubicBezTo>
                    <a:pt x="88678" y="47054"/>
                    <a:pt x="177260" y="94107"/>
                    <a:pt x="267081" y="138970"/>
                  </a:cubicBezTo>
                  <a:cubicBezTo>
                    <a:pt x="283655" y="148304"/>
                    <a:pt x="320707" y="160592"/>
                    <a:pt x="337566" y="166688"/>
                  </a:cubicBezTo>
                  <a:cubicBezTo>
                    <a:pt x="363474" y="176022"/>
                    <a:pt x="417671" y="195548"/>
                    <a:pt x="443770" y="204978"/>
                  </a:cubicBezTo>
                  <a:cubicBezTo>
                    <a:pt x="456438" y="210026"/>
                    <a:pt x="470344" y="207455"/>
                    <a:pt x="483394" y="207074"/>
                  </a:cubicBezTo>
                  <a:cubicBezTo>
                    <a:pt x="483394" y="207074"/>
                    <a:pt x="558451" y="200787"/>
                    <a:pt x="558451" y="200787"/>
                  </a:cubicBezTo>
                  <a:cubicBezTo>
                    <a:pt x="614172" y="196310"/>
                    <a:pt x="670465" y="192691"/>
                    <a:pt x="726091" y="197834"/>
                  </a:cubicBezTo>
                  <a:cubicBezTo>
                    <a:pt x="769049" y="202406"/>
                    <a:pt x="812292" y="212693"/>
                    <a:pt x="854678" y="220790"/>
                  </a:cubicBezTo>
                  <a:cubicBezTo>
                    <a:pt x="891254" y="228219"/>
                    <a:pt x="926116" y="238697"/>
                    <a:pt x="959453" y="255080"/>
                  </a:cubicBezTo>
                  <a:cubicBezTo>
                    <a:pt x="992600" y="273177"/>
                    <a:pt x="1028224" y="288703"/>
                    <a:pt x="1063276" y="301466"/>
                  </a:cubicBezTo>
                  <a:cubicBezTo>
                    <a:pt x="1107758" y="318135"/>
                    <a:pt x="1168908" y="339757"/>
                    <a:pt x="1214342" y="355092"/>
                  </a:cubicBezTo>
                  <a:cubicBezTo>
                    <a:pt x="1234154" y="361855"/>
                    <a:pt x="1258538" y="365189"/>
                    <a:pt x="1278731" y="371475"/>
                  </a:cubicBezTo>
                  <a:cubicBezTo>
                    <a:pt x="1308354" y="379667"/>
                    <a:pt x="1336643" y="390430"/>
                    <a:pt x="1363409" y="405098"/>
                  </a:cubicBezTo>
                  <a:cubicBezTo>
                    <a:pt x="1380268" y="415195"/>
                    <a:pt x="1399699" y="421481"/>
                    <a:pt x="1417892" y="427101"/>
                  </a:cubicBezTo>
                  <a:cubicBezTo>
                    <a:pt x="1454658" y="438055"/>
                    <a:pt x="1491425" y="447294"/>
                    <a:pt x="1529334" y="453676"/>
                  </a:cubicBezTo>
                  <a:cubicBezTo>
                    <a:pt x="1541050" y="455962"/>
                    <a:pt x="1556195" y="456248"/>
                    <a:pt x="1567434" y="457200"/>
                  </a:cubicBezTo>
                  <a:cubicBezTo>
                    <a:pt x="1590770" y="459867"/>
                    <a:pt x="1614678" y="466249"/>
                    <a:pt x="1637538" y="474155"/>
                  </a:cubicBezTo>
                  <a:cubicBezTo>
                    <a:pt x="1675448" y="488918"/>
                    <a:pt x="1732788" y="511683"/>
                    <a:pt x="1737455" y="555593"/>
                  </a:cubicBezTo>
                  <a:cubicBezTo>
                    <a:pt x="1739646" y="577310"/>
                    <a:pt x="1730407" y="596170"/>
                    <a:pt x="1712976" y="609219"/>
                  </a:cubicBezTo>
                  <a:cubicBezTo>
                    <a:pt x="1675162" y="637127"/>
                    <a:pt x="1623251" y="641795"/>
                    <a:pt x="1576864" y="648462"/>
                  </a:cubicBezTo>
                  <a:cubicBezTo>
                    <a:pt x="1516475" y="654653"/>
                    <a:pt x="1454182" y="663512"/>
                    <a:pt x="1395031" y="652367"/>
                  </a:cubicBezTo>
                  <a:cubicBezTo>
                    <a:pt x="1375029" y="647319"/>
                    <a:pt x="1301496" y="627983"/>
                    <a:pt x="1287209" y="624650"/>
                  </a:cubicBezTo>
                  <a:lnTo>
                    <a:pt x="1235107" y="604361"/>
                  </a:lnTo>
                  <a:lnTo>
                    <a:pt x="1170718" y="570167"/>
                  </a:lnTo>
                  <a:lnTo>
                    <a:pt x="1155573" y="592931"/>
                  </a:lnTo>
                  <a:cubicBezTo>
                    <a:pt x="1155573" y="592931"/>
                    <a:pt x="1270159" y="686181"/>
                    <a:pt x="1270159" y="686181"/>
                  </a:cubicBezTo>
                  <a:cubicBezTo>
                    <a:pt x="1294543" y="713899"/>
                    <a:pt x="1339596" y="766096"/>
                    <a:pt x="1384840" y="782479"/>
                  </a:cubicBezTo>
                  <a:cubicBezTo>
                    <a:pt x="1468469" y="814007"/>
                    <a:pt x="1553242" y="840295"/>
                    <a:pt x="1639919" y="862394"/>
                  </a:cubicBezTo>
                  <a:cubicBezTo>
                    <a:pt x="1649539" y="865061"/>
                    <a:pt x="1661541" y="865251"/>
                    <a:pt x="1671542" y="865346"/>
                  </a:cubicBezTo>
                  <a:cubicBezTo>
                    <a:pt x="1740503" y="866870"/>
                    <a:pt x="1809845" y="869728"/>
                    <a:pt x="1878806" y="865918"/>
                  </a:cubicBezTo>
                  <a:cubicBezTo>
                    <a:pt x="1922335" y="861060"/>
                    <a:pt x="1942624" y="860108"/>
                    <a:pt x="1938814" y="913733"/>
                  </a:cubicBezTo>
                  <a:cubicBezTo>
                    <a:pt x="1935861" y="941165"/>
                    <a:pt x="1926336" y="969169"/>
                    <a:pt x="1914239" y="994315"/>
                  </a:cubicBezTo>
                  <a:cubicBezTo>
                    <a:pt x="1903285" y="1020128"/>
                    <a:pt x="1883855" y="1036892"/>
                    <a:pt x="1855184" y="1041178"/>
                  </a:cubicBezTo>
                  <a:cubicBezTo>
                    <a:pt x="1817942" y="1046702"/>
                    <a:pt x="1777270" y="1043559"/>
                    <a:pt x="1739170" y="1046131"/>
                  </a:cubicBezTo>
                  <a:cubicBezTo>
                    <a:pt x="1739170" y="1046131"/>
                    <a:pt x="1621250" y="1050322"/>
                    <a:pt x="1621250" y="1050322"/>
                  </a:cubicBezTo>
                  <a:cubicBezTo>
                    <a:pt x="1587246" y="1051560"/>
                    <a:pt x="1537526" y="1053941"/>
                    <a:pt x="1503712" y="1052036"/>
                  </a:cubicBezTo>
                  <a:cubicBezTo>
                    <a:pt x="1420939" y="1048512"/>
                    <a:pt x="1336834" y="1048036"/>
                    <a:pt x="1255490" y="1031939"/>
                  </a:cubicBezTo>
                  <a:cubicBezTo>
                    <a:pt x="1251490" y="1031272"/>
                    <a:pt x="1245584" y="1028986"/>
                    <a:pt x="1241870" y="1027557"/>
                  </a:cubicBezTo>
                  <a:lnTo>
                    <a:pt x="1228439" y="1022318"/>
                  </a:lnTo>
                  <a:cubicBezTo>
                    <a:pt x="1228439" y="1022318"/>
                    <a:pt x="1215390" y="1015841"/>
                    <a:pt x="1215390" y="1015841"/>
                  </a:cubicBezTo>
                  <a:cubicBezTo>
                    <a:pt x="1129189" y="969264"/>
                    <a:pt x="1056704" y="900589"/>
                    <a:pt x="987552" y="831914"/>
                  </a:cubicBezTo>
                  <a:cubicBezTo>
                    <a:pt x="1058132" y="906399"/>
                    <a:pt x="1132999" y="981647"/>
                    <a:pt x="1225010" y="1029748"/>
                  </a:cubicBezTo>
                  <a:cubicBezTo>
                    <a:pt x="1233011" y="1032891"/>
                    <a:pt x="1244822" y="1038701"/>
                    <a:pt x="1253109" y="1040511"/>
                  </a:cubicBezTo>
                  <a:cubicBezTo>
                    <a:pt x="1334262" y="1058704"/>
                    <a:pt x="1420273" y="1061276"/>
                    <a:pt x="1503140" y="1066514"/>
                  </a:cubicBezTo>
                  <a:cubicBezTo>
                    <a:pt x="1537145" y="1068800"/>
                    <a:pt x="1586675" y="1067372"/>
                    <a:pt x="1621250" y="1066514"/>
                  </a:cubicBezTo>
                  <a:cubicBezTo>
                    <a:pt x="1621250" y="1066514"/>
                    <a:pt x="1739075" y="1063943"/>
                    <a:pt x="1739075" y="1063943"/>
                  </a:cubicBezTo>
                  <a:cubicBezTo>
                    <a:pt x="1789081" y="1059847"/>
                    <a:pt x="1841278" y="1071372"/>
                    <a:pt x="1889189" y="1050893"/>
                  </a:cubicBezTo>
                  <a:cubicBezTo>
                    <a:pt x="1935099" y="1030891"/>
                    <a:pt x="1967770" y="931259"/>
                    <a:pt x="1959769" y="883634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007B60FA-BAF2-3AF6-3535-73C94DD38BF7}"/>
              </a:ext>
            </a:extLst>
          </p:cNvPr>
          <p:cNvSpPr txBox="1"/>
          <p:nvPr/>
        </p:nvSpPr>
        <p:spPr>
          <a:xfrm>
            <a:off x="6564905" y="2329283"/>
            <a:ext cx="1176299" cy="725944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Using a phone or computer</a:t>
            </a:r>
            <a:endParaRPr lang="en-US" sz="675" dirty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C2DE0BDE-D936-9342-CB03-CD590539A0C7}"/>
              </a:ext>
            </a:extLst>
          </p:cNvPr>
          <p:cNvGrpSpPr/>
          <p:nvPr/>
        </p:nvGrpSpPr>
        <p:grpSpPr>
          <a:xfrm>
            <a:off x="6953021" y="3094159"/>
            <a:ext cx="643151" cy="579009"/>
            <a:chOff x="3061494" y="417985"/>
            <a:chExt cx="2711207" cy="2043180"/>
          </a:xfrm>
        </p:grpSpPr>
        <p:sp>
          <p:nvSpPr>
            <p:cNvPr id="188" name="Freeform: Shape 49">
              <a:extLst>
                <a:ext uri="{FF2B5EF4-FFF2-40B4-BE49-F238E27FC236}">
                  <a16:creationId xmlns:a16="http://schemas.microsoft.com/office/drawing/2014/main" id="{15801C7C-7FF6-2F4A-D8E5-734E830EDED7}"/>
                </a:ext>
              </a:extLst>
            </p:cNvPr>
            <p:cNvSpPr/>
            <p:nvPr/>
          </p:nvSpPr>
          <p:spPr>
            <a:xfrm>
              <a:off x="3061494" y="417985"/>
              <a:ext cx="2711207" cy="2043180"/>
            </a:xfrm>
            <a:custGeom>
              <a:avLst/>
              <a:gdLst>
                <a:gd name="connsiteX0" fmla="*/ 2590046 w 2711207"/>
                <a:gd name="connsiteY0" fmla="*/ 1067289 h 2043180"/>
                <a:gd name="connsiteX1" fmla="*/ 2318514 w 2711207"/>
                <a:gd name="connsiteY1" fmla="*/ 950238 h 2043180"/>
                <a:gd name="connsiteX2" fmla="*/ 2319704 w 2711207"/>
                <a:gd name="connsiteY2" fmla="*/ 847900 h 2043180"/>
                <a:gd name="connsiteX3" fmla="*/ 2309860 w 2711207"/>
                <a:gd name="connsiteY3" fmla="*/ 568147 h 2043180"/>
                <a:gd name="connsiteX4" fmla="*/ 2177880 w 2711207"/>
                <a:gd name="connsiteY4" fmla="*/ 315222 h 2043180"/>
                <a:gd name="connsiteX5" fmla="*/ 1722550 w 2711207"/>
                <a:gd name="connsiteY5" fmla="*/ 324850 h 2043180"/>
                <a:gd name="connsiteX6" fmla="*/ 1706864 w 2711207"/>
                <a:gd name="connsiteY6" fmla="*/ 341293 h 2043180"/>
                <a:gd name="connsiteX7" fmla="*/ 1641523 w 2711207"/>
                <a:gd name="connsiteY7" fmla="*/ 555381 h 2043180"/>
                <a:gd name="connsiteX8" fmla="*/ 1669867 w 2711207"/>
                <a:gd name="connsiteY8" fmla="*/ 824749 h 2043180"/>
                <a:gd name="connsiteX9" fmla="*/ 1692043 w 2711207"/>
                <a:gd name="connsiteY9" fmla="*/ 905235 h 2043180"/>
                <a:gd name="connsiteX10" fmla="*/ 1726012 w 2711207"/>
                <a:gd name="connsiteY10" fmla="*/ 1044679 h 2043180"/>
                <a:gd name="connsiteX11" fmla="*/ 1692260 w 2711207"/>
                <a:gd name="connsiteY11" fmla="*/ 1249789 h 2043180"/>
                <a:gd name="connsiteX12" fmla="*/ 1475792 w 2711207"/>
                <a:gd name="connsiteY12" fmla="*/ 1361322 h 2043180"/>
                <a:gd name="connsiteX13" fmla="*/ 1194307 w 2711207"/>
                <a:gd name="connsiteY13" fmla="*/ 1272507 h 2043180"/>
                <a:gd name="connsiteX14" fmla="*/ 1172239 w 2711207"/>
                <a:gd name="connsiteY14" fmla="*/ 902747 h 2043180"/>
                <a:gd name="connsiteX15" fmla="*/ 1114903 w 2711207"/>
                <a:gd name="connsiteY15" fmla="*/ 268488 h 2043180"/>
                <a:gd name="connsiteX16" fmla="*/ 588716 w 2711207"/>
                <a:gd name="connsiteY16" fmla="*/ 1067 h 2043180"/>
                <a:gd name="connsiteX17" fmla="*/ 0 w 2711207"/>
                <a:gd name="connsiteY17" fmla="*/ 98862 h 2043180"/>
                <a:gd name="connsiteX18" fmla="*/ 11792 w 2711207"/>
                <a:gd name="connsiteY18" fmla="*/ 141268 h 2043180"/>
                <a:gd name="connsiteX19" fmla="*/ 586660 w 2711207"/>
                <a:gd name="connsiteY19" fmla="*/ 44988 h 2043180"/>
                <a:gd name="connsiteX20" fmla="*/ 1078014 w 2711207"/>
                <a:gd name="connsiteY20" fmla="*/ 292396 h 2043180"/>
                <a:gd name="connsiteX21" fmla="*/ 1129183 w 2711207"/>
                <a:gd name="connsiteY21" fmla="*/ 894093 h 2043180"/>
                <a:gd name="connsiteX22" fmla="*/ 1159690 w 2711207"/>
                <a:gd name="connsiteY22" fmla="*/ 1299552 h 2043180"/>
                <a:gd name="connsiteX23" fmla="*/ 1420079 w 2711207"/>
                <a:gd name="connsiteY23" fmla="*/ 1408813 h 2043180"/>
                <a:gd name="connsiteX24" fmla="*/ 1481201 w 2711207"/>
                <a:gd name="connsiteY24" fmla="*/ 1405027 h 2043180"/>
                <a:gd name="connsiteX25" fmla="*/ 1728716 w 2711207"/>
                <a:gd name="connsiteY25" fmla="*/ 1274454 h 2043180"/>
                <a:gd name="connsiteX26" fmla="*/ 1769609 w 2711207"/>
                <a:gd name="connsiteY26" fmla="*/ 1038189 h 2043180"/>
                <a:gd name="connsiteX27" fmla="*/ 1734342 w 2711207"/>
                <a:gd name="connsiteY27" fmla="*/ 893011 h 2043180"/>
                <a:gd name="connsiteX28" fmla="*/ 1712598 w 2711207"/>
                <a:gd name="connsiteY28" fmla="*/ 814364 h 2043180"/>
                <a:gd name="connsiteX29" fmla="*/ 1685444 w 2711207"/>
                <a:gd name="connsiteY29" fmla="*/ 556896 h 2043180"/>
                <a:gd name="connsiteX30" fmla="*/ 1740292 w 2711207"/>
                <a:gd name="connsiteY30" fmla="*/ 369853 h 2043180"/>
                <a:gd name="connsiteX31" fmla="*/ 1752624 w 2711207"/>
                <a:gd name="connsiteY31" fmla="*/ 356871 h 2043180"/>
                <a:gd name="connsiteX32" fmla="*/ 2153107 w 2711207"/>
                <a:gd name="connsiteY32" fmla="*/ 351678 h 2043180"/>
                <a:gd name="connsiteX33" fmla="*/ 2266155 w 2711207"/>
                <a:gd name="connsiteY33" fmla="*/ 574529 h 2043180"/>
                <a:gd name="connsiteX34" fmla="*/ 2275458 w 2711207"/>
                <a:gd name="connsiteY34" fmla="*/ 847035 h 2043180"/>
                <a:gd name="connsiteX35" fmla="*/ 2274268 w 2711207"/>
                <a:gd name="connsiteY35" fmla="*/ 950455 h 2043180"/>
                <a:gd name="connsiteX36" fmla="*/ 1884496 w 2711207"/>
                <a:gd name="connsiteY36" fmla="*/ 1349855 h 2043180"/>
                <a:gd name="connsiteX37" fmla="*/ 1884496 w 2711207"/>
                <a:gd name="connsiteY37" fmla="*/ 1643131 h 2043180"/>
                <a:gd name="connsiteX38" fmla="*/ 2297743 w 2711207"/>
                <a:gd name="connsiteY38" fmla="*/ 2043181 h 2043180"/>
                <a:gd name="connsiteX39" fmla="*/ 2711207 w 2711207"/>
                <a:gd name="connsiteY39" fmla="*/ 1643131 h 2043180"/>
                <a:gd name="connsiteX40" fmla="*/ 2711207 w 2711207"/>
                <a:gd name="connsiteY40" fmla="*/ 1349855 h 2043180"/>
                <a:gd name="connsiteX41" fmla="*/ 2589721 w 2711207"/>
                <a:gd name="connsiteY41" fmla="*/ 1067289 h 20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711207" h="2043180">
                  <a:moveTo>
                    <a:pt x="2590046" y="1067289"/>
                  </a:moveTo>
                  <a:cubicBezTo>
                    <a:pt x="2519621" y="999136"/>
                    <a:pt x="2424206" y="955323"/>
                    <a:pt x="2318514" y="950238"/>
                  </a:cubicBezTo>
                  <a:cubicBezTo>
                    <a:pt x="2318514" y="916270"/>
                    <a:pt x="2319055" y="881652"/>
                    <a:pt x="2319704" y="847900"/>
                  </a:cubicBezTo>
                  <a:cubicBezTo>
                    <a:pt x="2321543" y="755947"/>
                    <a:pt x="2323490" y="660749"/>
                    <a:pt x="2309860" y="568147"/>
                  </a:cubicBezTo>
                  <a:cubicBezTo>
                    <a:pt x="2296013" y="473705"/>
                    <a:pt x="2270374" y="377642"/>
                    <a:pt x="2177880" y="315222"/>
                  </a:cubicBezTo>
                  <a:cubicBezTo>
                    <a:pt x="2052391" y="230517"/>
                    <a:pt x="1839601" y="214182"/>
                    <a:pt x="1722550" y="324850"/>
                  </a:cubicBezTo>
                  <a:cubicBezTo>
                    <a:pt x="1716925" y="330151"/>
                    <a:pt x="1711732" y="335668"/>
                    <a:pt x="1706864" y="341293"/>
                  </a:cubicBezTo>
                  <a:cubicBezTo>
                    <a:pt x="1652233" y="405660"/>
                    <a:pt x="1643471" y="494368"/>
                    <a:pt x="1641523" y="555381"/>
                  </a:cubicBezTo>
                  <a:cubicBezTo>
                    <a:pt x="1638711" y="646036"/>
                    <a:pt x="1648231" y="736691"/>
                    <a:pt x="1669867" y="824749"/>
                  </a:cubicBezTo>
                  <a:cubicBezTo>
                    <a:pt x="1676574" y="851903"/>
                    <a:pt x="1684471" y="879056"/>
                    <a:pt x="1692043" y="905235"/>
                  </a:cubicBezTo>
                  <a:cubicBezTo>
                    <a:pt x="1705241" y="950779"/>
                    <a:pt x="1718980" y="997837"/>
                    <a:pt x="1726012" y="1044679"/>
                  </a:cubicBezTo>
                  <a:cubicBezTo>
                    <a:pt x="1734666" y="1102556"/>
                    <a:pt x="1735965" y="1185097"/>
                    <a:pt x="1692260" y="1249789"/>
                  </a:cubicBezTo>
                  <a:cubicBezTo>
                    <a:pt x="1637845" y="1330383"/>
                    <a:pt x="1533235" y="1354291"/>
                    <a:pt x="1475792" y="1361322"/>
                  </a:cubicBezTo>
                  <a:cubicBezTo>
                    <a:pt x="1354522" y="1376143"/>
                    <a:pt x="1249371" y="1343040"/>
                    <a:pt x="1194307" y="1272507"/>
                  </a:cubicBezTo>
                  <a:cubicBezTo>
                    <a:pt x="1117716" y="1174279"/>
                    <a:pt x="1146708" y="1029967"/>
                    <a:pt x="1172239" y="902747"/>
                  </a:cubicBezTo>
                  <a:cubicBezTo>
                    <a:pt x="1211075" y="709105"/>
                    <a:pt x="1239635" y="462022"/>
                    <a:pt x="1114903" y="268488"/>
                  </a:cubicBezTo>
                  <a:cubicBezTo>
                    <a:pt x="1013755" y="111627"/>
                    <a:pt x="817084" y="11560"/>
                    <a:pt x="588716" y="1067"/>
                  </a:cubicBezTo>
                  <a:cubicBezTo>
                    <a:pt x="386094" y="-8345"/>
                    <a:pt x="189748" y="46178"/>
                    <a:pt x="0" y="98862"/>
                  </a:cubicBezTo>
                  <a:lnTo>
                    <a:pt x="11792" y="141268"/>
                  </a:lnTo>
                  <a:cubicBezTo>
                    <a:pt x="198186" y="89450"/>
                    <a:pt x="390963" y="35901"/>
                    <a:pt x="586660" y="44988"/>
                  </a:cubicBezTo>
                  <a:cubicBezTo>
                    <a:pt x="800857" y="54941"/>
                    <a:pt x="984438" y="147434"/>
                    <a:pt x="1078014" y="292396"/>
                  </a:cubicBezTo>
                  <a:cubicBezTo>
                    <a:pt x="1194307" y="472624"/>
                    <a:pt x="1166397" y="708672"/>
                    <a:pt x="1129183" y="894093"/>
                  </a:cubicBezTo>
                  <a:cubicBezTo>
                    <a:pt x="1103112" y="1023909"/>
                    <a:pt x="1070766" y="1185422"/>
                    <a:pt x="1159690" y="1299552"/>
                  </a:cubicBezTo>
                  <a:cubicBezTo>
                    <a:pt x="1214429" y="1369760"/>
                    <a:pt x="1309194" y="1408813"/>
                    <a:pt x="1420079" y="1408813"/>
                  </a:cubicBezTo>
                  <a:cubicBezTo>
                    <a:pt x="1439984" y="1408813"/>
                    <a:pt x="1460430" y="1407515"/>
                    <a:pt x="1481201" y="1405027"/>
                  </a:cubicBezTo>
                  <a:cubicBezTo>
                    <a:pt x="1593275" y="1391288"/>
                    <a:pt x="1681225" y="1344879"/>
                    <a:pt x="1728716" y="1274454"/>
                  </a:cubicBezTo>
                  <a:cubicBezTo>
                    <a:pt x="1780318" y="1197971"/>
                    <a:pt x="1779453" y="1103746"/>
                    <a:pt x="1769609" y="1038189"/>
                  </a:cubicBezTo>
                  <a:cubicBezTo>
                    <a:pt x="1762144" y="988426"/>
                    <a:pt x="1747973" y="939853"/>
                    <a:pt x="1734342" y="893011"/>
                  </a:cubicBezTo>
                  <a:cubicBezTo>
                    <a:pt x="1726877" y="867264"/>
                    <a:pt x="1719088" y="840544"/>
                    <a:pt x="1712598" y="814364"/>
                  </a:cubicBezTo>
                  <a:cubicBezTo>
                    <a:pt x="1691935" y="730200"/>
                    <a:pt x="1682848" y="643548"/>
                    <a:pt x="1685444" y="556896"/>
                  </a:cubicBezTo>
                  <a:cubicBezTo>
                    <a:pt x="1687175" y="502373"/>
                    <a:pt x="1694640" y="423618"/>
                    <a:pt x="1740292" y="369853"/>
                  </a:cubicBezTo>
                  <a:cubicBezTo>
                    <a:pt x="1744186" y="365309"/>
                    <a:pt x="1748297" y="360982"/>
                    <a:pt x="1752624" y="356871"/>
                  </a:cubicBezTo>
                  <a:cubicBezTo>
                    <a:pt x="1852799" y="262105"/>
                    <a:pt x="2044061" y="278116"/>
                    <a:pt x="2153107" y="351678"/>
                  </a:cubicBezTo>
                  <a:cubicBezTo>
                    <a:pt x="2231429" y="404578"/>
                    <a:pt x="2253714" y="490041"/>
                    <a:pt x="2266155" y="574529"/>
                  </a:cubicBezTo>
                  <a:cubicBezTo>
                    <a:pt x="2279245" y="663561"/>
                    <a:pt x="2277297" y="756812"/>
                    <a:pt x="2275458" y="847035"/>
                  </a:cubicBezTo>
                  <a:cubicBezTo>
                    <a:pt x="2274809" y="881003"/>
                    <a:pt x="2274160" y="915945"/>
                    <a:pt x="2274268" y="950455"/>
                  </a:cubicBezTo>
                  <a:cubicBezTo>
                    <a:pt x="2057800" y="962354"/>
                    <a:pt x="1884496" y="1137390"/>
                    <a:pt x="1884496" y="1349855"/>
                  </a:cubicBezTo>
                  <a:lnTo>
                    <a:pt x="1884496" y="1643131"/>
                  </a:lnTo>
                  <a:cubicBezTo>
                    <a:pt x="1884496" y="1863278"/>
                    <a:pt x="2070457" y="2043181"/>
                    <a:pt x="2297743" y="2043181"/>
                  </a:cubicBezTo>
                  <a:cubicBezTo>
                    <a:pt x="2525030" y="2043181"/>
                    <a:pt x="2711207" y="1863169"/>
                    <a:pt x="2711207" y="1643131"/>
                  </a:cubicBezTo>
                  <a:lnTo>
                    <a:pt x="2711207" y="1349855"/>
                  </a:lnTo>
                  <a:cubicBezTo>
                    <a:pt x="2711207" y="1239728"/>
                    <a:pt x="2664690" y="1139770"/>
                    <a:pt x="2589721" y="1067289"/>
                  </a:cubicBezTo>
                  <a:close/>
                </a:path>
              </a:pathLst>
            </a:custGeom>
            <a:solidFill>
              <a:srgbClr val="003087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89" name="Freeform: Shape 50">
              <a:extLst>
                <a:ext uri="{FF2B5EF4-FFF2-40B4-BE49-F238E27FC236}">
                  <a16:creationId xmlns:a16="http://schemas.microsoft.com/office/drawing/2014/main" id="{046BA9BD-9570-821B-B15C-04966D09884B}"/>
                </a:ext>
              </a:extLst>
            </p:cNvPr>
            <p:cNvSpPr/>
            <p:nvPr/>
          </p:nvSpPr>
          <p:spPr>
            <a:xfrm>
              <a:off x="4944042" y="1367683"/>
              <a:ext cx="826711" cy="545227"/>
            </a:xfrm>
            <a:custGeom>
              <a:avLst/>
              <a:gdLst>
                <a:gd name="connsiteX0" fmla="*/ 428176 w 826711"/>
                <a:gd name="connsiteY0" fmla="*/ 507905 h 545227"/>
                <a:gd name="connsiteX1" fmla="*/ 428176 w 826711"/>
                <a:gd name="connsiteY1" fmla="*/ 344337 h 545227"/>
                <a:gd name="connsiteX2" fmla="*/ 483889 w 826711"/>
                <a:gd name="connsiteY2" fmla="*/ 273371 h 545227"/>
                <a:gd name="connsiteX3" fmla="*/ 483889 w 826711"/>
                <a:gd name="connsiteY3" fmla="*/ 220038 h 545227"/>
                <a:gd name="connsiteX4" fmla="*/ 428176 w 826711"/>
                <a:gd name="connsiteY4" fmla="*/ 149072 h 545227"/>
                <a:gd name="connsiteX5" fmla="*/ 428176 w 826711"/>
                <a:gd name="connsiteY5" fmla="*/ 433 h 545227"/>
                <a:gd name="connsiteX6" fmla="*/ 415519 w 826711"/>
                <a:gd name="connsiteY6" fmla="*/ 0 h 545227"/>
                <a:gd name="connsiteX7" fmla="*/ 393018 w 826711"/>
                <a:gd name="connsiteY7" fmla="*/ 649 h 545227"/>
                <a:gd name="connsiteX8" fmla="*/ 393018 w 826711"/>
                <a:gd name="connsiteY8" fmla="*/ 149072 h 545227"/>
                <a:gd name="connsiteX9" fmla="*/ 337305 w 826711"/>
                <a:gd name="connsiteY9" fmla="*/ 220038 h 545227"/>
                <a:gd name="connsiteX10" fmla="*/ 337305 w 826711"/>
                <a:gd name="connsiteY10" fmla="*/ 273371 h 545227"/>
                <a:gd name="connsiteX11" fmla="*/ 393018 w 826711"/>
                <a:gd name="connsiteY11" fmla="*/ 344337 h 545227"/>
                <a:gd name="connsiteX12" fmla="*/ 393018 w 826711"/>
                <a:gd name="connsiteY12" fmla="*/ 507797 h 545227"/>
                <a:gd name="connsiteX13" fmla="*/ 0 w 826711"/>
                <a:gd name="connsiteY13" fmla="*/ 409678 h 545227"/>
                <a:gd name="connsiteX14" fmla="*/ 0 w 826711"/>
                <a:gd name="connsiteY14" fmla="*/ 451543 h 545227"/>
                <a:gd name="connsiteX15" fmla="*/ 412923 w 826711"/>
                <a:gd name="connsiteY15" fmla="*/ 545227 h 545227"/>
                <a:gd name="connsiteX16" fmla="*/ 826712 w 826711"/>
                <a:gd name="connsiteY16" fmla="*/ 451327 h 545227"/>
                <a:gd name="connsiteX17" fmla="*/ 826712 w 826711"/>
                <a:gd name="connsiteY17" fmla="*/ 409137 h 545227"/>
                <a:gd name="connsiteX18" fmla="*/ 428176 w 826711"/>
                <a:gd name="connsiteY18" fmla="*/ 507905 h 545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6711" h="545227">
                  <a:moveTo>
                    <a:pt x="428176" y="507905"/>
                  </a:moveTo>
                  <a:lnTo>
                    <a:pt x="428176" y="344337"/>
                  </a:lnTo>
                  <a:cubicBezTo>
                    <a:pt x="460090" y="336332"/>
                    <a:pt x="483889" y="307664"/>
                    <a:pt x="483889" y="273371"/>
                  </a:cubicBezTo>
                  <a:lnTo>
                    <a:pt x="483889" y="220038"/>
                  </a:lnTo>
                  <a:cubicBezTo>
                    <a:pt x="483889" y="185745"/>
                    <a:pt x="459981" y="157077"/>
                    <a:pt x="428176" y="149072"/>
                  </a:cubicBezTo>
                  <a:lnTo>
                    <a:pt x="428176" y="433"/>
                  </a:lnTo>
                  <a:cubicBezTo>
                    <a:pt x="423957" y="325"/>
                    <a:pt x="419738" y="0"/>
                    <a:pt x="415519" y="0"/>
                  </a:cubicBezTo>
                  <a:cubicBezTo>
                    <a:pt x="407947" y="0"/>
                    <a:pt x="400482" y="216"/>
                    <a:pt x="393018" y="649"/>
                  </a:cubicBezTo>
                  <a:lnTo>
                    <a:pt x="393018" y="149072"/>
                  </a:lnTo>
                  <a:cubicBezTo>
                    <a:pt x="361105" y="157077"/>
                    <a:pt x="337305" y="185745"/>
                    <a:pt x="337305" y="220038"/>
                  </a:cubicBezTo>
                  <a:lnTo>
                    <a:pt x="337305" y="273371"/>
                  </a:lnTo>
                  <a:cubicBezTo>
                    <a:pt x="337305" y="307664"/>
                    <a:pt x="361213" y="336332"/>
                    <a:pt x="393018" y="344337"/>
                  </a:cubicBezTo>
                  <a:lnTo>
                    <a:pt x="393018" y="507797"/>
                  </a:lnTo>
                  <a:cubicBezTo>
                    <a:pt x="245352" y="504876"/>
                    <a:pt x="103961" y="469718"/>
                    <a:pt x="0" y="409678"/>
                  </a:cubicBezTo>
                  <a:lnTo>
                    <a:pt x="0" y="451543"/>
                  </a:lnTo>
                  <a:cubicBezTo>
                    <a:pt x="113048" y="511908"/>
                    <a:pt x="257793" y="545227"/>
                    <a:pt x="412923" y="545227"/>
                  </a:cubicBezTo>
                  <a:cubicBezTo>
                    <a:pt x="568053" y="545227"/>
                    <a:pt x="714313" y="511259"/>
                    <a:pt x="826712" y="451327"/>
                  </a:cubicBezTo>
                  <a:lnTo>
                    <a:pt x="826712" y="409137"/>
                  </a:lnTo>
                  <a:cubicBezTo>
                    <a:pt x="721452" y="470258"/>
                    <a:pt x="578330" y="505633"/>
                    <a:pt x="428176" y="5079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66E0F598-5347-96EE-2654-69B65C804127}"/>
              </a:ext>
            </a:extLst>
          </p:cNvPr>
          <p:cNvGrpSpPr/>
          <p:nvPr/>
        </p:nvGrpSpPr>
        <p:grpSpPr>
          <a:xfrm>
            <a:off x="6541093" y="3307607"/>
            <a:ext cx="547257" cy="769969"/>
            <a:chOff x="8452112" y="3353450"/>
            <a:chExt cx="1934908" cy="2722340"/>
          </a:xfrm>
        </p:grpSpPr>
        <p:sp>
          <p:nvSpPr>
            <p:cNvPr id="191" name="Freeform: Shape 383">
              <a:extLst>
                <a:ext uri="{FF2B5EF4-FFF2-40B4-BE49-F238E27FC236}">
                  <a16:creationId xmlns:a16="http://schemas.microsoft.com/office/drawing/2014/main" id="{40902063-F76B-625E-D625-D17248250152}"/>
                </a:ext>
              </a:extLst>
            </p:cNvPr>
            <p:cNvSpPr/>
            <p:nvPr/>
          </p:nvSpPr>
          <p:spPr>
            <a:xfrm>
              <a:off x="8571460" y="3353450"/>
              <a:ext cx="517588" cy="1565910"/>
            </a:xfrm>
            <a:custGeom>
              <a:avLst/>
              <a:gdLst>
                <a:gd name="connsiteX0" fmla="*/ 258890 w 517588"/>
                <a:gd name="connsiteY0" fmla="*/ 0 h 1565910"/>
                <a:gd name="connsiteX1" fmla="*/ 517589 w 517588"/>
                <a:gd name="connsiteY1" fmla="*/ 258699 h 1565910"/>
                <a:gd name="connsiteX2" fmla="*/ 517589 w 517588"/>
                <a:gd name="connsiteY2" fmla="*/ 1307211 h 1565910"/>
                <a:gd name="connsiteX3" fmla="*/ 258890 w 517588"/>
                <a:gd name="connsiteY3" fmla="*/ 1565910 h 1565910"/>
                <a:gd name="connsiteX4" fmla="*/ 258699 w 517588"/>
                <a:gd name="connsiteY4" fmla="*/ 1565910 h 1565910"/>
                <a:gd name="connsiteX5" fmla="*/ 0 w 517588"/>
                <a:gd name="connsiteY5" fmla="*/ 1307211 h 1565910"/>
                <a:gd name="connsiteX6" fmla="*/ 0 w 517588"/>
                <a:gd name="connsiteY6" fmla="*/ 258699 h 1565910"/>
                <a:gd name="connsiteX7" fmla="*/ 258699 w 517588"/>
                <a:gd name="connsiteY7" fmla="*/ 0 h 156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7588" h="1565910">
                  <a:moveTo>
                    <a:pt x="258890" y="0"/>
                  </a:moveTo>
                  <a:cubicBezTo>
                    <a:pt x="401765" y="0"/>
                    <a:pt x="517589" y="115823"/>
                    <a:pt x="517589" y="258699"/>
                  </a:cubicBezTo>
                  <a:lnTo>
                    <a:pt x="517589" y="1307211"/>
                  </a:lnTo>
                  <a:cubicBezTo>
                    <a:pt x="517589" y="1450087"/>
                    <a:pt x="401765" y="1565910"/>
                    <a:pt x="258890" y="1565910"/>
                  </a:cubicBezTo>
                  <a:lnTo>
                    <a:pt x="258699" y="1565910"/>
                  </a:lnTo>
                  <a:cubicBezTo>
                    <a:pt x="115824" y="1565910"/>
                    <a:pt x="0" y="1450087"/>
                    <a:pt x="0" y="1307211"/>
                  </a:cubicBezTo>
                  <a:lnTo>
                    <a:pt x="0" y="258699"/>
                  </a:lnTo>
                  <a:cubicBezTo>
                    <a:pt x="0" y="115824"/>
                    <a:pt x="115824" y="0"/>
                    <a:pt x="258699" y="0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sp>
          <p:nvSpPr>
            <p:cNvPr id="192" name="Freeform: Shape 384">
              <a:extLst>
                <a:ext uri="{FF2B5EF4-FFF2-40B4-BE49-F238E27FC236}">
                  <a16:creationId xmlns:a16="http://schemas.microsoft.com/office/drawing/2014/main" id="{FD02C440-A557-78BF-4662-1BD050676561}"/>
                </a:ext>
              </a:extLst>
            </p:cNvPr>
            <p:cNvSpPr/>
            <p:nvPr/>
          </p:nvSpPr>
          <p:spPr>
            <a:xfrm>
              <a:off x="8452112" y="3579002"/>
              <a:ext cx="1934908" cy="2496788"/>
            </a:xfrm>
            <a:custGeom>
              <a:avLst/>
              <a:gdLst>
                <a:gd name="connsiteX0" fmla="*/ 1934909 w 1934908"/>
                <a:gd name="connsiteY0" fmla="*/ 1518857 h 2496788"/>
                <a:gd name="connsiteX1" fmla="*/ 1927384 w 1934908"/>
                <a:gd name="connsiteY1" fmla="*/ 1486567 h 2496788"/>
                <a:gd name="connsiteX2" fmla="*/ 1638491 w 1934908"/>
                <a:gd name="connsiteY2" fmla="*/ 1906810 h 2496788"/>
                <a:gd name="connsiteX3" fmla="*/ 1686782 w 1934908"/>
                <a:gd name="connsiteY3" fmla="*/ 2069116 h 2496788"/>
                <a:gd name="connsiteX4" fmla="*/ 1719358 w 1934908"/>
                <a:gd name="connsiteY4" fmla="*/ 2161223 h 2496788"/>
                <a:gd name="connsiteX5" fmla="*/ 1691640 w 1934908"/>
                <a:gd name="connsiteY5" fmla="*/ 2397062 h 2496788"/>
                <a:gd name="connsiteX6" fmla="*/ 1487519 w 1934908"/>
                <a:gd name="connsiteY6" fmla="*/ 2463641 h 2496788"/>
                <a:gd name="connsiteX7" fmla="*/ 1485995 w 1934908"/>
                <a:gd name="connsiteY7" fmla="*/ 2463641 h 2496788"/>
                <a:gd name="connsiteX8" fmla="*/ 1178624 w 1934908"/>
                <a:gd name="connsiteY8" fmla="*/ 2324291 h 2496788"/>
                <a:gd name="connsiteX9" fmla="*/ 1179386 w 1934908"/>
                <a:gd name="connsiteY9" fmla="*/ 2086166 h 2496788"/>
                <a:gd name="connsiteX10" fmla="*/ 1216533 w 1934908"/>
                <a:gd name="connsiteY10" fmla="*/ 1990535 h 2496788"/>
                <a:gd name="connsiteX11" fmla="*/ 1268825 w 1934908"/>
                <a:gd name="connsiteY11" fmla="*/ 1843087 h 2496788"/>
                <a:gd name="connsiteX12" fmla="*/ 1207484 w 1934908"/>
                <a:gd name="connsiteY12" fmla="*/ 1459897 h 2496788"/>
                <a:gd name="connsiteX13" fmla="*/ 1513237 w 1934908"/>
                <a:gd name="connsiteY13" fmla="*/ 1459897 h 2496788"/>
                <a:gd name="connsiteX14" fmla="*/ 1645444 w 1934908"/>
                <a:gd name="connsiteY14" fmla="*/ 1327690 h 2496788"/>
                <a:gd name="connsiteX15" fmla="*/ 1645444 w 1934908"/>
                <a:gd name="connsiteY15" fmla="*/ 132207 h 2496788"/>
                <a:gd name="connsiteX16" fmla="*/ 1513237 w 1934908"/>
                <a:gd name="connsiteY16" fmla="*/ 0 h 2496788"/>
                <a:gd name="connsiteX17" fmla="*/ 654653 w 1934908"/>
                <a:gd name="connsiteY17" fmla="*/ 0 h 2496788"/>
                <a:gd name="connsiteX18" fmla="*/ 656844 w 1934908"/>
                <a:gd name="connsiteY18" fmla="*/ 33147 h 2496788"/>
                <a:gd name="connsiteX19" fmla="*/ 656844 w 1934908"/>
                <a:gd name="connsiteY19" fmla="*/ 1081659 h 2496788"/>
                <a:gd name="connsiteX20" fmla="*/ 378238 w 1934908"/>
                <a:gd name="connsiteY20" fmla="*/ 1360265 h 2496788"/>
                <a:gd name="connsiteX21" fmla="*/ 378143 w 1934908"/>
                <a:gd name="connsiteY21" fmla="*/ 1360265 h 2496788"/>
                <a:gd name="connsiteX22" fmla="*/ 99536 w 1934908"/>
                <a:gd name="connsiteY22" fmla="*/ 1081659 h 2496788"/>
                <a:gd name="connsiteX23" fmla="*/ 99536 w 1934908"/>
                <a:gd name="connsiteY23" fmla="*/ 33147 h 2496788"/>
                <a:gd name="connsiteX24" fmla="*/ 101060 w 1934908"/>
                <a:gd name="connsiteY24" fmla="*/ 3905 h 2496788"/>
                <a:gd name="connsiteX25" fmla="*/ 0 w 1934908"/>
                <a:gd name="connsiteY25" fmla="*/ 132207 h 2496788"/>
                <a:gd name="connsiteX26" fmla="*/ 0 w 1934908"/>
                <a:gd name="connsiteY26" fmla="*/ 1327595 h 2496788"/>
                <a:gd name="connsiteX27" fmla="*/ 132207 w 1934908"/>
                <a:gd name="connsiteY27" fmla="*/ 1459802 h 2496788"/>
                <a:gd name="connsiteX28" fmla="*/ 1168241 w 1934908"/>
                <a:gd name="connsiteY28" fmla="*/ 1459802 h 2496788"/>
                <a:gd name="connsiteX29" fmla="*/ 1236726 w 1934908"/>
                <a:gd name="connsiteY29" fmla="*/ 1835182 h 2496788"/>
                <a:gd name="connsiteX30" fmla="*/ 1185958 w 1934908"/>
                <a:gd name="connsiteY30" fmla="*/ 1977676 h 2496788"/>
                <a:gd name="connsiteX31" fmla="*/ 1147953 w 1934908"/>
                <a:gd name="connsiteY31" fmla="*/ 2075593 h 2496788"/>
                <a:gd name="connsiteX32" fmla="*/ 1149096 w 1934908"/>
                <a:gd name="connsiteY32" fmla="*/ 2339340 h 2496788"/>
                <a:gd name="connsiteX33" fmla="*/ 1485900 w 1934908"/>
                <a:gd name="connsiteY33" fmla="*/ 2496788 h 2496788"/>
                <a:gd name="connsiteX34" fmla="*/ 1487424 w 1934908"/>
                <a:gd name="connsiteY34" fmla="*/ 2496788 h 2496788"/>
                <a:gd name="connsiteX35" fmla="*/ 1716310 w 1934908"/>
                <a:gd name="connsiteY35" fmla="*/ 2419255 h 2496788"/>
                <a:gd name="connsiteX36" fmla="*/ 1751171 w 1934908"/>
                <a:gd name="connsiteY36" fmla="*/ 2151983 h 2496788"/>
                <a:gd name="connsiteX37" fmla="*/ 1717739 w 1934908"/>
                <a:gd name="connsiteY37" fmla="*/ 2057400 h 2496788"/>
                <a:gd name="connsiteX38" fmla="*/ 1671257 w 1934908"/>
                <a:gd name="connsiteY38" fmla="*/ 1902428 h 2496788"/>
                <a:gd name="connsiteX39" fmla="*/ 1934909 w 1934908"/>
                <a:gd name="connsiteY39" fmla="*/ 1519047 h 249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934908" h="2496788">
                  <a:moveTo>
                    <a:pt x="1934909" y="1518857"/>
                  </a:moveTo>
                  <a:lnTo>
                    <a:pt x="1927384" y="1486567"/>
                  </a:lnTo>
                  <a:cubicBezTo>
                    <a:pt x="1745266" y="1529048"/>
                    <a:pt x="1612868" y="1721549"/>
                    <a:pt x="1638491" y="1906810"/>
                  </a:cubicBezTo>
                  <a:cubicBezTo>
                    <a:pt x="1646301" y="1963579"/>
                    <a:pt x="1666875" y="2017300"/>
                    <a:pt x="1686782" y="2069116"/>
                  </a:cubicBezTo>
                  <a:cubicBezTo>
                    <a:pt x="1698308" y="2099215"/>
                    <a:pt x="1710214" y="2130266"/>
                    <a:pt x="1719358" y="2161223"/>
                  </a:cubicBezTo>
                  <a:cubicBezTo>
                    <a:pt x="1732979" y="2207609"/>
                    <a:pt x="1757648" y="2323529"/>
                    <a:pt x="1691640" y="2397062"/>
                  </a:cubicBezTo>
                  <a:cubicBezTo>
                    <a:pt x="1651445" y="2441829"/>
                    <a:pt x="1584674" y="2463641"/>
                    <a:pt x="1487519" y="2463641"/>
                  </a:cubicBezTo>
                  <a:lnTo>
                    <a:pt x="1485995" y="2463641"/>
                  </a:lnTo>
                  <a:cubicBezTo>
                    <a:pt x="1414939" y="2463451"/>
                    <a:pt x="1242727" y="2449544"/>
                    <a:pt x="1178624" y="2324291"/>
                  </a:cubicBezTo>
                  <a:cubicBezTo>
                    <a:pt x="1139190" y="2247233"/>
                    <a:pt x="1157288" y="2152269"/>
                    <a:pt x="1179386" y="2086166"/>
                  </a:cubicBezTo>
                  <a:cubicBezTo>
                    <a:pt x="1190149" y="2053971"/>
                    <a:pt x="1203579" y="2021681"/>
                    <a:pt x="1216533" y="1990535"/>
                  </a:cubicBezTo>
                  <a:cubicBezTo>
                    <a:pt x="1236154" y="1943195"/>
                    <a:pt x="1256538" y="1894332"/>
                    <a:pt x="1268825" y="1843087"/>
                  </a:cubicBezTo>
                  <a:cubicBezTo>
                    <a:pt x="1300067" y="1713452"/>
                    <a:pt x="1276445" y="1573244"/>
                    <a:pt x="1207484" y="1459897"/>
                  </a:cubicBezTo>
                  <a:lnTo>
                    <a:pt x="1513237" y="1459897"/>
                  </a:lnTo>
                  <a:cubicBezTo>
                    <a:pt x="1585913" y="1459897"/>
                    <a:pt x="1645444" y="1400461"/>
                    <a:pt x="1645444" y="1327690"/>
                  </a:cubicBezTo>
                  <a:lnTo>
                    <a:pt x="1645444" y="132207"/>
                  </a:lnTo>
                  <a:cubicBezTo>
                    <a:pt x="1645444" y="59531"/>
                    <a:pt x="1586008" y="0"/>
                    <a:pt x="1513237" y="0"/>
                  </a:cubicBezTo>
                  <a:lnTo>
                    <a:pt x="654653" y="0"/>
                  </a:lnTo>
                  <a:cubicBezTo>
                    <a:pt x="655987" y="10858"/>
                    <a:pt x="656844" y="21907"/>
                    <a:pt x="656844" y="33147"/>
                  </a:cubicBezTo>
                  <a:lnTo>
                    <a:pt x="656844" y="1081659"/>
                  </a:lnTo>
                  <a:cubicBezTo>
                    <a:pt x="656844" y="1235297"/>
                    <a:pt x="531876" y="1360265"/>
                    <a:pt x="378238" y="1360265"/>
                  </a:cubicBezTo>
                  <a:lnTo>
                    <a:pt x="378143" y="1360265"/>
                  </a:lnTo>
                  <a:cubicBezTo>
                    <a:pt x="224504" y="1360265"/>
                    <a:pt x="99536" y="1235297"/>
                    <a:pt x="99536" y="1081659"/>
                  </a:cubicBezTo>
                  <a:lnTo>
                    <a:pt x="99536" y="33147"/>
                  </a:lnTo>
                  <a:cubicBezTo>
                    <a:pt x="99536" y="23241"/>
                    <a:pt x="100108" y="13526"/>
                    <a:pt x="101060" y="3905"/>
                  </a:cubicBezTo>
                  <a:cubicBezTo>
                    <a:pt x="43244" y="18002"/>
                    <a:pt x="0" y="70199"/>
                    <a:pt x="0" y="132207"/>
                  </a:cubicBezTo>
                  <a:lnTo>
                    <a:pt x="0" y="1327595"/>
                  </a:lnTo>
                  <a:cubicBezTo>
                    <a:pt x="0" y="1400270"/>
                    <a:pt x="59436" y="1459802"/>
                    <a:pt x="132207" y="1459802"/>
                  </a:cubicBezTo>
                  <a:lnTo>
                    <a:pt x="1168241" y="1459802"/>
                  </a:lnTo>
                  <a:cubicBezTo>
                    <a:pt x="1241203" y="1568577"/>
                    <a:pt x="1267587" y="1707356"/>
                    <a:pt x="1236726" y="1835182"/>
                  </a:cubicBezTo>
                  <a:cubicBezTo>
                    <a:pt x="1225010" y="1883855"/>
                    <a:pt x="1205198" y="1931480"/>
                    <a:pt x="1185958" y="1977676"/>
                  </a:cubicBezTo>
                  <a:cubicBezTo>
                    <a:pt x="1172718" y="2009394"/>
                    <a:pt x="1159097" y="2042255"/>
                    <a:pt x="1147953" y="2075593"/>
                  </a:cubicBezTo>
                  <a:cubicBezTo>
                    <a:pt x="1113377" y="2179034"/>
                    <a:pt x="1113758" y="2270284"/>
                    <a:pt x="1149096" y="2339340"/>
                  </a:cubicBezTo>
                  <a:cubicBezTo>
                    <a:pt x="1221486" y="2480882"/>
                    <a:pt x="1408748" y="2496598"/>
                    <a:pt x="1485900" y="2496788"/>
                  </a:cubicBezTo>
                  <a:lnTo>
                    <a:pt x="1487424" y="2496788"/>
                  </a:lnTo>
                  <a:cubicBezTo>
                    <a:pt x="1594580" y="2496788"/>
                    <a:pt x="1669447" y="2471452"/>
                    <a:pt x="1716310" y="2419255"/>
                  </a:cubicBezTo>
                  <a:cubicBezTo>
                    <a:pt x="1770602" y="2358771"/>
                    <a:pt x="1783366" y="2261330"/>
                    <a:pt x="1751171" y="2151983"/>
                  </a:cubicBezTo>
                  <a:cubicBezTo>
                    <a:pt x="1741742" y="2119789"/>
                    <a:pt x="1729550" y="2088071"/>
                    <a:pt x="1717739" y="2057400"/>
                  </a:cubicBezTo>
                  <a:cubicBezTo>
                    <a:pt x="1697641" y="2004917"/>
                    <a:pt x="1678591" y="1955387"/>
                    <a:pt x="1671257" y="1902428"/>
                  </a:cubicBezTo>
                  <a:cubicBezTo>
                    <a:pt x="1647920" y="1733360"/>
                    <a:pt x="1768697" y="1557814"/>
                    <a:pt x="1934909" y="1519047"/>
                  </a:cubicBezTo>
                  <a:close/>
                </a:path>
              </a:pathLst>
            </a:custGeom>
            <a:solidFill>
              <a:srgbClr val="21A95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942E850C-E33F-CA35-ECE3-8BC1E4795A98}"/>
                </a:ext>
              </a:extLst>
            </p:cNvPr>
            <p:cNvGrpSpPr/>
            <p:nvPr/>
          </p:nvGrpSpPr>
          <p:grpSpPr>
            <a:xfrm>
              <a:off x="9195157" y="3662726"/>
              <a:ext cx="834008" cy="1174909"/>
              <a:chOff x="1541809" y="859211"/>
              <a:chExt cx="834008" cy="1174909"/>
            </a:xfrm>
          </p:grpSpPr>
          <p:sp>
            <p:nvSpPr>
              <p:cNvPr id="200" name="Freeform: Shape 386">
                <a:extLst>
                  <a:ext uri="{FF2B5EF4-FFF2-40B4-BE49-F238E27FC236}">
                    <a16:creationId xmlns:a16="http://schemas.microsoft.com/office/drawing/2014/main" id="{F20E00B0-AD04-37A4-41D5-DF46ACC926A5}"/>
                  </a:ext>
                </a:extLst>
              </p:cNvPr>
              <p:cNvSpPr/>
              <p:nvPr/>
            </p:nvSpPr>
            <p:spPr>
              <a:xfrm>
                <a:off x="1541809" y="1001134"/>
                <a:ext cx="729900" cy="344995"/>
              </a:xfrm>
              <a:custGeom>
                <a:avLst/>
                <a:gdLst>
                  <a:gd name="connsiteX0" fmla="*/ 654653 w 729900"/>
                  <a:gd name="connsiteY0" fmla="*/ 0 h 344995"/>
                  <a:gd name="connsiteX1" fmla="*/ 729901 w 729900"/>
                  <a:gd name="connsiteY1" fmla="*/ 75248 h 344995"/>
                  <a:gd name="connsiteX2" fmla="*/ 729901 w 729900"/>
                  <a:gd name="connsiteY2" fmla="*/ 269748 h 344995"/>
                  <a:gd name="connsiteX3" fmla="*/ 654653 w 729900"/>
                  <a:gd name="connsiteY3" fmla="*/ 344996 h 344995"/>
                  <a:gd name="connsiteX4" fmla="*/ 75247 w 729900"/>
                  <a:gd name="connsiteY4" fmla="*/ 344996 h 344995"/>
                  <a:gd name="connsiteX5" fmla="*/ 0 w 729900"/>
                  <a:gd name="connsiteY5" fmla="*/ 269748 h 344995"/>
                  <a:gd name="connsiteX6" fmla="*/ 0 w 729900"/>
                  <a:gd name="connsiteY6" fmla="*/ 75248 h 344995"/>
                  <a:gd name="connsiteX7" fmla="*/ 75247 w 729900"/>
                  <a:gd name="connsiteY7" fmla="*/ 0 h 344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900" h="344995">
                    <a:moveTo>
                      <a:pt x="654653" y="0"/>
                    </a:moveTo>
                    <a:cubicBezTo>
                      <a:pt x="696211" y="0"/>
                      <a:pt x="729901" y="33689"/>
                      <a:pt x="729901" y="75248"/>
                    </a:cubicBezTo>
                    <a:lnTo>
                      <a:pt x="729901" y="269748"/>
                    </a:lnTo>
                    <a:cubicBezTo>
                      <a:pt x="729901" y="311306"/>
                      <a:pt x="696211" y="344996"/>
                      <a:pt x="654653" y="344996"/>
                    </a:cubicBezTo>
                    <a:lnTo>
                      <a:pt x="75247" y="344996"/>
                    </a:lnTo>
                    <a:cubicBezTo>
                      <a:pt x="33689" y="344996"/>
                      <a:pt x="0" y="311306"/>
                      <a:pt x="0" y="269748"/>
                    </a:cubicBezTo>
                    <a:lnTo>
                      <a:pt x="0" y="75248"/>
                    </a:lnTo>
                    <a:cubicBezTo>
                      <a:pt x="0" y="33690"/>
                      <a:pt x="33689" y="0"/>
                      <a:pt x="7524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grpSp>
            <p:nvGrpSpPr>
              <p:cNvPr id="201" name="Graphic 5">
                <a:extLst>
                  <a:ext uri="{FF2B5EF4-FFF2-40B4-BE49-F238E27FC236}">
                    <a16:creationId xmlns:a16="http://schemas.microsoft.com/office/drawing/2014/main" id="{6862F75E-C535-AC7E-F626-9A7AD85EEC65}"/>
                  </a:ext>
                </a:extLst>
              </p:cNvPr>
              <p:cNvGrpSpPr/>
              <p:nvPr/>
            </p:nvGrpSpPr>
            <p:grpSpPr>
              <a:xfrm>
                <a:off x="1564288" y="1410423"/>
                <a:ext cx="680561" cy="110680"/>
                <a:chOff x="1564288" y="1410423"/>
                <a:chExt cx="680561" cy="110680"/>
              </a:xfrm>
              <a:solidFill>
                <a:srgbClr val="FFFFFF"/>
              </a:solidFill>
            </p:grpSpPr>
            <p:sp>
              <p:nvSpPr>
                <p:cNvPr id="220" name="Freeform: Shape 401">
                  <a:extLst>
                    <a:ext uri="{FF2B5EF4-FFF2-40B4-BE49-F238E27FC236}">
                      <a16:creationId xmlns:a16="http://schemas.microsoft.com/office/drawing/2014/main" id="{C3B91D8E-B40F-7E89-15BA-3247BD41B6A7}"/>
                    </a:ext>
                  </a:extLst>
                </p:cNvPr>
                <p:cNvSpPr/>
                <p:nvPr/>
              </p:nvSpPr>
              <p:spPr>
                <a:xfrm>
                  <a:off x="1564288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21" name="Freeform: Shape 402">
                  <a:extLst>
                    <a:ext uri="{FF2B5EF4-FFF2-40B4-BE49-F238E27FC236}">
                      <a16:creationId xmlns:a16="http://schemas.microsoft.com/office/drawing/2014/main" id="{592D1560-CB64-E9B5-402C-228A4B524F8F}"/>
                    </a:ext>
                  </a:extLst>
                </p:cNvPr>
                <p:cNvSpPr/>
                <p:nvPr/>
              </p:nvSpPr>
              <p:spPr>
                <a:xfrm>
                  <a:off x="1830893" y="1410423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22" name="Freeform: Shape 403">
                  <a:extLst>
                    <a:ext uri="{FF2B5EF4-FFF2-40B4-BE49-F238E27FC236}">
                      <a16:creationId xmlns:a16="http://schemas.microsoft.com/office/drawing/2014/main" id="{305609F9-75DD-4254-E1AC-7C15948FAB40}"/>
                    </a:ext>
                  </a:extLst>
                </p:cNvPr>
                <p:cNvSpPr/>
                <p:nvPr/>
              </p:nvSpPr>
              <p:spPr>
                <a:xfrm>
                  <a:off x="2097402" y="1410423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2" name="Graphic 5">
                <a:extLst>
                  <a:ext uri="{FF2B5EF4-FFF2-40B4-BE49-F238E27FC236}">
                    <a16:creationId xmlns:a16="http://schemas.microsoft.com/office/drawing/2014/main" id="{2C454DEA-6A35-1856-246A-6F7257643A20}"/>
                  </a:ext>
                </a:extLst>
              </p:cNvPr>
              <p:cNvGrpSpPr/>
              <p:nvPr/>
            </p:nvGrpSpPr>
            <p:grpSpPr>
              <a:xfrm>
                <a:off x="1564288" y="1581397"/>
                <a:ext cx="680561" cy="110680"/>
                <a:chOff x="1564288" y="1581397"/>
                <a:chExt cx="680561" cy="110680"/>
              </a:xfrm>
              <a:solidFill>
                <a:srgbClr val="FFFFFF"/>
              </a:solidFill>
            </p:grpSpPr>
            <p:sp>
              <p:nvSpPr>
                <p:cNvPr id="217" name="Freeform: Shape 398">
                  <a:extLst>
                    <a:ext uri="{FF2B5EF4-FFF2-40B4-BE49-F238E27FC236}">
                      <a16:creationId xmlns:a16="http://schemas.microsoft.com/office/drawing/2014/main" id="{DAFB2328-4CC7-0954-2367-D257DCF50D1C}"/>
                    </a:ext>
                  </a:extLst>
                </p:cNvPr>
                <p:cNvSpPr/>
                <p:nvPr/>
              </p:nvSpPr>
              <p:spPr>
                <a:xfrm>
                  <a:off x="1564288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8" name="Freeform: Shape 399">
                  <a:extLst>
                    <a:ext uri="{FF2B5EF4-FFF2-40B4-BE49-F238E27FC236}">
                      <a16:creationId xmlns:a16="http://schemas.microsoft.com/office/drawing/2014/main" id="{58ED3DB9-DD4F-FF8B-0ADF-E25C19FEC39F}"/>
                    </a:ext>
                  </a:extLst>
                </p:cNvPr>
                <p:cNvSpPr/>
                <p:nvPr/>
              </p:nvSpPr>
              <p:spPr>
                <a:xfrm>
                  <a:off x="1830893" y="1581397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9" name="Freeform: Shape 400">
                  <a:extLst>
                    <a:ext uri="{FF2B5EF4-FFF2-40B4-BE49-F238E27FC236}">
                      <a16:creationId xmlns:a16="http://schemas.microsoft.com/office/drawing/2014/main" id="{B18498E3-92E5-443E-3CDD-39D6F39E603B}"/>
                    </a:ext>
                  </a:extLst>
                </p:cNvPr>
                <p:cNvSpPr/>
                <p:nvPr/>
              </p:nvSpPr>
              <p:spPr>
                <a:xfrm>
                  <a:off x="2097402" y="1581397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3" name="Graphic 5">
                <a:extLst>
                  <a:ext uri="{FF2B5EF4-FFF2-40B4-BE49-F238E27FC236}">
                    <a16:creationId xmlns:a16="http://schemas.microsoft.com/office/drawing/2014/main" id="{32943A56-FBD1-A850-8103-3065172FCE14}"/>
                  </a:ext>
                </a:extLst>
              </p:cNvPr>
              <p:cNvGrpSpPr/>
              <p:nvPr/>
            </p:nvGrpSpPr>
            <p:grpSpPr>
              <a:xfrm>
                <a:off x="1564288" y="1752466"/>
                <a:ext cx="680561" cy="110680"/>
                <a:chOff x="1564288" y="1752466"/>
                <a:chExt cx="680561" cy="110680"/>
              </a:xfrm>
              <a:solidFill>
                <a:srgbClr val="FFFFFF"/>
              </a:solidFill>
            </p:grpSpPr>
            <p:sp>
              <p:nvSpPr>
                <p:cNvPr id="209" name="Freeform: Shape 395">
                  <a:extLst>
                    <a:ext uri="{FF2B5EF4-FFF2-40B4-BE49-F238E27FC236}">
                      <a16:creationId xmlns:a16="http://schemas.microsoft.com/office/drawing/2014/main" id="{03D20D60-1585-0716-1C04-A8E82C17320D}"/>
                    </a:ext>
                  </a:extLst>
                </p:cNvPr>
                <p:cNvSpPr/>
                <p:nvPr/>
              </p:nvSpPr>
              <p:spPr>
                <a:xfrm>
                  <a:off x="1564288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5" name="Freeform: Shape 396">
                  <a:extLst>
                    <a:ext uri="{FF2B5EF4-FFF2-40B4-BE49-F238E27FC236}">
                      <a16:creationId xmlns:a16="http://schemas.microsoft.com/office/drawing/2014/main" id="{634F3013-4CB4-09F7-CB21-7E120B52BC68}"/>
                    </a:ext>
                  </a:extLst>
                </p:cNvPr>
                <p:cNvSpPr/>
                <p:nvPr/>
              </p:nvSpPr>
              <p:spPr>
                <a:xfrm>
                  <a:off x="1830893" y="1752466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16" name="Freeform: Shape 397">
                  <a:extLst>
                    <a:ext uri="{FF2B5EF4-FFF2-40B4-BE49-F238E27FC236}">
                      <a16:creationId xmlns:a16="http://schemas.microsoft.com/office/drawing/2014/main" id="{D88D5A9B-2F6B-7164-B8BA-34414205EAA0}"/>
                    </a:ext>
                  </a:extLst>
                </p:cNvPr>
                <p:cNvSpPr/>
                <p:nvPr/>
              </p:nvSpPr>
              <p:spPr>
                <a:xfrm>
                  <a:off x="2097402" y="1752466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grpSp>
            <p:nvGrpSpPr>
              <p:cNvPr id="204" name="Graphic 5">
                <a:extLst>
                  <a:ext uri="{FF2B5EF4-FFF2-40B4-BE49-F238E27FC236}">
                    <a16:creationId xmlns:a16="http://schemas.microsoft.com/office/drawing/2014/main" id="{329ED37B-187E-D343-2E10-C96B313E471F}"/>
                  </a:ext>
                </a:extLst>
              </p:cNvPr>
              <p:cNvGrpSpPr/>
              <p:nvPr/>
            </p:nvGrpSpPr>
            <p:grpSpPr>
              <a:xfrm>
                <a:off x="1564288" y="1923440"/>
                <a:ext cx="680561" cy="110680"/>
                <a:chOff x="1564288" y="1923440"/>
                <a:chExt cx="680561" cy="110680"/>
              </a:xfrm>
              <a:solidFill>
                <a:srgbClr val="FFFFFF"/>
              </a:solidFill>
            </p:grpSpPr>
            <p:sp>
              <p:nvSpPr>
                <p:cNvPr id="206" name="Freeform: Shape 392">
                  <a:extLst>
                    <a:ext uri="{FF2B5EF4-FFF2-40B4-BE49-F238E27FC236}">
                      <a16:creationId xmlns:a16="http://schemas.microsoft.com/office/drawing/2014/main" id="{1AE83426-3AD6-B40E-376B-8FF6E00A75AE}"/>
                    </a:ext>
                  </a:extLst>
                </p:cNvPr>
                <p:cNvSpPr/>
                <p:nvPr/>
              </p:nvSpPr>
              <p:spPr>
                <a:xfrm>
                  <a:off x="1564288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07" name="Freeform: Shape 393">
                  <a:extLst>
                    <a:ext uri="{FF2B5EF4-FFF2-40B4-BE49-F238E27FC236}">
                      <a16:creationId xmlns:a16="http://schemas.microsoft.com/office/drawing/2014/main" id="{4262E12D-DCF6-9C6B-A23A-3DE824C66CF2}"/>
                    </a:ext>
                  </a:extLst>
                </p:cNvPr>
                <p:cNvSpPr/>
                <p:nvPr/>
              </p:nvSpPr>
              <p:spPr>
                <a:xfrm>
                  <a:off x="1830893" y="1923440"/>
                  <a:ext cx="147446" cy="110680"/>
                </a:xfrm>
                <a:custGeom>
                  <a:avLst/>
                  <a:gdLst>
                    <a:gd name="connsiteX0" fmla="*/ 147447 w 147446"/>
                    <a:gd name="connsiteY0" fmla="*/ 55340 h 110680"/>
                    <a:gd name="connsiteX1" fmla="*/ 73724 w 147446"/>
                    <a:gd name="connsiteY1" fmla="*/ 110680 h 110680"/>
                    <a:gd name="connsiteX2" fmla="*/ 0 w 147446"/>
                    <a:gd name="connsiteY2" fmla="*/ 55340 h 110680"/>
                    <a:gd name="connsiteX3" fmla="*/ 73724 w 147446"/>
                    <a:gd name="connsiteY3" fmla="*/ 0 h 110680"/>
                    <a:gd name="connsiteX4" fmla="*/ 147447 w 147446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6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4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4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  <p:sp>
              <p:nvSpPr>
                <p:cNvPr id="208" name="Freeform: Shape 394">
                  <a:extLst>
                    <a:ext uri="{FF2B5EF4-FFF2-40B4-BE49-F238E27FC236}">
                      <a16:creationId xmlns:a16="http://schemas.microsoft.com/office/drawing/2014/main" id="{14CD6EF1-2C21-AF24-34C7-6DA165C333F3}"/>
                    </a:ext>
                  </a:extLst>
                </p:cNvPr>
                <p:cNvSpPr/>
                <p:nvPr/>
              </p:nvSpPr>
              <p:spPr>
                <a:xfrm>
                  <a:off x="2097402" y="1923440"/>
                  <a:ext cx="147447" cy="110680"/>
                </a:xfrm>
                <a:custGeom>
                  <a:avLst/>
                  <a:gdLst>
                    <a:gd name="connsiteX0" fmla="*/ 147447 w 147447"/>
                    <a:gd name="connsiteY0" fmla="*/ 55340 h 110680"/>
                    <a:gd name="connsiteX1" fmla="*/ 73723 w 147447"/>
                    <a:gd name="connsiteY1" fmla="*/ 110680 h 110680"/>
                    <a:gd name="connsiteX2" fmla="*/ 0 w 147447"/>
                    <a:gd name="connsiteY2" fmla="*/ 55340 h 110680"/>
                    <a:gd name="connsiteX3" fmla="*/ 73723 w 147447"/>
                    <a:gd name="connsiteY3" fmla="*/ 0 h 110680"/>
                    <a:gd name="connsiteX4" fmla="*/ 147447 w 147447"/>
                    <a:gd name="connsiteY4" fmla="*/ 55340 h 1106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447" h="110680">
                      <a:moveTo>
                        <a:pt x="147447" y="55340"/>
                      </a:moveTo>
                      <a:cubicBezTo>
                        <a:pt x="147447" y="85904"/>
                        <a:pt x="114440" y="110680"/>
                        <a:pt x="73723" y="110680"/>
                      </a:cubicBezTo>
                      <a:cubicBezTo>
                        <a:pt x="33007" y="110680"/>
                        <a:pt x="0" y="85904"/>
                        <a:pt x="0" y="55340"/>
                      </a:cubicBezTo>
                      <a:cubicBezTo>
                        <a:pt x="0" y="24777"/>
                        <a:pt x="33007" y="0"/>
                        <a:pt x="73723" y="0"/>
                      </a:cubicBezTo>
                      <a:cubicBezTo>
                        <a:pt x="114440" y="0"/>
                        <a:pt x="147447" y="24777"/>
                        <a:pt x="147447" y="55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8341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566837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850255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133673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417091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700510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983928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267346" algn="l" defTabSz="566837" rtl="0" eaLnBrk="1" latinLnBrk="0" hangingPunct="1">
                    <a:defRPr sz="1116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675"/>
                </a:p>
              </p:txBody>
            </p:sp>
          </p:grpSp>
          <p:sp>
            <p:nvSpPr>
              <p:cNvPr id="205" name="Freeform: Shape 391">
                <a:extLst>
                  <a:ext uri="{FF2B5EF4-FFF2-40B4-BE49-F238E27FC236}">
                    <a16:creationId xmlns:a16="http://schemas.microsoft.com/office/drawing/2014/main" id="{EA4BE1E9-BDE5-8883-0BB9-42E702F94EDA}"/>
                  </a:ext>
                </a:extLst>
              </p:cNvPr>
              <p:cNvSpPr/>
              <p:nvPr/>
            </p:nvSpPr>
            <p:spPr>
              <a:xfrm>
                <a:off x="2261899" y="859211"/>
                <a:ext cx="113918" cy="113919"/>
              </a:xfrm>
              <a:custGeom>
                <a:avLst/>
                <a:gdLst>
                  <a:gd name="connsiteX0" fmla="*/ 113919 w 113918"/>
                  <a:gd name="connsiteY0" fmla="*/ 56960 h 113919"/>
                  <a:gd name="connsiteX1" fmla="*/ 56960 w 113918"/>
                  <a:gd name="connsiteY1" fmla="*/ 113919 h 113919"/>
                  <a:gd name="connsiteX2" fmla="*/ 0 w 113918"/>
                  <a:gd name="connsiteY2" fmla="*/ 56960 h 113919"/>
                  <a:gd name="connsiteX3" fmla="*/ 56960 w 113918"/>
                  <a:gd name="connsiteY3" fmla="*/ 0 h 113919"/>
                  <a:gd name="connsiteX4" fmla="*/ 113919 w 113918"/>
                  <a:gd name="connsiteY4" fmla="*/ 56960 h 11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18" h="113919">
                    <a:moveTo>
                      <a:pt x="113919" y="56960"/>
                    </a:moveTo>
                    <a:cubicBezTo>
                      <a:pt x="113919" y="88417"/>
                      <a:pt x="88417" y="113919"/>
                      <a:pt x="56960" y="113919"/>
                    </a:cubicBezTo>
                    <a:cubicBezTo>
                      <a:pt x="25502" y="113919"/>
                      <a:pt x="0" y="88417"/>
                      <a:pt x="0" y="56960"/>
                    </a:cubicBezTo>
                    <a:cubicBezTo>
                      <a:pt x="0" y="25502"/>
                      <a:pt x="25502" y="0"/>
                      <a:pt x="56960" y="0"/>
                    </a:cubicBezTo>
                    <a:cubicBezTo>
                      <a:pt x="88417" y="0"/>
                      <a:pt x="113919" y="25502"/>
                      <a:pt x="113919" y="56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DF9B8955-7435-BB43-905D-22424CBF9AC7}"/>
              </a:ext>
            </a:extLst>
          </p:cNvPr>
          <p:cNvGrpSpPr/>
          <p:nvPr/>
        </p:nvGrpSpPr>
        <p:grpSpPr>
          <a:xfrm>
            <a:off x="7521764" y="5087181"/>
            <a:ext cx="1154083" cy="939031"/>
            <a:chOff x="955967" y="863170"/>
            <a:chExt cx="1908245" cy="1552662"/>
          </a:xfrm>
          <a:solidFill>
            <a:srgbClr val="FBD815"/>
          </a:solidFill>
        </p:grpSpPr>
        <p:grpSp>
          <p:nvGrpSpPr>
            <p:cNvPr id="224" name="Graphic 3">
              <a:extLst>
                <a:ext uri="{FF2B5EF4-FFF2-40B4-BE49-F238E27FC236}">
                  <a16:creationId xmlns:a16="http://schemas.microsoft.com/office/drawing/2014/main" id="{44E4BC6F-BC73-AC4D-263B-2CD41E25FC1E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244" name="Freeform: Shape 133">
                <a:extLst>
                  <a:ext uri="{FF2B5EF4-FFF2-40B4-BE49-F238E27FC236}">
                    <a16:creationId xmlns:a16="http://schemas.microsoft.com/office/drawing/2014/main" id="{3E1D5FF1-E6EF-5CAA-DE71-BBEDFB3F4D92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5" name="Freeform: Shape 134">
                <a:extLst>
                  <a:ext uri="{FF2B5EF4-FFF2-40B4-BE49-F238E27FC236}">
                    <a16:creationId xmlns:a16="http://schemas.microsoft.com/office/drawing/2014/main" id="{0980605D-C463-BC4A-526D-AA8F5C041AA5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6" name="Freeform: Shape 135">
                <a:extLst>
                  <a:ext uri="{FF2B5EF4-FFF2-40B4-BE49-F238E27FC236}">
                    <a16:creationId xmlns:a16="http://schemas.microsoft.com/office/drawing/2014/main" id="{F925F509-6F71-EF9B-AD03-6808AC1D7F7C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7" name="Freeform: Shape 136">
                <a:extLst>
                  <a:ext uri="{FF2B5EF4-FFF2-40B4-BE49-F238E27FC236}">
                    <a16:creationId xmlns:a16="http://schemas.microsoft.com/office/drawing/2014/main" id="{7110F589-7555-CB99-6A4C-564613513EDC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8" name="Freeform: Shape 137">
                <a:extLst>
                  <a:ext uri="{FF2B5EF4-FFF2-40B4-BE49-F238E27FC236}">
                    <a16:creationId xmlns:a16="http://schemas.microsoft.com/office/drawing/2014/main" id="{FED7695A-7EAB-84E3-B83C-5108F2FABF0F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25" name="Graphic 3">
              <a:extLst>
                <a:ext uri="{FF2B5EF4-FFF2-40B4-BE49-F238E27FC236}">
                  <a16:creationId xmlns:a16="http://schemas.microsoft.com/office/drawing/2014/main" id="{2DF67E01-94DE-467C-5D0F-23CE68C878D0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241" name="Freeform: Shape 130">
                <a:extLst>
                  <a:ext uri="{FF2B5EF4-FFF2-40B4-BE49-F238E27FC236}">
                    <a16:creationId xmlns:a16="http://schemas.microsoft.com/office/drawing/2014/main" id="{CC71747D-6D4E-B085-4DF2-0A03B874BFDC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2" name="Freeform: Shape 131">
                <a:extLst>
                  <a:ext uri="{FF2B5EF4-FFF2-40B4-BE49-F238E27FC236}">
                    <a16:creationId xmlns:a16="http://schemas.microsoft.com/office/drawing/2014/main" id="{3F6FAB81-2BD6-C49E-86C4-F52E57519E7A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3" name="Freeform: Shape 132">
                <a:extLst>
                  <a:ext uri="{FF2B5EF4-FFF2-40B4-BE49-F238E27FC236}">
                    <a16:creationId xmlns:a16="http://schemas.microsoft.com/office/drawing/2014/main" id="{8F20CCDB-46D3-0702-73BD-2577BFB312F2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33" name="Graphic 3">
              <a:extLst>
                <a:ext uri="{FF2B5EF4-FFF2-40B4-BE49-F238E27FC236}">
                  <a16:creationId xmlns:a16="http://schemas.microsoft.com/office/drawing/2014/main" id="{B0DFE2EA-79E9-9E96-B58B-A4D9928F5A42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238" name="Freeform: Shape 127">
                <a:extLst>
                  <a:ext uri="{FF2B5EF4-FFF2-40B4-BE49-F238E27FC236}">
                    <a16:creationId xmlns:a16="http://schemas.microsoft.com/office/drawing/2014/main" id="{265CCDD4-8DCF-9569-BDC1-32E48B5E4FFE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9" name="Freeform: Shape 128">
                <a:extLst>
                  <a:ext uri="{FF2B5EF4-FFF2-40B4-BE49-F238E27FC236}">
                    <a16:creationId xmlns:a16="http://schemas.microsoft.com/office/drawing/2014/main" id="{13B61730-91A7-C939-1A8C-7A25F577886C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40" name="Freeform: Shape 129">
                <a:extLst>
                  <a:ext uri="{FF2B5EF4-FFF2-40B4-BE49-F238E27FC236}">
                    <a16:creationId xmlns:a16="http://schemas.microsoft.com/office/drawing/2014/main" id="{71A96A23-F875-EFE3-44E4-46810449172E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34" name="Graphic 3">
              <a:extLst>
                <a:ext uri="{FF2B5EF4-FFF2-40B4-BE49-F238E27FC236}">
                  <a16:creationId xmlns:a16="http://schemas.microsoft.com/office/drawing/2014/main" id="{97302279-B039-E49E-B918-58EC3971DA82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235" name="Freeform: Shape 124">
                <a:extLst>
                  <a:ext uri="{FF2B5EF4-FFF2-40B4-BE49-F238E27FC236}">
                    <a16:creationId xmlns:a16="http://schemas.microsoft.com/office/drawing/2014/main" id="{671FB85C-8695-2127-96B9-8140A4D7A3B0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6" name="Freeform: Shape 125">
                <a:extLst>
                  <a:ext uri="{FF2B5EF4-FFF2-40B4-BE49-F238E27FC236}">
                    <a16:creationId xmlns:a16="http://schemas.microsoft.com/office/drawing/2014/main" id="{3A17981D-116F-E698-D231-B25162884129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37" name="Freeform: Shape 126">
                <a:extLst>
                  <a:ext uri="{FF2B5EF4-FFF2-40B4-BE49-F238E27FC236}">
                    <a16:creationId xmlns:a16="http://schemas.microsoft.com/office/drawing/2014/main" id="{A638E715-524E-A9C1-8835-EBB7275806C5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249" name="TextBox 248">
            <a:extLst>
              <a:ext uri="{FF2B5EF4-FFF2-40B4-BE49-F238E27FC236}">
                <a16:creationId xmlns:a16="http://schemas.microsoft.com/office/drawing/2014/main" id="{816D5211-E261-2E18-FC30-ACD2C0D8ABBF}"/>
              </a:ext>
            </a:extLst>
          </p:cNvPr>
          <p:cNvSpPr txBox="1"/>
          <p:nvPr/>
        </p:nvSpPr>
        <p:spPr>
          <a:xfrm>
            <a:off x="6389701" y="4370437"/>
            <a:ext cx="2480209" cy="725944"/>
          </a:xfrm>
          <a:prstGeom prst="rect">
            <a:avLst/>
          </a:prstGeom>
          <a:noFill/>
        </p:spPr>
        <p:txBody>
          <a:bodyPr wrap="square" lIns="55302" tIns="27651" rIns="55302" bIns="27651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52" dirty="0">
                <a:solidFill>
                  <a:srgbClr val="003087"/>
                </a:solidFill>
                <a:latin typeface="Arial"/>
                <a:cs typeface="Arial"/>
              </a:rPr>
              <a:t>Instead, regularly wash your hands between tasks</a:t>
            </a:r>
            <a:endParaRPr lang="en-GB" sz="1452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452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619743BF-2A9B-3B0C-D211-AF77B33344A2}"/>
              </a:ext>
            </a:extLst>
          </p:cNvPr>
          <p:cNvGrpSpPr/>
          <p:nvPr/>
        </p:nvGrpSpPr>
        <p:grpSpPr>
          <a:xfrm>
            <a:off x="7543467" y="5059096"/>
            <a:ext cx="1154083" cy="939031"/>
            <a:chOff x="955967" y="863170"/>
            <a:chExt cx="1908245" cy="1552662"/>
          </a:xfrm>
          <a:solidFill>
            <a:srgbClr val="21A953"/>
          </a:solidFill>
        </p:grpSpPr>
        <p:grpSp>
          <p:nvGrpSpPr>
            <p:cNvPr id="251" name="Graphic 3">
              <a:extLst>
                <a:ext uri="{FF2B5EF4-FFF2-40B4-BE49-F238E27FC236}">
                  <a16:creationId xmlns:a16="http://schemas.microsoft.com/office/drawing/2014/main" id="{56CD5770-8A30-39E2-6A7D-5BAD0D09C95B}"/>
                </a:ext>
              </a:extLst>
            </p:cNvPr>
            <p:cNvGrpSpPr/>
            <p:nvPr/>
          </p:nvGrpSpPr>
          <p:grpSpPr>
            <a:xfrm>
              <a:off x="1021543" y="863170"/>
              <a:ext cx="1842669" cy="1510130"/>
              <a:chOff x="1021543" y="863170"/>
              <a:chExt cx="1842669" cy="1510130"/>
            </a:xfrm>
            <a:grpFill/>
          </p:grpSpPr>
          <p:sp>
            <p:nvSpPr>
              <p:cNvPr id="264" name="Freeform: Shape 152">
                <a:extLst>
                  <a:ext uri="{FF2B5EF4-FFF2-40B4-BE49-F238E27FC236}">
                    <a16:creationId xmlns:a16="http://schemas.microsoft.com/office/drawing/2014/main" id="{1CB3CE49-3549-3DB1-99C7-59B1A8135E27}"/>
                  </a:ext>
                </a:extLst>
              </p:cNvPr>
              <p:cNvSpPr/>
              <p:nvPr/>
            </p:nvSpPr>
            <p:spPr>
              <a:xfrm>
                <a:off x="1021543" y="1321024"/>
                <a:ext cx="1787535" cy="929724"/>
              </a:xfrm>
              <a:custGeom>
                <a:avLst/>
                <a:gdLst>
                  <a:gd name="connsiteX0" fmla="*/ 1181431 w 1787535"/>
                  <a:gd name="connsiteY0" fmla="*/ 593458 h 929724"/>
                  <a:gd name="connsiteX1" fmla="*/ 1227096 w 1787535"/>
                  <a:gd name="connsiteY1" fmla="*/ 701327 h 929724"/>
                  <a:gd name="connsiteX2" fmla="*/ 1246752 w 1787535"/>
                  <a:gd name="connsiteY2" fmla="*/ 852703 h 929724"/>
                  <a:gd name="connsiteX3" fmla="*/ 1257539 w 1787535"/>
                  <a:gd name="connsiteY3" fmla="*/ 873678 h 929724"/>
                  <a:gd name="connsiteX4" fmla="*/ 1372480 w 1787535"/>
                  <a:gd name="connsiteY4" fmla="*/ 918144 h 929724"/>
                  <a:gd name="connsiteX5" fmla="*/ 1631965 w 1787535"/>
                  <a:gd name="connsiteY5" fmla="*/ 914309 h 929724"/>
                  <a:gd name="connsiteX6" fmla="*/ 1776150 w 1787535"/>
                  <a:gd name="connsiteY6" fmla="*/ 845512 h 929724"/>
                  <a:gd name="connsiteX7" fmla="*/ 1787536 w 1787535"/>
                  <a:gd name="connsiteY7" fmla="*/ 821182 h 929724"/>
                  <a:gd name="connsiteX8" fmla="*/ 1787296 w 1787535"/>
                  <a:gd name="connsiteY8" fmla="*/ 85035 h 929724"/>
                  <a:gd name="connsiteX9" fmla="*/ 1787296 w 1787535"/>
                  <a:gd name="connsiteY9" fmla="*/ 72211 h 929724"/>
                  <a:gd name="connsiteX10" fmla="*/ 1248550 w 1787535"/>
                  <a:gd name="connsiteY10" fmla="*/ 82039 h 929724"/>
                  <a:gd name="connsiteX11" fmla="*/ 1172562 w 1787535"/>
                  <a:gd name="connsiteY11" fmla="*/ 115118 h 929724"/>
                  <a:gd name="connsiteX12" fmla="*/ 991941 w 1787535"/>
                  <a:gd name="connsiteY12" fmla="*/ 94144 h 929724"/>
                  <a:gd name="connsiteX13" fmla="*/ 798736 w 1787535"/>
                  <a:gd name="connsiteY13" fmla="*/ 71971 h 929724"/>
                  <a:gd name="connsiteX14" fmla="*/ 629501 w 1787535"/>
                  <a:gd name="connsiteY14" fmla="*/ 52674 h 929724"/>
                  <a:gd name="connsiteX15" fmla="*/ 464941 w 1787535"/>
                  <a:gd name="connsiteY15" fmla="*/ 33258 h 929724"/>
                  <a:gd name="connsiteX16" fmla="*/ 283242 w 1787535"/>
                  <a:gd name="connsiteY16" fmla="*/ 11444 h 929724"/>
                  <a:gd name="connsiteX17" fmla="*/ 141094 w 1787535"/>
                  <a:gd name="connsiteY17" fmla="*/ 178 h 929724"/>
                  <a:gd name="connsiteX18" fmla="*/ 93032 w 1787535"/>
                  <a:gd name="connsiteY18" fmla="*/ 4732 h 929724"/>
                  <a:gd name="connsiteX19" fmla="*/ 80568 w 1787535"/>
                  <a:gd name="connsiteY19" fmla="*/ 12883 h 929724"/>
                  <a:gd name="connsiteX20" fmla="*/ 86920 w 1787535"/>
                  <a:gd name="connsiteY20" fmla="*/ 25947 h 929724"/>
                  <a:gd name="connsiteX21" fmla="*/ 136060 w 1787535"/>
                  <a:gd name="connsiteY21" fmla="*/ 52914 h 929724"/>
                  <a:gd name="connsiteX22" fmla="*/ 347244 w 1787535"/>
                  <a:gd name="connsiteY22" fmla="*/ 112482 h 929724"/>
                  <a:gd name="connsiteX23" fmla="*/ 835771 w 1787535"/>
                  <a:gd name="connsiteY23" fmla="*/ 202852 h 929724"/>
                  <a:gd name="connsiteX24" fmla="*/ 1211994 w 1787535"/>
                  <a:gd name="connsiteY24" fmla="*/ 261581 h 929724"/>
                  <a:gd name="connsiteX25" fmla="*/ 1300087 w 1787535"/>
                  <a:gd name="connsiteY25" fmla="*/ 260502 h 929724"/>
                  <a:gd name="connsiteX26" fmla="*/ 1357737 w 1787535"/>
                  <a:gd name="connsiteY26" fmla="*/ 188589 h 929724"/>
                  <a:gd name="connsiteX27" fmla="*/ 1374397 w 1787535"/>
                  <a:gd name="connsiteY27" fmla="*/ 169173 h 929724"/>
                  <a:gd name="connsiteX28" fmla="*/ 1392615 w 1787535"/>
                  <a:gd name="connsiteY28" fmla="*/ 188589 h 929724"/>
                  <a:gd name="connsiteX29" fmla="*/ 1322860 w 1787535"/>
                  <a:gd name="connsiteY29" fmla="*/ 290106 h 929724"/>
                  <a:gd name="connsiteX30" fmla="*/ 1207919 w 1787535"/>
                  <a:gd name="connsiteY30" fmla="*/ 296099 h 929724"/>
                  <a:gd name="connsiteX31" fmla="*/ 957783 w 1787535"/>
                  <a:gd name="connsiteY31" fmla="*/ 257506 h 929724"/>
                  <a:gd name="connsiteX32" fmla="*/ 600257 w 1787535"/>
                  <a:gd name="connsiteY32" fmla="*/ 198178 h 929724"/>
                  <a:gd name="connsiteX33" fmla="*/ 249203 w 1787535"/>
                  <a:gd name="connsiteY33" fmla="*/ 124108 h 929724"/>
                  <a:gd name="connsiteX34" fmla="*/ 97587 w 1787535"/>
                  <a:gd name="connsiteY34" fmla="*/ 70772 h 929724"/>
                  <a:gd name="connsiteX35" fmla="*/ 43293 w 1787535"/>
                  <a:gd name="connsiteY35" fmla="*/ 21991 h 929724"/>
                  <a:gd name="connsiteX36" fmla="*/ 17284 w 1787535"/>
                  <a:gd name="connsiteY36" fmla="*/ 50157 h 929724"/>
                  <a:gd name="connsiteX37" fmla="*/ 1104 w 1787535"/>
                  <a:gd name="connsiteY37" fmla="*/ 166416 h 929724"/>
                  <a:gd name="connsiteX38" fmla="*/ 44132 w 1787535"/>
                  <a:gd name="connsiteY38" fmla="*/ 214358 h 929724"/>
                  <a:gd name="connsiteX39" fmla="*/ 178369 w 1787535"/>
                  <a:gd name="connsiteY39" fmla="*/ 246239 h 929724"/>
                  <a:gd name="connsiteX40" fmla="*/ 969049 w 1787535"/>
                  <a:gd name="connsiteY40" fmla="*/ 467850 h 929724"/>
                  <a:gd name="connsiteX41" fmla="*/ 1181671 w 1787535"/>
                  <a:gd name="connsiteY41" fmla="*/ 551749 h 929724"/>
                  <a:gd name="connsiteX42" fmla="*/ 1291937 w 1787535"/>
                  <a:gd name="connsiteY42" fmla="*/ 635647 h 929724"/>
                  <a:gd name="connsiteX43" fmla="*/ 1326216 w 1787535"/>
                  <a:gd name="connsiteY43" fmla="*/ 691020 h 929724"/>
                  <a:gd name="connsiteX44" fmla="*/ 1316987 w 1787535"/>
                  <a:gd name="connsiteY44" fmla="*/ 717627 h 929724"/>
                  <a:gd name="connsiteX45" fmla="*/ 1293256 w 1787535"/>
                  <a:gd name="connsiteY45" fmla="*/ 701926 h 929724"/>
                  <a:gd name="connsiteX46" fmla="*/ 1259337 w 1787535"/>
                  <a:gd name="connsiteY46" fmla="*/ 651827 h 929724"/>
                  <a:gd name="connsiteX47" fmla="*/ 1181192 w 1787535"/>
                  <a:gd name="connsiteY47" fmla="*/ 593338 h 929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787535" h="929724">
                    <a:moveTo>
                      <a:pt x="1181431" y="593458"/>
                    </a:moveTo>
                    <a:cubicBezTo>
                      <a:pt x="1201927" y="627497"/>
                      <a:pt x="1216789" y="663453"/>
                      <a:pt x="1227096" y="701327"/>
                    </a:cubicBezTo>
                    <a:cubicBezTo>
                      <a:pt x="1240640" y="750827"/>
                      <a:pt x="1246273" y="801525"/>
                      <a:pt x="1246752" y="852703"/>
                    </a:cubicBezTo>
                    <a:cubicBezTo>
                      <a:pt x="1246752" y="862172"/>
                      <a:pt x="1249868" y="868284"/>
                      <a:pt x="1257539" y="873678"/>
                    </a:cubicBezTo>
                    <a:cubicBezTo>
                      <a:pt x="1292177" y="898368"/>
                      <a:pt x="1331489" y="910953"/>
                      <a:pt x="1372480" y="918144"/>
                    </a:cubicBezTo>
                    <a:cubicBezTo>
                      <a:pt x="1459134" y="933485"/>
                      <a:pt x="1545909" y="934924"/>
                      <a:pt x="1631965" y="914309"/>
                    </a:cubicBezTo>
                    <a:cubicBezTo>
                      <a:pt x="1684820" y="901724"/>
                      <a:pt x="1733721" y="880270"/>
                      <a:pt x="1776150" y="845512"/>
                    </a:cubicBezTo>
                    <a:cubicBezTo>
                      <a:pt x="1784300" y="838920"/>
                      <a:pt x="1787536" y="831849"/>
                      <a:pt x="1787536" y="821182"/>
                    </a:cubicBezTo>
                    <a:cubicBezTo>
                      <a:pt x="1787176" y="575839"/>
                      <a:pt x="1787296" y="330497"/>
                      <a:pt x="1787296" y="85035"/>
                    </a:cubicBezTo>
                    <a:lnTo>
                      <a:pt x="1787296" y="72211"/>
                    </a:lnTo>
                    <a:cubicBezTo>
                      <a:pt x="1608593" y="149517"/>
                      <a:pt x="1429770" y="153352"/>
                      <a:pt x="1248550" y="82039"/>
                    </a:cubicBezTo>
                    <a:cubicBezTo>
                      <a:pt x="1232729" y="112721"/>
                      <a:pt x="1206121" y="119673"/>
                      <a:pt x="1172562" y="115118"/>
                    </a:cubicBezTo>
                    <a:cubicBezTo>
                      <a:pt x="1112515" y="107088"/>
                      <a:pt x="1052228" y="101095"/>
                      <a:pt x="991941" y="94144"/>
                    </a:cubicBezTo>
                    <a:cubicBezTo>
                      <a:pt x="927580" y="86713"/>
                      <a:pt x="863098" y="79282"/>
                      <a:pt x="798736" y="71971"/>
                    </a:cubicBezTo>
                    <a:cubicBezTo>
                      <a:pt x="742284" y="65499"/>
                      <a:pt x="685833" y="59266"/>
                      <a:pt x="629501" y="52674"/>
                    </a:cubicBezTo>
                    <a:cubicBezTo>
                      <a:pt x="574608" y="46322"/>
                      <a:pt x="519715" y="39850"/>
                      <a:pt x="464941" y="33258"/>
                    </a:cubicBezTo>
                    <a:cubicBezTo>
                      <a:pt x="404414" y="25947"/>
                      <a:pt x="343888" y="17797"/>
                      <a:pt x="283242" y="11444"/>
                    </a:cubicBezTo>
                    <a:cubicBezTo>
                      <a:pt x="236019" y="6410"/>
                      <a:pt x="188557" y="2935"/>
                      <a:pt x="141094" y="178"/>
                    </a:cubicBezTo>
                    <a:cubicBezTo>
                      <a:pt x="125153" y="-781"/>
                      <a:pt x="108973" y="2335"/>
                      <a:pt x="93032" y="4732"/>
                    </a:cubicBezTo>
                    <a:cubicBezTo>
                      <a:pt x="88358" y="5452"/>
                      <a:pt x="81766" y="9167"/>
                      <a:pt x="80568" y="12883"/>
                    </a:cubicBezTo>
                    <a:cubicBezTo>
                      <a:pt x="79489" y="16358"/>
                      <a:pt x="83204" y="23669"/>
                      <a:pt x="86920" y="25947"/>
                    </a:cubicBezTo>
                    <a:cubicBezTo>
                      <a:pt x="102861" y="35655"/>
                      <a:pt x="118801" y="45962"/>
                      <a:pt x="136060" y="52914"/>
                    </a:cubicBezTo>
                    <a:cubicBezTo>
                      <a:pt x="204257" y="80121"/>
                      <a:pt x="275811" y="96541"/>
                      <a:pt x="347244" y="112482"/>
                    </a:cubicBezTo>
                    <a:cubicBezTo>
                      <a:pt x="509047" y="148558"/>
                      <a:pt x="672170" y="176844"/>
                      <a:pt x="835771" y="202852"/>
                    </a:cubicBezTo>
                    <a:cubicBezTo>
                      <a:pt x="961139" y="222748"/>
                      <a:pt x="1086507" y="242164"/>
                      <a:pt x="1211994" y="261581"/>
                    </a:cubicBezTo>
                    <a:cubicBezTo>
                      <a:pt x="1241359" y="266135"/>
                      <a:pt x="1270843" y="267573"/>
                      <a:pt x="1300087" y="260502"/>
                    </a:cubicBezTo>
                    <a:cubicBezTo>
                      <a:pt x="1339280" y="251034"/>
                      <a:pt x="1357138" y="228860"/>
                      <a:pt x="1357737" y="188589"/>
                    </a:cubicBezTo>
                    <a:cubicBezTo>
                      <a:pt x="1357977" y="176724"/>
                      <a:pt x="1364090" y="169532"/>
                      <a:pt x="1374397" y="169173"/>
                    </a:cubicBezTo>
                    <a:cubicBezTo>
                      <a:pt x="1384825" y="168813"/>
                      <a:pt x="1391896" y="176244"/>
                      <a:pt x="1392615" y="188589"/>
                    </a:cubicBezTo>
                    <a:cubicBezTo>
                      <a:pt x="1395492" y="233774"/>
                      <a:pt x="1367566" y="274525"/>
                      <a:pt x="1322860" y="290106"/>
                    </a:cubicBezTo>
                    <a:cubicBezTo>
                      <a:pt x="1285106" y="303290"/>
                      <a:pt x="1246393" y="301852"/>
                      <a:pt x="1207919" y="296099"/>
                    </a:cubicBezTo>
                    <a:cubicBezTo>
                      <a:pt x="1124501" y="283754"/>
                      <a:pt x="1041082" y="270929"/>
                      <a:pt x="957783" y="257506"/>
                    </a:cubicBezTo>
                    <a:cubicBezTo>
                      <a:pt x="838528" y="238209"/>
                      <a:pt x="719392" y="218673"/>
                      <a:pt x="600257" y="198178"/>
                    </a:cubicBezTo>
                    <a:cubicBezTo>
                      <a:pt x="482320" y="177922"/>
                      <a:pt x="364982" y="155030"/>
                      <a:pt x="249203" y="124108"/>
                    </a:cubicBezTo>
                    <a:cubicBezTo>
                      <a:pt x="197306" y="110204"/>
                      <a:pt x="145768" y="95103"/>
                      <a:pt x="97587" y="70772"/>
                    </a:cubicBezTo>
                    <a:cubicBezTo>
                      <a:pt x="75654" y="59626"/>
                      <a:pt x="54080" y="47520"/>
                      <a:pt x="43293" y="21991"/>
                    </a:cubicBezTo>
                    <a:cubicBezTo>
                      <a:pt x="30948" y="28583"/>
                      <a:pt x="21240" y="37812"/>
                      <a:pt x="17284" y="50157"/>
                    </a:cubicBezTo>
                    <a:cubicBezTo>
                      <a:pt x="5179" y="87911"/>
                      <a:pt x="-3091" y="126624"/>
                      <a:pt x="1104" y="166416"/>
                    </a:cubicBezTo>
                    <a:cubicBezTo>
                      <a:pt x="3861" y="191586"/>
                      <a:pt x="18483" y="208365"/>
                      <a:pt x="44132" y="214358"/>
                    </a:cubicBezTo>
                    <a:cubicBezTo>
                      <a:pt x="88957" y="224905"/>
                      <a:pt x="133783" y="234973"/>
                      <a:pt x="178369" y="246239"/>
                    </a:cubicBezTo>
                    <a:cubicBezTo>
                      <a:pt x="443847" y="313118"/>
                      <a:pt x="708006" y="384671"/>
                      <a:pt x="969049" y="467850"/>
                    </a:cubicBezTo>
                    <a:cubicBezTo>
                      <a:pt x="1041801" y="490982"/>
                      <a:pt x="1114433" y="514474"/>
                      <a:pt x="1181671" y="551749"/>
                    </a:cubicBezTo>
                    <a:cubicBezTo>
                      <a:pt x="1222542" y="574401"/>
                      <a:pt x="1261734" y="599571"/>
                      <a:pt x="1291937" y="635647"/>
                    </a:cubicBezTo>
                    <a:cubicBezTo>
                      <a:pt x="1305721" y="652187"/>
                      <a:pt x="1316268" y="671723"/>
                      <a:pt x="1326216" y="691020"/>
                    </a:cubicBezTo>
                    <a:cubicBezTo>
                      <a:pt x="1332688" y="703604"/>
                      <a:pt x="1327414" y="714032"/>
                      <a:pt x="1316987" y="717627"/>
                    </a:cubicBezTo>
                    <a:cubicBezTo>
                      <a:pt x="1306919" y="721103"/>
                      <a:pt x="1300087" y="714391"/>
                      <a:pt x="1293256" y="701926"/>
                    </a:cubicBezTo>
                    <a:cubicBezTo>
                      <a:pt x="1283547" y="684308"/>
                      <a:pt x="1272641" y="666809"/>
                      <a:pt x="1259337" y="651827"/>
                    </a:cubicBezTo>
                    <a:cubicBezTo>
                      <a:pt x="1237643" y="627257"/>
                      <a:pt x="1210436" y="608919"/>
                      <a:pt x="1181192" y="5933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5" name="Freeform: Shape 153">
                <a:extLst>
                  <a:ext uri="{FF2B5EF4-FFF2-40B4-BE49-F238E27FC236}">
                    <a16:creationId xmlns:a16="http://schemas.microsoft.com/office/drawing/2014/main" id="{0450C88F-973C-1DE7-0805-E2523FC8DAE1}"/>
                  </a:ext>
                </a:extLst>
              </p:cNvPr>
              <p:cNvSpPr/>
              <p:nvPr/>
            </p:nvSpPr>
            <p:spPr>
              <a:xfrm>
                <a:off x="1380395" y="865006"/>
                <a:ext cx="1428803" cy="558388"/>
              </a:xfrm>
              <a:custGeom>
                <a:avLst/>
                <a:gdLst>
                  <a:gd name="connsiteX0" fmla="*/ 1428684 w 1428803"/>
                  <a:gd name="connsiteY0" fmla="*/ 102385 h 558388"/>
                  <a:gd name="connsiteX1" fmla="*/ 1336755 w 1428803"/>
                  <a:gd name="connsiteY1" fmla="*/ 137503 h 558388"/>
                  <a:gd name="connsiteX2" fmla="*/ 1098604 w 1428803"/>
                  <a:gd name="connsiteY2" fmla="*/ 164230 h 558388"/>
                  <a:gd name="connsiteX3" fmla="*/ 910313 w 1428803"/>
                  <a:gd name="connsiteY3" fmla="*/ 136064 h 558388"/>
                  <a:gd name="connsiteX4" fmla="*/ 902642 w 1428803"/>
                  <a:gd name="connsiteY4" fmla="*/ 135106 h 558388"/>
                  <a:gd name="connsiteX5" fmla="*/ 902642 w 1428803"/>
                  <a:gd name="connsiteY5" fmla="*/ 176575 h 558388"/>
                  <a:gd name="connsiteX6" fmla="*/ 870521 w 1428803"/>
                  <a:gd name="connsiteY6" fmla="*/ 169504 h 558388"/>
                  <a:gd name="connsiteX7" fmla="*/ 295220 w 1428803"/>
                  <a:gd name="connsiteY7" fmla="*/ 33349 h 558388"/>
                  <a:gd name="connsiteX8" fmla="*/ 158226 w 1428803"/>
                  <a:gd name="connsiteY8" fmla="*/ 3266 h 558388"/>
                  <a:gd name="connsiteX9" fmla="*/ 38132 w 1428803"/>
                  <a:gd name="connsiteY9" fmla="*/ 43657 h 558388"/>
                  <a:gd name="connsiteX10" fmla="*/ 5891 w 1428803"/>
                  <a:gd name="connsiteY10" fmla="*/ 88242 h 558388"/>
                  <a:gd name="connsiteX11" fmla="*/ 19794 w 1428803"/>
                  <a:gd name="connsiteY11" fmla="*/ 137263 h 558388"/>
                  <a:gd name="connsiteX12" fmla="*/ 62102 w 1428803"/>
                  <a:gd name="connsiteY12" fmla="*/ 154642 h 558388"/>
                  <a:gd name="connsiteX13" fmla="*/ 601807 w 1428803"/>
                  <a:gd name="connsiteY13" fmla="*/ 285883 h 558388"/>
                  <a:gd name="connsiteX14" fmla="*/ 844992 w 1428803"/>
                  <a:gd name="connsiteY14" fmla="*/ 341735 h 558388"/>
                  <a:gd name="connsiteX15" fmla="*/ 882627 w 1428803"/>
                  <a:gd name="connsiteY15" fmla="*/ 355278 h 558388"/>
                  <a:gd name="connsiteX16" fmla="*/ 902642 w 1428803"/>
                  <a:gd name="connsiteY16" fmla="*/ 389916 h 558388"/>
                  <a:gd name="connsiteX17" fmla="*/ 902043 w 1428803"/>
                  <a:gd name="connsiteY17" fmla="*/ 490115 h 558388"/>
                  <a:gd name="connsiteX18" fmla="*/ 914028 w 1428803"/>
                  <a:gd name="connsiteY18" fmla="*/ 511209 h 558388"/>
                  <a:gd name="connsiteX19" fmla="*/ 1004399 w 1428803"/>
                  <a:gd name="connsiteY19" fmla="*/ 544049 h 558388"/>
                  <a:gd name="connsiteX20" fmla="*/ 1304035 w 1428803"/>
                  <a:gd name="connsiteY20" fmla="*/ 543330 h 558388"/>
                  <a:gd name="connsiteX21" fmla="*/ 1414901 w 1428803"/>
                  <a:gd name="connsiteY21" fmla="*/ 497426 h 558388"/>
                  <a:gd name="connsiteX22" fmla="*/ 1428804 w 1428803"/>
                  <a:gd name="connsiteY22" fmla="*/ 470938 h 558388"/>
                  <a:gd name="connsiteX23" fmla="*/ 1428444 w 1428803"/>
                  <a:gd name="connsiteY23" fmla="*/ 114970 h 558388"/>
                  <a:gd name="connsiteX24" fmla="*/ 1428444 w 1428803"/>
                  <a:gd name="connsiteY24" fmla="*/ 102385 h 558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28803" h="558388">
                    <a:moveTo>
                      <a:pt x="1428684" y="102385"/>
                    </a:moveTo>
                    <a:cubicBezTo>
                      <a:pt x="1397402" y="114491"/>
                      <a:pt x="1367798" y="128274"/>
                      <a:pt x="1336755" y="137503"/>
                    </a:cubicBezTo>
                    <a:cubicBezTo>
                      <a:pt x="1259090" y="160395"/>
                      <a:pt x="1179147" y="165668"/>
                      <a:pt x="1098604" y="164230"/>
                    </a:cubicBezTo>
                    <a:cubicBezTo>
                      <a:pt x="1034602" y="163032"/>
                      <a:pt x="971679" y="155001"/>
                      <a:pt x="910313" y="136064"/>
                    </a:cubicBezTo>
                    <a:cubicBezTo>
                      <a:pt x="908276" y="135465"/>
                      <a:pt x="905878" y="135465"/>
                      <a:pt x="902642" y="135106"/>
                    </a:cubicBezTo>
                    <a:lnTo>
                      <a:pt x="902642" y="176575"/>
                    </a:lnTo>
                    <a:cubicBezTo>
                      <a:pt x="891016" y="174058"/>
                      <a:pt x="880709" y="171901"/>
                      <a:pt x="870521" y="169504"/>
                    </a:cubicBezTo>
                    <a:cubicBezTo>
                      <a:pt x="678754" y="124079"/>
                      <a:pt x="487107" y="78534"/>
                      <a:pt x="295220" y="33349"/>
                    </a:cubicBezTo>
                    <a:cubicBezTo>
                      <a:pt x="249675" y="22682"/>
                      <a:pt x="203890" y="13213"/>
                      <a:pt x="158226" y="3266"/>
                    </a:cubicBezTo>
                    <a:cubicBezTo>
                      <a:pt x="110284" y="-7042"/>
                      <a:pt x="70133" y="7221"/>
                      <a:pt x="38132" y="43657"/>
                    </a:cubicBezTo>
                    <a:cubicBezTo>
                      <a:pt x="26026" y="57440"/>
                      <a:pt x="14640" y="72182"/>
                      <a:pt x="5891" y="88242"/>
                    </a:cubicBezTo>
                    <a:cubicBezTo>
                      <a:pt x="-5376" y="108738"/>
                      <a:pt x="-342" y="125637"/>
                      <a:pt x="19794" y="137263"/>
                    </a:cubicBezTo>
                    <a:cubicBezTo>
                      <a:pt x="32858" y="144814"/>
                      <a:pt x="47360" y="151046"/>
                      <a:pt x="62102" y="154642"/>
                    </a:cubicBezTo>
                    <a:cubicBezTo>
                      <a:pt x="241884" y="198748"/>
                      <a:pt x="421786" y="242735"/>
                      <a:pt x="601807" y="285883"/>
                    </a:cubicBezTo>
                    <a:cubicBezTo>
                      <a:pt x="682709" y="305299"/>
                      <a:pt x="764091" y="322798"/>
                      <a:pt x="844992" y="341735"/>
                    </a:cubicBezTo>
                    <a:cubicBezTo>
                      <a:pt x="857937" y="344731"/>
                      <a:pt x="870761" y="349405"/>
                      <a:pt x="882627" y="355278"/>
                    </a:cubicBezTo>
                    <a:cubicBezTo>
                      <a:pt x="896290" y="361990"/>
                      <a:pt x="903002" y="373616"/>
                      <a:pt x="902642" y="389916"/>
                    </a:cubicBezTo>
                    <a:cubicBezTo>
                      <a:pt x="901923" y="423356"/>
                      <a:pt x="902882" y="456795"/>
                      <a:pt x="902043" y="490115"/>
                    </a:cubicBezTo>
                    <a:cubicBezTo>
                      <a:pt x="901803" y="500542"/>
                      <a:pt x="905878" y="506295"/>
                      <a:pt x="914028" y="511209"/>
                    </a:cubicBezTo>
                    <a:cubicBezTo>
                      <a:pt x="942074" y="528109"/>
                      <a:pt x="972637" y="538176"/>
                      <a:pt x="1004399" y="544049"/>
                    </a:cubicBezTo>
                    <a:cubicBezTo>
                      <a:pt x="1104238" y="562507"/>
                      <a:pt x="1204316" y="564065"/>
                      <a:pt x="1304035" y="543330"/>
                    </a:cubicBezTo>
                    <a:cubicBezTo>
                      <a:pt x="1343707" y="535060"/>
                      <a:pt x="1381341" y="521037"/>
                      <a:pt x="1414901" y="497426"/>
                    </a:cubicBezTo>
                    <a:cubicBezTo>
                      <a:pt x="1424369" y="490714"/>
                      <a:pt x="1428804" y="483403"/>
                      <a:pt x="1428804" y="470938"/>
                    </a:cubicBezTo>
                    <a:cubicBezTo>
                      <a:pt x="1428324" y="352282"/>
                      <a:pt x="1428444" y="233626"/>
                      <a:pt x="1428444" y="114970"/>
                    </a:cubicBezTo>
                    <a:cubicBezTo>
                      <a:pt x="1428444" y="110416"/>
                      <a:pt x="1428444" y="105861"/>
                      <a:pt x="1428444" y="1023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6" name="Freeform: Shape 154">
                <a:extLst>
                  <a:ext uri="{FF2B5EF4-FFF2-40B4-BE49-F238E27FC236}">
                    <a16:creationId xmlns:a16="http://schemas.microsoft.com/office/drawing/2014/main" id="{94C7FA92-281F-C41F-C96A-485F52A82597}"/>
                  </a:ext>
                </a:extLst>
              </p:cNvPr>
              <p:cNvSpPr/>
              <p:nvPr/>
            </p:nvSpPr>
            <p:spPr>
              <a:xfrm>
                <a:off x="2186448" y="2159344"/>
                <a:ext cx="677763" cy="213955"/>
              </a:xfrm>
              <a:custGeom>
                <a:avLst/>
                <a:gdLst>
                  <a:gd name="connsiteX0" fmla="*/ 654512 w 677763"/>
                  <a:gd name="connsiteY0" fmla="*/ 14502 h 213955"/>
                  <a:gd name="connsiteX1" fmla="*/ 519436 w 677763"/>
                  <a:gd name="connsiteY1" fmla="*/ 97442 h 213955"/>
                  <a:gd name="connsiteX2" fmla="*/ 310889 w 677763"/>
                  <a:gd name="connsiteY2" fmla="*/ 125847 h 213955"/>
                  <a:gd name="connsiteX3" fmla="*/ 136860 w 677763"/>
                  <a:gd name="connsiteY3" fmla="*/ 97082 h 213955"/>
                  <a:gd name="connsiteX4" fmla="*/ 60992 w 677763"/>
                  <a:gd name="connsiteY4" fmla="*/ 54654 h 213955"/>
                  <a:gd name="connsiteX5" fmla="*/ 46490 w 677763"/>
                  <a:gd name="connsiteY5" fmla="*/ 21933 h 213955"/>
                  <a:gd name="connsiteX6" fmla="*/ 46729 w 677763"/>
                  <a:gd name="connsiteY6" fmla="*/ 0 h 213955"/>
                  <a:gd name="connsiteX7" fmla="*/ 2383 w 677763"/>
                  <a:gd name="connsiteY7" fmla="*/ 76587 h 213955"/>
                  <a:gd name="connsiteX8" fmla="*/ 88319 w 677763"/>
                  <a:gd name="connsiteY8" fmla="*/ 169115 h 213955"/>
                  <a:gd name="connsiteX9" fmla="*/ 228669 w 677763"/>
                  <a:gd name="connsiteY9" fmla="*/ 206989 h 213955"/>
                  <a:gd name="connsiteX10" fmla="*/ 527106 w 677763"/>
                  <a:gd name="connsiteY10" fmla="*/ 193205 h 213955"/>
                  <a:gd name="connsiteX11" fmla="*/ 617477 w 677763"/>
                  <a:gd name="connsiteY11" fmla="*/ 163362 h 213955"/>
                  <a:gd name="connsiteX12" fmla="*/ 644204 w 677763"/>
                  <a:gd name="connsiteY12" fmla="*/ 147661 h 213955"/>
                  <a:gd name="connsiteX13" fmla="*/ 676205 w 677763"/>
                  <a:gd name="connsiteY13" fmla="*/ 74789 h 213955"/>
                  <a:gd name="connsiteX14" fmla="*/ 654751 w 677763"/>
                  <a:gd name="connsiteY14" fmla="*/ 14263 h 213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7763" h="213955">
                    <a:moveTo>
                      <a:pt x="654512" y="14502"/>
                    </a:moveTo>
                    <a:cubicBezTo>
                      <a:pt x="615799" y="54294"/>
                      <a:pt x="570014" y="79823"/>
                      <a:pt x="519436" y="97442"/>
                    </a:cubicBezTo>
                    <a:cubicBezTo>
                      <a:pt x="451838" y="120933"/>
                      <a:pt x="381962" y="128124"/>
                      <a:pt x="310889" y="125847"/>
                    </a:cubicBezTo>
                    <a:cubicBezTo>
                      <a:pt x="251681" y="123930"/>
                      <a:pt x="193072" y="117338"/>
                      <a:pt x="136860" y="97082"/>
                    </a:cubicBezTo>
                    <a:cubicBezTo>
                      <a:pt x="109293" y="87134"/>
                      <a:pt x="83405" y="74070"/>
                      <a:pt x="60992" y="54654"/>
                    </a:cubicBezTo>
                    <a:cubicBezTo>
                      <a:pt x="50804" y="45904"/>
                      <a:pt x="44212" y="36316"/>
                      <a:pt x="46490" y="21933"/>
                    </a:cubicBezTo>
                    <a:cubicBezTo>
                      <a:pt x="47568" y="14862"/>
                      <a:pt x="46729" y="7551"/>
                      <a:pt x="46729" y="0"/>
                    </a:cubicBezTo>
                    <a:cubicBezTo>
                      <a:pt x="13650" y="8749"/>
                      <a:pt x="-7325" y="45665"/>
                      <a:pt x="2383" y="76587"/>
                    </a:cubicBezTo>
                    <a:cubicBezTo>
                      <a:pt x="16166" y="121053"/>
                      <a:pt x="48168" y="149099"/>
                      <a:pt x="88319" y="169115"/>
                    </a:cubicBezTo>
                    <a:cubicBezTo>
                      <a:pt x="132545" y="191168"/>
                      <a:pt x="180128" y="201236"/>
                      <a:pt x="228669" y="206989"/>
                    </a:cubicBezTo>
                    <a:cubicBezTo>
                      <a:pt x="328867" y="218735"/>
                      <a:pt x="428706" y="216577"/>
                      <a:pt x="527106" y="193205"/>
                    </a:cubicBezTo>
                    <a:cubicBezTo>
                      <a:pt x="557909" y="185894"/>
                      <a:pt x="587633" y="174149"/>
                      <a:pt x="617477" y="163362"/>
                    </a:cubicBezTo>
                    <a:cubicBezTo>
                      <a:pt x="627065" y="159886"/>
                      <a:pt x="635695" y="153534"/>
                      <a:pt x="644204" y="147661"/>
                    </a:cubicBezTo>
                    <a:cubicBezTo>
                      <a:pt x="669613" y="130042"/>
                      <a:pt x="682438" y="107270"/>
                      <a:pt x="676205" y="74789"/>
                    </a:cubicBezTo>
                    <a:cubicBezTo>
                      <a:pt x="672130" y="53935"/>
                      <a:pt x="668055" y="33559"/>
                      <a:pt x="654751" y="1426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7" name="Freeform: Shape 155">
                <a:extLst>
                  <a:ext uri="{FF2B5EF4-FFF2-40B4-BE49-F238E27FC236}">
                    <a16:creationId xmlns:a16="http://schemas.microsoft.com/office/drawing/2014/main" id="{3AC001A5-2B61-6448-76D4-005588C30E5A}"/>
                  </a:ext>
                </a:extLst>
              </p:cNvPr>
              <p:cNvSpPr/>
              <p:nvPr/>
            </p:nvSpPr>
            <p:spPr>
              <a:xfrm>
                <a:off x="2283271" y="863170"/>
                <a:ext cx="523289" cy="131180"/>
              </a:xfrm>
              <a:custGeom>
                <a:avLst/>
                <a:gdLst>
                  <a:gd name="connsiteX0" fmla="*/ 523170 w 523289"/>
                  <a:gd name="connsiteY0" fmla="*/ 59156 h 131180"/>
                  <a:gd name="connsiteX1" fmla="*/ 485416 w 523289"/>
                  <a:gd name="connsiteY1" fmla="*/ 28952 h 131180"/>
                  <a:gd name="connsiteX2" fmla="*/ 371914 w 523289"/>
                  <a:gd name="connsiteY2" fmla="*/ 2345 h 131180"/>
                  <a:gd name="connsiteX3" fmla="*/ 100323 w 523289"/>
                  <a:gd name="connsiteY3" fmla="*/ 24877 h 131180"/>
                  <a:gd name="connsiteX4" fmla="*/ 24695 w 523289"/>
                  <a:gd name="connsiteY4" fmla="*/ 59875 h 131180"/>
                  <a:gd name="connsiteX5" fmla="*/ 2762 w 523289"/>
                  <a:gd name="connsiteY5" fmla="*/ 85883 h 131180"/>
                  <a:gd name="connsiteX6" fmla="*/ 9354 w 523289"/>
                  <a:gd name="connsiteY6" fmla="*/ 101584 h 131180"/>
                  <a:gd name="connsiteX7" fmla="*/ 175352 w 523289"/>
                  <a:gd name="connsiteY7" fmla="*/ 130229 h 131180"/>
                  <a:gd name="connsiteX8" fmla="*/ 418417 w 523289"/>
                  <a:gd name="connsiteY8" fmla="*/ 107817 h 131180"/>
                  <a:gd name="connsiteX9" fmla="*/ 512982 w 523289"/>
                  <a:gd name="connsiteY9" fmla="*/ 66946 h 131180"/>
                  <a:gd name="connsiteX10" fmla="*/ 523290 w 523289"/>
                  <a:gd name="connsiteY10" fmla="*/ 59276 h 131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3289" h="131180">
                    <a:moveTo>
                      <a:pt x="523170" y="59156"/>
                    </a:moveTo>
                    <a:cubicBezTo>
                      <a:pt x="513462" y="44414"/>
                      <a:pt x="499918" y="35904"/>
                      <a:pt x="485416" y="28952"/>
                    </a:cubicBezTo>
                    <a:cubicBezTo>
                      <a:pt x="449579" y="11573"/>
                      <a:pt x="411106" y="4862"/>
                      <a:pt x="371914" y="2345"/>
                    </a:cubicBezTo>
                    <a:cubicBezTo>
                      <a:pt x="280345" y="-3768"/>
                      <a:pt x="189495" y="1506"/>
                      <a:pt x="100323" y="24877"/>
                    </a:cubicBezTo>
                    <a:cubicBezTo>
                      <a:pt x="73116" y="31949"/>
                      <a:pt x="46628" y="41777"/>
                      <a:pt x="24695" y="59875"/>
                    </a:cubicBezTo>
                    <a:cubicBezTo>
                      <a:pt x="16066" y="66946"/>
                      <a:pt x="9114" y="76535"/>
                      <a:pt x="2762" y="85883"/>
                    </a:cubicBezTo>
                    <a:cubicBezTo>
                      <a:pt x="-2152" y="93075"/>
                      <a:pt x="-834" y="98348"/>
                      <a:pt x="9354" y="101584"/>
                    </a:cubicBezTo>
                    <a:cubicBezTo>
                      <a:pt x="63408" y="118963"/>
                      <a:pt x="118901" y="128072"/>
                      <a:pt x="175352" y="130229"/>
                    </a:cubicBezTo>
                    <a:cubicBezTo>
                      <a:pt x="257213" y="133466"/>
                      <a:pt x="338714" y="129031"/>
                      <a:pt x="418417" y="107817"/>
                    </a:cubicBezTo>
                    <a:cubicBezTo>
                      <a:pt x="451857" y="98828"/>
                      <a:pt x="483978" y="86483"/>
                      <a:pt x="512982" y="66946"/>
                    </a:cubicBezTo>
                    <a:cubicBezTo>
                      <a:pt x="516338" y="64669"/>
                      <a:pt x="519574" y="62032"/>
                      <a:pt x="523290" y="5927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8" name="Freeform: Shape 156">
                <a:extLst>
                  <a:ext uri="{FF2B5EF4-FFF2-40B4-BE49-F238E27FC236}">
                    <a16:creationId xmlns:a16="http://schemas.microsoft.com/office/drawing/2014/main" id="{047D5499-B919-71CF-8BD8-A66A16F99833}"/>
                  </a:ext>
                </a:extLst>
              </p:cNvPr>
              <p:cNvSpPr/>
              <p:nvPr/>
            </p:nvSpPr>
            <p:spPr>
              <a:xfrm>
                <a:off x="1051092" y="1570259"/>
                <a:ext cx="215376" cy="115679"/>
              </a:xfrm>
              <a:custGeom>
                <a:avLst/>
                <a:gdLst>
                  <a:gd name="connsiteX0" fmla="*/ 6552 w 215376"/>
                  <a:gd name="connsiteY0" fmla="*/ 0 h 115679"/>
                  <a:gd name="connsiteX1" fmla="*/ 80 w 215376"/>
                  <a:gd name="connsiteY1" fmla="*/ 45545 h 115679"/>
                  <a:gd name="connsiteX2" fmla="*/ 17459 w 215376"/>
                  <a:gd name="connsiteY2" fmla="*/ 75628 h 115679"/>
                  <a:gd name="connsiteX3" fmla="*/ 68277 w 215376"/>
                  <a:gd name="connsiteY3" fmla="*/ 93127 h 115679"/>
                  <a:gd name="connsiteX4" fmla="*/ 160326 w 215376"/>
                  <a:gd name="connsiteY4" fmla="*/ 113143 h 115679"/>
                  <a:gd name="connsiteX5" fmla="*/ 167037 w 215376"/>
                  <a:gd name="connsiteY5" fmla="*/ 114581 h 115679"/>
                  <a:gd name="connsiteX6" fmla="*/ 212942 w 215376"/>
                  <a:gd name="connsiteY6" fmla="*/ 81980 h 115679"/>
                  <a:gd name="connsiteX7" fmla="*/ 213181 w 215376"/>
                  <a:gd name="connsiteY7" fmla="*/ 80902 h 115679"/>
                  <a:gd name="connsiteX8" fmla="*/ 188731 w 215376"/>
                  <a:gd name="connsiteY8" fmla="*/ 43148 h 115679"/>
                  <a:gd name="connsiteX9" fmla="*/ 16620 w 215376"/>
                  <a:gd name="connsiteY9" fmla="*/ 1918 h 115679"/>
                  <a:gd name="connsiteX10" fmla="*/ 6432 w 215376"/>
                  <a:gd name="connsiteY10" fmla="*/ 0 h 115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5376" h="115679">
                    <a:moveTo>
                      <a:pt x="6552" y="0"/>
                    </a:moveTo>
                    <a:cubicBezTo>
                      <a:pt x="4155" y="16180"/>
                      <a:pt x="1039" y="30803"/>
                      <a:pt x="80" y="45545"/>
                    </a:cubicBezTo>
                    <a:cubicBezTo>
                      <a:pt x="-759" y="58609"/>
                      <a:pt x="4994" y="70355"/>
                      <a:pt x="17459" y="75628"/>
                    </a:cubicBezTo>
                    <a:cubicBezTo>
                      <a:pt x="33879" y="82580"/>
                      <a:pt x="50898" y="88812"/>
                      <a:pt x="68277" y="93127"/>
                    </a:cubicBezTo>
                    <a:cubicBezTo>
                      <a:pt x="98720" y="100678"/>
                      <a:pt x="129643" y="106551"/>
                      <a:pt x="160326" y="113143"/>
                    </a:cubicBezTo>
                    <a:cubicBezTo>
                      <a:pt x="162603" y="113622"/>
                      <a:pt x="164760" y="114221"/>
                      <a:pt x="167037" y="114581"/>
                    </a:cubicBezTo>
                    <a:cubicBezTo>
                      <a:pt x="195563" y="119016"/>
                      <a:pt x="207788" y="110386"/>
                      <a:pt x="212942" y="81980"/>
                    </a:cubicBezTo>
                    <a:cubicBezTo>
                      <a:pt x="212942" y="81621"/>
                      <a:pt x="213062" y="81261"/>
                      <a:pt x="213181" y="80902"/>
                    </a:cubicBezTo>
                    <a:cubicBezTo>
                      <a:pt x="218095" y="52137"/>
                      <a:pt x="216657" y="49859"/>
                      <a:pt x="188731" y="43148"/>
                    </a:cubicBezTo>
                    <a:cubicBezTo>
                      <a:pt x="131441" y="29364"/>
                      <a:pt x="74030" y="15701"/>
                      <a:pt x="16620" y="1918"/>
                    </a:cubicBezTo>
                    <a:cubicBezTo>
                      <a:pt x="14103" y="1318"/>
                      <a:pt x="11466" y="959"/>
                      <a:pt x="643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52" name="Graphic 3">
              <a:extLst>
                <a:ext uri="{FF2B5EF4-FFF2-40B4-BE49-F238E27FC236}">
                  <a16:creationId xmlns:a16="http://schemas.microsoft.com/office/drawing/2014/main" id="{A75DA969-6B61-9AC2-F966-AE7452986998}"/>
                </a:ext>
              </a:extLst>
            </p:cNvPr>
            <p:cNvGrpSpPr/>
            <p:nvPr/>
          </p:nvGrpSpPr>
          <p:grpSpPr>
            <a:xfrm>
              <a:off x="1207781" y="1756712"/>
              <a:ext cx="119935" cy="659120"/>
              <a:chOff x="1207781" y="1756712"/>
              <a:chExt cx="119935" cy="659120"/>
            </a:xfrm>
            <a:grpFill/>
          </p:grpSpPr>
          <p:sp>
            <p:nvSpPr>
              <p:cNvPr id="261" name="Freeform: Shape 149">
                <a:extLst>
                  <a:ext uri="{FF2B5EF4-FFF2-40B4-BE49-F238E27FC236}">
                    <a16:creationId xmlns:a16="http://schemas.microsoft.com/office/drawing/2014/main" id="{84EEAC05-F3E7-8458-7C27-7015C6E1D2B9}"/>
                  </a:ext>
                </a:extLst>
              </p:cNvPr>
              <p:cNvSpPr/>
              <p:nvPr/>
            </p:nvSpPr>
            <p:spPr>
              <a:xfrm>
                <a:off x="1207781" y="1756712"/>
                <a:ext cx="40831" cy="71593"/>
              </a:xfrm>
              <a:custGeom>
                <a:avLst/>
                <a:gdLst>
                  <a:gd name="connsiteX0" fmla="*/ 22693 w 40831"/>
                  <a:gd name="connsiteY0" fmla="*/ 71594 h 71593"/>
                  <a:gd name="connsiteX1" fmla="*/ 4955 w 40831"/>
                  <a:gd name="connsiteY1" fmla="*/ 56013 h 71593"/>
                  <a:gd name="connsiteX2" fmla="*/ 160 w 40831"/>
                  <a:gd name="connsiteY2" fmla="*/ 20416 h 71593"/>
                  <a:gd name="connsiteX3" fmla="*/ 15622 w 40831"/>
                  <a:gd name="connsiteY3" fmla="*/ 160 h 71593"/>
                  <a:gd name="connsiteX4" fmla="*/ 35877 w 40831"/>
                  <a:gd name="connsiteY4" fmla="*/ 15622 h 71593"/>
                  <a:gd name="connsiteX5" fmla="*/ 40671 w 40831"/>
                  <a:gd name="connsiteY5" fmla="*/ 51219 h 71593"/>
                  <a:gd name="connsiteX6" fmla="*/ 25210 w 40831"/>
                  <a:gd name="connsiteY6" fmla="*/ 71474 h 71593"/>
                  <a:gd name="connsiteX7" fmla="*/ 22813 w 40831"/>
                  <a:gd name="connsiteY7" fmla="*/ 71594 h 71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93">
                    <a:moveTo>
                      <a:pt x="22693" y="71594"/>
                    </a:moveTo>
                    <a:cubicBezTo>
                      <a:pt x="13824" y="71594"/>
                      <a:pt x="6153" y="65002"/>
                      <a:pt x="4955" y="56013"/>
                    </a:cubicBezTo>
                    <a:lnTo>
                      <a:pt x="160" y="20416"/>
                    </a:lnTo>
                    <a:cubicBezTo>
                      <a:pt x="-1158" y="10588"/>
                      <a:pt x="5794" y="1479"/>
                      <a:pt x="15622" y="160"/>
                    </a:cubicBezTo>
                    <a:cubicBezTo>
                      <a:pt x="25450" y="-1158"/>
                      <a:pt x="34559" y="5794"/>
                      <a:pt x="35877" y="15622"/>
                    </a:cubicBezTo>
                    <a:lnTo>
                      <a:pt x="40671" y="51219"/>
                    </a:lnTo>
                    <a:cubicBezTo>
                      <a:pt x="41990" y="61047"/>
                      <a:pt x="35038" y="70156"/>
                      <a:pt x="25210" y="71474"/>
                    </a:cubicBezTo>
                    <a:cubicBezTo>
                      <a:pt x="24371" y="71474"/>
                      <a:pt x="23532" y="71594"/>
                      <a:pt x="22813" y="715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2" name="Freeform: Shape 150">
                <a:extLst>
                  <a:ext uri="{FF2B5EF4-FFF2-40B4-BE49-F238E27FC236}">
                    <a16:creationId xmlns:a16="http://schemas.microsoft.com/office/drawing/2014/main" id="{BA87AC83-24FA-4FC9-D946-124B0318E86D}"/>
                  </a:ext>
                </a:extLst>
              </p:cNvPr>
              <p:cNvSpPr/>
              <p:nvPr/>
            </p:nvSpPr>
            <p:spPr>
              <a:xfrm>
                <a:off x="1223123" y="1871078"/>
                <a:ext cx="89133" cy="430294"/>
              </a:xfrm>
              <a:custGeom>
                <a:avLst/>
                <a:gdLst>
                  <a:gd name="connsiteX0" fmla="*/ 70995 w 89133"/>
                  <a:gd name="connsiteY0" fmla="*/ 430294 h 430294"/>
                  <a:gd name="connsiteX1" fmla="*/ 53256 w 89133"/>
                  <a:gd name="connsiteY1" fmla="*/ 414713 h 430294"/>
                  <a:gd name="connsiteX2" fmla="*/ 42589 w 89133"/>
                  <a:gd name="connsiteY2" fmla="*/ 335849 h 430294"/>
                  <a:gd name="connsiteX3" fmla="*/ 58050 w 89133"/>
                  <a:gd name="connsiteY3" fmla="*/ 315593 h 430294"/>
                  <a:gd name="connsiteX4" fmla="*/ 78306 w 89133"/>
                  <a:gd name="connsiteY4" fmla="*/ 331055 h 430294"/>
                  <a:gd name="connsiteX5" fmla="*/ 88973 w 89133"/>
                  <a:gd name="connsiteY5" fmla="*/ 409919 h 430294"/>
                  <a:gd name="connsiteX6" fmla="*/ 73511 w 89133"/>
                  <a:gd name="connsiteY6" fmla="*/ 430174 h 430294"/>
                  <a:gd name="connsiteX7" fmla="*/ 71114 w 89133"/>
                  <a:gd name="connsiteY7" fmla="*/ 430294 h 430294"/>
                  <a:gd name="connsiteX8" fmla="*/ 49780 w 89133"/>
                  <a:gd name="connsiteY8" fmla="*/ 272566 h 430294"/>
                  <a:gd name="connsiteX9" fmla="*/ 32042 w 89133"/>
                  <a:gd name="connsiteY9" fmla="*/ 256985 h 430294"/>
                  <a:gd name="connsiteX10" fmla="*/ 21375 w 89133"/>
                  <a:gd name="connsiteY10" fmla="*/ 178120 h 430294"/>
                  <a:gd name="connsiteX11" fmla="*/ 36836 w 89133"/>
                  <a:gd name="connsiteY11" fmla="*/ 157865 h 430294"/>
                  <a:gd name="connsiteX12" fmla="*/ 57091 w 89133"/>
                  <a:gd name="connsiteY12" fmla="*/ 173326 h 430294"/>
                  <a:gd name="connsiteX13" fmla="*/ 67758 w 89133"/>
                  <a:gd name="connsiteY13" fmla="*/ 252190 h 430294"/>
                  <a:gd name="connsiteX14" fmla="*/ 52297 w 89133"/>
                  <a:gd name="connsiteY14" fmla="*/ 272446 h 430294"/>
                  <a:gd name="connsiteX15" fmla="*/ 49900 w 89133"/>
                  <a:gd name="connsiteY15" fmla="*/ 272566 h 430294"/>
                  <a:gd name="connsiteX16" fmla="*/ 28566 w 89133"/>
                  <a:gd name="connsiteY16" fmla="*/ 114837 h 430294"/>
                  <a:gd name="connsiteX17" fmla="*/ 10828 w 89133"/>
                  <a:gd name="connsiteY17" fmla="*/ 99256 h 430294"/>
                  <a:gd name="connsiteX18" fmla="*/ 160 w 89133"/>
                  <a:gd name="connsiteY18" fmla="*/ 20392 h 430294"/>
                  <a:gd name="connsiteX19" fmla="*/ 15622 w 89133"/>
                  <a:gd name="connsiteY19" fmla="*/ 136 h 430294"/>
                  <a:gd name="connsiteX20" fmla="*/ 35877 w 89133"/>
                  <a:gd name="connsiteY20" fmla="*/ 15598 h 430294"/>
                  <a:gd name="connsiteX21" fmla="*/ 46544 w 89133"/>
                  <a:gd name="connsiteY21" fmla="*/ 94462 h 430294"/>
                  <a:gd name="connsiteX22" fmla="*/ 31083 w 89133"/>
                  <a:gd name="connsiteY22" fmla="*/ 114717 h 430294"/>
                  <a:gd name="connsiteX23" fmla="*/ 28686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70995" y="430294"/>
                    </a:moveTo>
                    <a:cubicBezTo>
                      <a:pt x="62125" y="430294"/>
                      <a:pt x="54455" y="423702"/>
                      <a:pt x="53256" y="414713"/>
                    </a:cubicBezTo>
                    <a:lnTo>
                      <a:pt x="42589" y="335849"/>
                    </a:lnTo>
                    <a:cubicBezTo>
                      <a:pt x="41271" y="326021"/>
                      <a:pt x="48222" y="316912"/>
                      <a:pt x="58050" y="315593"/>
                    </a:cubicBezTo>
                    <a:cubicBezTo>
                      <a:pt x="67878" y="314395"/>
                      <a:pt x="76987" y="321227"/>
                      <a:pt x="78306" y="331055"/>
                    </a:cubicBezTo>
                    <a:lnTo>
                      <a:pt x="88973" y="409919"/>
                    </a:lnTo>
                    <a:cubicBezTo>
                      <a:pt x="90291" y="419747"/>
                      <a:pt x="83340" y="428856"/>
                      <a:pt x="73511" y="430174"/>
                    </a:cubicBezTo>
                    <a:cubicBezTo>
                      <a:pt x="72672" y="430174"/>
                      <a:pt x="71834" y="430294"/>
                      <a:pt x="71114" y="430294"/>
                    </a:cubicBezTo>
                    <a:close/>
                    <a:moveTo>
                      <a:pt x="49780" y="272566"/>
                    </a:moveTo>
                    <a:cubicBezTo>
                      <a:pt x="40911" y="272566"/>
                      <a:pt x="33240" y="265974"/>
                      <a:pt x="32042" y="256985"/>
                    </a:cubicBezTo>
                    <a:lnTo>
                      <a:pt x="21375" y="178120"/>
                    </a:lnTo>
                    <a:cubicBezTo>
                      <a:pt x="20056" y="168292"/>
                      <a:pt x="27008" y="159183"/>
                      <a:pt x="36836" y="157865"/>
                    </a:cubicBezTo>
                    <a:cubicBezTo>
                      <a:pt x="46664" y="156666"/>
                      <a:pt x="55773" y="163498"/>
                      <a:pt x="57091" y="173326"/>
                    </a:cubicBezTo>
                    <a:lnTo>
                      <a:pt x="67758" y="252190"/>
                    </a:lnTo>
                    <a:cubicBezTo>
                      <a:pt x="69077" y="262018"/>
                      <a:pt x="62125" y="271127"/>
                      <a:pt x="52297" y="272446"/>
                    </a:cubicBezTo>
                    <a:cubicBezTo>
                      <a:pt x="51458" y="272446"/>
                      <a:pt x="50619" y="272566"/>
                      <a:pt x="49900" y="272566"/>
                    </a:cubicBezTo>
                    <a:close/>
                    <a:moveTo>
                      <a:pt x="28566" y="114837"/>
                    </a:moveTo>
                    <a:cubicBezTo>
                      <a:pt x="19697" y="114837"/>
                      <a:pt x="12026" y="108245"/>
                      <a:pt x="10828" y="99256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6544" y="94462"/>
                    </a:lnTo>
                    <a:cubicBezTo>
                      <a:pt x="47863" y="104290"/>
                      <a:pt x="40911" y="113399"/>
                      <a:pt x="31083" y="114717"/>
                    </a:cubicBezTo>
                    <a:cubicBezTo>
                      <a:pt x="30244" y="114717"/>
                      <a:pt x="29405" y="114837"/>
                      <a:pt x="28686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3" name="Freeform: Shape 151">
                <a:extLst>
                  <a:ext uri="{FF2B5EF4-FFF2-40B4-BE49-F238E27FC236}">
                    <a16:creationId xmlns:a16="http://schemas.microsoft.com/office/drawing/2014/main" id="{0068E4F2-5A63-2A7E-304D-F40F126502E8}"/>
                  </a:ext>
                </a:extLst>
              </p:cNvPr>
              <p:cNvSpPr/>
              <p:nvPr/>
            </p:nvSpPr>
            <p:spPr>
              <a:xfrm>
                <a:off x="1286885" y="2344263"/>
                <a:ext cx="40831" cy="71569"/>
              </a:xfrm>
              <a:custGeom>
                <a:avLst/>
                <a:gdLst>
                  <a:gd name="connsiteX0" fmla="*/ 22693 w 40831"/>
                  <a:gd name="connsiteY0" fmla="*/ 71570 h 71569"/>
                  <a:gd name="connsiteX1" fmla="*/ 4955 w 40831"/>
                  <a:gd name="connsiteY1" fmla="*/ 55989 h 71569"/>
                  <a:gd name="connsiteX2" fmla="*/ 160 w 40831"/>
                  <a:gd name="connsiteY2" fmla="*/ 20392 h 71569"/>
                  <a:gd name="connsiteX3" fmla="*/ 15622 w 40831"/>
                  <a:gd name="connsiteY3" fmla="*/ 136 h 71569"/>
                  <a:gd name="connsiteX4" fmla="*/ 35877 w 40831"/>
                  <a:gd name="connsiteY4" fmla="*/ 15598 h 71569"/>
                  <a:gd name="connsiteX5" fmla="*/ 40671 w 40831"/>
                  <a:gd name="connsiteY5" fmla="*/ 51194 h 71569"/>
                  <a:gd name="connsiteX6" fmla="*/ 25210 w 40831"/>
                  <a:gd name="connsiteY6" fmla="*/ 71450 h 71569"/>
                  <a:gd name="connsiteX7" fmla="*/ 22813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22693" y="71570"/>
                    </a:moveTo>
                    <a:cubicBezTo>
                      <a:pt x="13824" y="71570"/>
                      <a:pt x="6153" y="64978"/>
                      <a:pt x="4955" y="55989"/>
                    </a:cubicBezTo>
                    <a:lnTo>
                      <a:pt x="160" y="20392"/>
                    </a:lnTo>
                    <a:cubicBezTo>
                      <a:pt x="-1158" y="10564"/>
                      <a:pt x="5794" y="1455"/>
                      <a:pt x="15622" y="136"/>
                    </a:cubicBezTo>
                    <a:cubicBezTo>
                      <a:pt x="25450" y="-1062"/>
                      <a:pt x="34559" y="5770"/>
                      <a:pt x="35877" y="15598"/>
                    </a:cubicBezTo>
                    <a:lnTo>
                      <a:pt x="40671" y="51194"/>
                    </a:lnTo>
                    <a:cubicBezTo>
                      <a:pt x="41990" y="61022"/>
                      <a:pt x="35038" y="70131"/>
                      <a:pt x="25210" y="71450"/>
                    </a:cubicBezTo>
                    <a:cubicBezTo>
                      <a:pt x="24371" y="71450"/>
                      <a:pt x="23532" y="71570"/>
                      <a:pt x="22813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53" name="Graphic 3">
              <a:extLst>
                <a:ext uri="{FF2B5EF4-FFF2-40B4-BE49-F238E27FC236}">
                  <a16:creationId xmlns:a16="http://schemas.microsoft.com/office/drawing/2014/main" id="{FD3ADB39-6F43-E8AC-7112-DF185F5F20F9}"/>
                </a:ext>
              </a:extLst>
            </p:cNvPr>
            <p:cNvGrpSpPr/>
            <p:nvPr/>
          </p:nvGrpSpPr>
          <p:grpSpPr>
            <a:xfrm>
              <a:off x="955967" y="1726773"/>
              <a:ext cx="119935" cy="659096"/>
              <a:chOff x="955967" y="1726773"/>
              <a:chExt cx="119935" cy="659096"/>
            </a:xfrm>
            <a:grpFill/>
          </p:grpSpPr>
          <p:sp>
            <p:nvSpPr>
              <p:cNvPr id="258" name="Freeform: Shape 146">
                <a:extLst>
                  <a:ext uri="{FF2B5EF4-FFF2-40B4-BE49-F238E27FC236}">
                    <a16:creationId xmlns:a16="http://schemas.microsoft.com/office/drawing/2014/main" id="{15B5013E-E15E-6F80-EDF7-C3A2A63F9DF3}"/>
                  </a:ext>
                </a:extLst>
              </p:cNvPr>
              <p:cNvSpPr/>
              <p:nvPr/>
            </p:nvSpPr>
            <p:spPr>
              <a:xfrm>
                <a:off x="1035071" y="1726773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59" name="Freeform: Shape 147">
                <a:extLst>
                  <a:ext uri="{FF2B5EF4-FFF2-40B4-BE49-F238E27FC236}">
                    <a16:creationId xmlns:a16="http://schemas.microsoft.com/office/drawing/2014/main" id="{7A3C832F-66EC-F000-C41A-A6AEE02AFDA6}"/>
                  </a:ext>
                </a:extLst>
              </p:cNvPr>
              <p:cNvSpPr/>
              <p:nvPr/>
            </p:nvSpPr>
            <p:spPr>
              <a:xfrm>
                <a:off x="971428" y="1841114"/>
                <a:ext cx="89133" cy="430294"/>
              </a:xfrm>
              <a:custGeom>
                <a:avLst/>
                <a:gdLst>
                  <a:gd name="connsiteX0" fmla="*/ 18019 w 89133"/>
                  <a:gd name="connsiteY0" fmla="*/ 430294 h 430294"/>
                  <a:gd name="connsiteX1" fmla="*/ 15622 w 89133"/>
                  <a:gd name="connsiteY1" fmla="*/ 430174 h 430294"/>
                  <a:gd name="connsiteX2" fmla="*/ 160 w 89133"/>
                  <a:gd name="connsiteY2" fmla="*/ 409919 h 430294"/>
                  <a:gd name="connsiteX3" fmla="*/ 10828 w 89133"/>
                  <a:gd name="connsiteY3" fmla="*/ 331055 h 430294"/>
                  <a:gd name="connsiteX4" fmla="*/ 31083 w 89133"/>
                  <a:gd name="connsiteY4" fmla="*/ 315593 h 430294"/>
                  <a:gd name="connsiteX5" fmla="*/ 46544 w 89133"/>
                  <a:gd name="connsiteY5" fmla="*/ 335849 h 430294"/>
                  <a:gd name="connsiteX6" fmla="*/ 35877 w 89133"/>
                  <a:gd name="connsiteY6" fmla="*/ 414713 h 430294"/>
                  <a:gd name="connsiteX7" fmla="*/ 18139 w 89133"/>
                  <a:gd name="connsiteY7" fmla="*/ 430294 h 430294"/>
                  <a:gd name="connsiteX8" fmla="*/ 39233 w 89133"/>
                  <a:gd name="connsiteY8" fmla="*/ 272566 h 430294"/>
                  <a:gd name="connsiteX9" fmla="*/ 36836 w 89133"/>
                  <a:gd name="connsiteY9" fmla="*/ 272446 h 430294"/>
                  <a:gd name="connsiteX10" fmla="*/ 21375 w 89133"/>
                  <a:gd name="connsiteY10" fmla="*/ 252190 h 430294"/>
                  <a:gd name="connsiteX11" fmla="*/ 32042 w 89133"/>
                  <a:gd name="connsiteY11" fmla="*/ 173326 h 430294"/>
                  <a:gd name="connsiteX12" fmla="*/ 52297 w 89133"/>
                  <a:gd name="connsiteY12" fmla="*/ 157865 h 430294"/>
                  <a:gd name="connsiteX13" fmla="*/ 67758 w 89133"/>
                  <a:gd name="connsiteY13" fmla="*/ 178120 h 430294"/>
                  <a:gd name="connsiteX14" fmla="*/ 57091 w 89133"/>
                  <a:gd name="connsiteY14" fmla="*/ 256985 h 430294"/>
                  <a:gd name="connsiteX15" fmla="*/ 39353 w 89133"/>
                  <a:gd name="connsiteY15" fmla="*/ 272566 h 430294"/>
                  <a:gd name="connsiteX16" fmla="*/ 60447 w 89133"/>
                  <a:gd name="connsiteY16" fmla="*/ 114837 h 430294"/>
                  <a:gd name="connsiteX17" fmla="*/ 58050 w 89133"/>
                  <a:gd name="connsiteY17" fmla="*/ 114717 h 430294"/>
                  <a:gd name="connsiteX18" fmla="*/ 42589 w 89133"/>
                  <a:gd name="connsiteY18" fmla="*/ 94462 h 430294"/>
                  <a:gd name="connsiteX19" fmla="*/ 53256 w 89133"/>
                  <a:gd name="connsiteY19" fmla="*/ 15598 h 430294"/>
                  <a:gd name="connsiteX20" fmla="*/ 73511 w 89133"/>
                  <a:gd name="connsiteY20" fmla="*/ 136 h 430294"/>
                  <a:gd name="connsiteX21" fmla="*/ 88973 w 89133"/>
                  <a:gd name="connsiteY21" fmla="*/ 20392 h 430294"/>
                  <a:gd name="connsiteX22" fmla="*/ 78306 w 89133"/>
                  <a:gd name="connsiteY22" fmla="*/ 99256 h 430294"/>
                  <a:gd name="connsiteX23" fmla="*/ 60567 w 89133"/>
                  <a:gd name="connsiteY23" fmla="*/ 114837 h 430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133" h="430294">
                    <a:moveTo>
                      <a:pt x="18019" y="430294"/>
                    </a:moveTo>
                    <a:cubicBezTo>
                      <a:pt x="17180" y="430294"/>
                      <a:pt x="16461" y="430294"/>
                      <a:pt x="15622" y="430174"/>
                    </a:cubicBezTo>
                    <a:cubicBezTo>
                      <a:pt x="5794" y="428856"/>
                      <a:pt x="-1158" y="419747"/>
                      <a:pt x="160" y="409919"/>
                    </a:cubicBezTo>
                    <a:lnTo>
                      <a:pt x="10828" y="331055"/>
                    </a:lnTo>
                    <a:cubicBezTo>
                      <a:pt x="12146" y="321227"/>
                      <a:pt x="21255" y="314395"/>
                      <a:pt x="31083" y="315593"/>
                    </a:cubicBezTo>
                    <a:cubicBezTo>
                      <a:pt x="40911" y="316912"/>
                      <a:pt x="47863" y="326021"/>
                      <a:pt x="46544" y="335849"/>
                    </a:cubicBezTo>
                    <a:lnTo>
                      <a:pt x="35877" y="414713"/>
                    </a:lnTo>
                    <a:cubicBezTo>
                      <a:pt x="34679" y="423702"/>
                      <a:pt x="26888" y="430294"/>
                      <a:pt x="18139" y="430294"/>
                    </a:cubicBezTo>
                    <a:close/>
                    <a:moveTo>
                      <a:pt x="39233" y="272566"/>
                    </a:moveTo>
                    <a:cubicBezTo>
                      <a:pt x="38394" y="272566"/>
                      <a:pt x="37675" y="272566"/>
                      <a:pt x="36836" y="272446"/>
                    </a:cubicBezTo>
                    <a:cubicBezTo>
                      <a:pt x="27008" y="271127"/>
                      <a:pt x="20056" y="262018"/>
                      <a:pt x="21375" y="252190"/>
                    </a:cubicBezTo>
                    <a:lnTo>
                      <a:pt x="32042" y="173326"/>
                    </a:lnTo>
                    <a:cubicBezTo>
                      <a:pt x="33360" y="163498"/>
                      <a:pt x="42469" y="156666"/>
                      <a:pt x="52297" y="157865"/>
                    </a:cubicBezTo>
                    <a:cubicBezTo>
                      <a:pt x="62125" y="159183"/>
                      <a:pt x="69077" y="168292"/>
                      <a:pt x="67758" y="178120"/>
                    </a:cubicBezTo>
                    <a:lnTo>
                      <a:pt x="57091" y="256985"/>
                    </a:lnTo>
                    <a:cubicBezTo>
                      <a:pt x="55893" y="265974"/>
                      <a:pt x="48102" y="272566"/>
                      <a:pt x="39353" y="272566"/>
                    </a:cubicBezTo>
                    <a:close/>
                    <a:moveTo>
                      <a:pt x="60447" y="114837"/>
                    </a:moveTo>
                    <a:cubicBezTo>
                      <a:pt x="59608" y="114837"/>
                      <a:pt x="58889" y="114837"/>
                      <a:pt x="58050" y="114717"/>
                    </a:cubicBezTo>
                    <a:cubicBezTo>
                      <a:pt x="48222" y="113399"/>
                      <a:pt x="41271" y="104290"/>
                      <a:pt x="42589" y="94462"/>
                    </a:cubicBezTo>
                    <a:lnTo>
                      <a:pt x="53256" y="15598"/>
                    </a:lnTo>
                    <a:cubicBezTo>
                      <a:pt x="54574" y="5770"/>
                      <a:pt x="63683" y="-1062"/>
                      <a:pt x="73511" y="136"/>
                    </a:cubicBezTo>
                    <a:cubicBezTo>
                      <a:pt x="83340" y="1455"/>
                      <a:pt x="90291" y="10564"/>
                      <a:pt x="88973" y="20392"/>
                    </a:cubicBezTo>
                    <a:lnTo>
                      <a:pt x="78306" y="99256"/>
                    </a:lnTo>
                    <a:cubicBezTo>
                      <a:pt x="77107" y="108245"/>
                      <a:pt x="69317" y="114837"/>
                      <a:pt x="60567" y="114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60" name="Freeform: Shape 148">
                <a:extLst>
                  <a:ext uri="{FF2B5EF4-FFF2-40B4-BE49-F238E27FC236}">
                    <a16:creationId xmlns:a16="http://schemas.microsoft.com/office/drawing/2014/main" id="{46EE112A-9344-1D92-F3FA-EEC9C10B458D}"/>
                  </a:ext>
                </a:extLst>
              </p:cNvPr>
              <p:cNvSpPr/>
              <p:nvPr/>
            </p:nvSpPr>
            <p:spPr>
              <a:xfrm>
                <a:off x="955967" y="2314300"/>
                <a:ext cx="40831" cy="71569"/>
              </a:xfrm>
              <a:custGeom>
                <a:avLst/>
                <a:gdLst>
                  <a:gd name="connsiteX0" fmla="*/ 18019 w 40831"/>
                  <a:gd name="connsiteY0" fmla="*/ 71570 h 71569"/>
                  <a:gd name="connsiteX1" fmla="*/ 15622 w 40831"/>
                  <a:gd name="connsiteY1" fmla="*/ 71450 h 71569"/>
                  <a:gd name="connsiteX2" fmla="*/ 160 w 40831"/>
                  <a:gd name="connsiteY2" fmla="*/ 51194 h 71569"/>
                  <a:gd name="connsiteX3" fmla="*/ 4955 w 40831"/>
                  <a:gd name="connsiteY3" fmla="*/ 15598 h 71569"/>
                  <a:gd name="connsiteX4" fmla="*/ 25210 w 40831"/>
                  <a:gd name="connsiteY4" fmla="*/ 136 h 71569"/>
                  <a:gd name="connsiteX5" fmla="*/ 40671 w 40831"/>
                  <a:gd name="connsiteY5" fmla="*/ 20392 h 71569"/>
                  <a:gd name="connsiteX6" fmla="*/ 35877 w 40831"/>
                  <a:gd name="connsiteY6" fmla="*/ 55989 h 71569"/>
                  <a:gd name="connsiteX7" fmla="*/ 18139 w 40831"/>
                  <a:gd name="connsiteY7" fmla="*/ 71570 h 7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831" h="71569">
                    <a:moveTo>
                      <a:pt x="18019" y="71570"/>
                    </a:moveTo>
                    <a:cubicBezTo>
                      <a:pt x="17180" y="71570"/>
                      <a:pt x="16461" y="71570"/>
                      <a:pt x="15622" y="71450"/>
                    </a:cubicBezTo>
                    <a:cubicBezTo>
                      <a:pt x="5794" y="70131"/>
                      <a:pt x="-1158" y="61022"/>
                      <a:pt x="160" y="51194"/>
                    </a:cubicBezTo>
                    <a:lnTo>
                      <a:pt x="4955" y="15598"/>
                    </a:lnTo>
                    <a:cubicBezTo>
                      <a:pt x="6273" y="5770"/>
                      <a:pt x="15382" y="-1062"/>
                      <a:pt x="25210" y="136"/>
                    </a:cubicBezTo>
                    <a:cubicBezTo>
                      <a:pt x="35038" y="1455"/>
                      <a:pt x="41990" y="10564"/>
                      <a:pt x="40671" y="20392"/>
                    </a:cubicBezTo>
                    <a:lnTo>
                      <a:pt x="35877" y="55989"/>
                    </a:lnTo>
                    <a:cubicBezTo>
                      <a:pt x="34679" y="64978"/>
                      <a:pt x="26888" y="71570"/>
                      <a:pt x="18139" y="7157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  <p:grpSp>
          <p:nvGrpSpPr>
            <p:cNvPr id="254" name="Graphic 3">
              <a:extLst>
                <a:ext uri="{FF2B5EF4-FFF2-40B4-BE49-F238E27FC236}">
                  <a16:creationId xmlns:a16="http://schemas.microsoft.com/office/drawing/2014/main" id="{96FB2C46-1AF1-DDD0-8E52-19A7D39CD34A}"/>
                </a:ext>
              </a:extLst>
            </p:cNvPr>
            <p:cNvGrpSpPr/>
            <p:nvPr/>
          </p:nvGrpSpPr>
          <p:grpSpPr>
            <a:xfrm>
              <a:off x="1111813" y="1750610"/>
              <a:ext cx="47952" cy="653237"/>
              <a:chOff x="1111813" y="1750610"/>
              <a:chExt cx="47952" cy="653237"/>
            </a:xfrm>
            <a:grpFill/>
          </p:grpSpPr>
          <p:sp>
            <p:nvSpPr>
              <p:cNvPr id="255" name="Freeform: Shape 143">
                <a:extLst>
                  <a:ext uri="{FF2B5EF4-FFF2-40B4-BE49-F238E27FC236}">
                    <a16:creationId xmlns:a16="http://schemas.microsoft.com/office/drawing/2014/main" id="{D1BC97AF-8D46-77F7-A087-4D8AE504BEFF}"/>
                  </a:ext>
                </a:extLst>
              </p:cNvPr>
              <p:cNvSpPr/>
              <p:nvPr/>
            </p:nvSpPr>
            <p:spPr>
              <a:xfrm>
                <a:off x="1123079" y="1750610"/>
                <a:ext cx="36686" cy="71943"/>
              </a:xfrm>
              <a:custGeom>
                <a:avLst/>
                <a:gdLst>
                  <a:gd name="connsiteX0" fmla="*/ 17983 w 36686"/>
                  <a:gd name="connsiteY0" fmla="*/ 71943 h 71943"/>
                  <a:gd name="connsiteX1" fmla="*/ 17624 w 36686"/>
                  <a:gd name="connsiteY1" fmla="*/ 71943 h 71943"/>
                  <a:gd name="connsiteX2" fmla="*/ 5 w 36686"/>
                  <a:gd name="connsiteY2" fmla="*/ 53606 h 71943"/>
                  <a:gd name="connsiteX3" fmla="*/ 724 w 36686"/>
                  <a:gd name="connsiteY3" fmla="*/ 17649 h 71943"/>
                  <a:gd name="connsiteX4" fmla="*/ 19062 w 36686"/>
                  <a:gd name="connsiteY4" fmla="*/ 31 h 71943"/>
                  <a:gd name="connsiteX5" fmla="*/ 36681 w 36686"/>
                  <a:gd name="connsiteY5" fmla="*/ 18368 h 71943"/>
                  <a:gd name="connsiteX6" fmla="*/ 35962 w 36686"/>
                  <a:gd name="connsiteY6" fmla="*/ 54325 h 71943"/>
                  <a:gd name="connsiteX7" fmla="*/ 17983 w 36686"/>
                  <a:gd name="connsiteY7" fmla="*/ 71943 h 71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43">
                    <a:moveTo>
                      <a:pt x="17983" y="71943"/>
                    </a:moveTo>
                    <a:cubicBezTo>
                      <a:pt x="17983" y="71943"/>
                      <a:pt x="17744" y="71943"/>
                      <a:pt x="17624" y="71943"/>
                    </a:cubicBezTo>
                    <a:cubicBezTo>
                      <a:pt x="7676" y="71704"/>
                      <a:pt x="-234" y="63554"/>
                      <a:pt x="5" y="53606"/>
                    </a:cubicBezTo>
                    <a:lnTo>
                      <a:pt x="724" y="17649"/>
                    </a:lnTo>
                    <a:cubicBezTo>
                      <a:pt x="964" y="7701"/>
                      <a:pt x="8994" y="-569"/>
                      <a:pt x="19062" y="31"/>
                    </a:cubicBezTo>
                    <a:cubicBezTo>
                      <a:pt x="29010" y="270"/>
                      <a:pt x="36921" y="8420"/>
                      <a:pt x="36681" y="18368"/>
                    </a:cubicBezTo>
                    <a:lnTo>
                      <a:pt x="35962" y="54325"/>
                    </a:lnTo>
                    <a:cubicBezTo>
                      <a:pt x="35722" y="64153"/>
                      <a:pt x="27812" y="71943"/>
                      <a:pt x="17983" y="71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56" name="Freeform: Shape 144">
                <a:extLst>
                  <a:ext uri="{FF2B5EF4-FFF2-40B4-BE49-F238E27FC236}">
                    <a16:creationId xmlns:a16="http://schemas.microsoft.com/office/drawing/2014/main" id="{7C7C7608-3537-85E4-F0D8-24558E1DAF7F}"/>
                  </a:ext>
                </a:extLst>
              </p:cNvPr>
              <p:cNvSpPr/>
              <p:nvPr/>
            </p:nvSpPr>
            <p:spPr>
              <a:xfrm>
                <a:off x="1114090" y="1864497"/>
                <a:ext cx="43517" cy="425488"/>
              </a:xfrm>
              <a:custGeom>
                <a:avLst/>
                <a:gdLst>
                  <a:gd name="connsiteX0" fmla="*/ 17983 w 43517"/>
                  <a:gd name="connsiteY0" fmla="*/ 425489 h 425488"/>
                  <a:gd name="connsiteX1" fmla="*/ 17624 w 43517"/>
                  <a:gd name="connsiteY1" fmla="*/ 425489 h 425488"/>
                  <a:gd name="connsiteX2" fmla="*/ 5 w 43517"/>
                  <a:gd name="connsiteY2" fmla="*/ 407151 h 425488"/>
                  <a:gd name="connsiteX3" fmla="*/ 1563 w 43517"/>
                  <a:gd name="connsiteY3" fmla="*/ 329246 h 425488"/>
                  <a:gd name="connsiteX4" fmla="*/ 19901 w 43517"/>
                  <a:gd name="connsiteY4" fmla="*/ 311627 h 425488"/>
                  <a:gd name="connsiteX5" fmla="*/ 37520 w 43517"/>
                  <a:gd name="connsiteY5" fmla="*/ 329965 h 425488"/>
                  <a:gd name="connsiteX6" fmla="*/ 35962 w 43517"/>
                  <a:gd name="connsiteY6" fmla="*/ 407870 h 425488"/>
                  <a:gd name="connsiteX7" fmla="*/ 17983 w 43517"/>
                  <a:gd name="connsiteY7" fmla="*/ 425489 h 425488"/>
                  <a:gd name="connsiteX8" fmla="*/ 20980 w 43517"/>
                  <a:gd name="connsiteY8" fmla="*/ 269678 h 425488"/>
                  <a:gd name="connsiteX9" fmla="*/ 20620 w 43517"/>
                  <a:gd name="connsiteY9" fmla="*/ 269678 h 425488"/>
                  <a:gd name="connsiteX10" fmla="*/ 3002 w 43517"/>
                  <a:gd name="connsiteY10" fmla="*/ 251340 h 425488"/>
                  <a:gd name="connsiteX11" fmla="*/ 4560 w 43517"/>
                  <a:gd name="connsiteY11" fmla="*/ 173435 h 425488"/>
                  <a:gd name="connsiteX12" fmla="*/ 22898 w 43517"/>
                  <a:gd name="connsiteY12" fmla="*/ 155816 h 425488"/>
                  <a:gd name="connsiteX13" fmla="*/ 40516 w 43517"/>
                  <a:gd name="connsiteY13" fmla="*/ 174154 h 425488"/>
                  <a:gd name="connsiteX14" fmla="*/ 38958 w 43517"/>
                  <a:gd name="connsiteY14" fmla="*/ 252059 h 425488"/>
                  <a:gd name="connsiteX15" fmla="*/ 20980 w 43517"/>
                  <a:gd name="connsiteY15" fmla="*/ 269678 h 425488"/>
                  <a:gd name="connsiteX16" fmla="*/ 23976 w 43517"/>
                  <a:gd name="connsiteY16" fmla="*/ 113867 h 425488"/>
                  <a:gd name="connsiteX17" fmla="*/ 23617 w 43517"/>
                  <a:gd name="connsiteY17" fmla="*/ 113867 h 425488"/>
                  <a:gd name="connsiteX18" fmla="*/ 5998 w 43517"/>
                  <a:gd name="connsiteY18" fmla="*/ 95529 h 425488"/>
                  <a:gd name="connsiteX19" fmla="*/ 7556 w 43517"/>
                  <a:gd name="connsiteY19" fmla="*/ 17624 h 425488"/>
                  <a:gd name="connsiteX20" fmla="*/ 25894 w 43517"/>
                  <a:gd name="connsiteY20" fmla="*/ 5 h 425488"/>
                  <a:gd name="connsiteX21" fmla="*/ 43513 w 43517"/>
                  <a:gd name="connsiteY21" fmla="*/ 18343 h 425488"/>
                  <a:gd name="connsiteX22" fmla="*/ 41954 w 43517"/>
                  <a:gd name="connsiteY22" fmla="*/ 96248 h 425488"/>
                  <a:gd name="connsiteX23" fmla="*/ 23976 w 43517"/>
                  <a:gd name="connsiteY23" fmla="*/ 113867 h 42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3517" h="425488">
                    <a:moveTo>
                      <a:pt x="17983" y="425489"/>
                    </a:moveTo>
                    <a:cubicBezTo>
                      <a:pt x="17983" y="425489"/>
                      <a:pt x="17744" y="425489"/>
                      <a:pt x="17624" y="425489"/>
                    </a:cubicBezTo>
                    <a:cubicBezTo>
                      <a:pt x="7676" y="425249"/>
                      <a:pt x="-234" y="417099"/>
                      <a:pt x="5" y="407151"/>
                    </a:cubicBezTo>
                    <a:lnTo>
                      <a:pt x="1563" y="329246"/>
                    </a:lnTo>
                    <a:cubicBezTo>
                      <a:pt x="1803" y="319298"/>
                      <a:pt x="9714" y="311148"/>
                      <a:pt x="19901" y="311627"/>
                    </a:cubicBezTo>
                    <a:cubicBezTo>
                      <a:pt x="29849" y="311867"/>
                      <a:pt x="37759" y="320017"/>
                      <a:pt x="37520" y="329965"/>
                    </a:cubicBezTo>
                    <a:lnTo>
                      <a:pt x="35962" y="407870"/>
                    </a:lnTo>
                    <a:cubicBezTo>
                      <a:pt x="35722" y="417698"/>
                      <a:pt x="27812" y="425489"/>
                      <a:pt x="17983" y="425489"/>
                    </a:cubicBezTo>
                    <a:close/>
                    <a:moveTo>
                      <a:pt x="20980" y="269678"/>
                    </a:moveTo>
                    <a:cubicBezTo>
                      <a:pt x="20980" y="269678"/>
                      <a:pt x="20740" y="269678"/>
                      <a:pt x="20620" y="269678"/>
                    </a:cubicBezTo>
                    <a:cubicBezTo>
                      <a:pt x="10672" y="269438"/>
                      <a:pt x="2762" y="261288"/>
                      <a:pt x="3002" y="251340"/>
                    </a:cubicBezTo>
                    <a:lnTo>
                      <a:pt x="4560" y="173435"/>
                    </a:lnTo>
                    <a:cubicBezTo>
                      <a:pt x="4799" y="163487"/>
                      <a:pt x="12590" y="155457"/>
                      <a:pt x="22898" y="155816"/>
                    </a:cubicBezTo>
                    <a:cubicBezTo>
                      <a:pt x="32845" y="156056"/>
                      <a:pt x="40756" y="164206"/>
                      <a:pt x="40516" y="174154"/>
                    </a:cubicBezTo>
                    <a:lnTo>
                      <a:pt x="38958" y="252059"/>
                    </a:lnTo>
                    <a:cubicBezTo>
                      <a:pt x="38718" y="261887"/>
                      <a:pt x="30808" y="269678"/>
                      <a:pt x="20980" y="269678"/>
                    </a:cubicBezTo>
                    <a:close/>
                    <a:moveTo>
                      <a:pt x="23976" y="113867"/>
                    </a:moveTo>
                    <a:cubicBezTo>
                      <a:pt x="23976" y="113867"/>
                      <a:pt x="23737" y="113867"/>
                      <a:pt x="23617" y="113867"/>
                    </a:cubicBezTo>
                    <a:cubicBezTo>
                      <a:pt x="13669" y="113627"/>
                      <a:pt x="5758" y="105477"/>
                      <a:pt x="5998" y="95529"/>
                    </a:cubicBezTo>
                    <a:lnTo>
                      <a:pt x="7556" y="17624"/>
                    </a:lnTo>
                    <a:cubicBezTo>
                      <a:pt x="7796" y="7676"/>
                      <a:pt x="15586" y="-234"/>
                      <a:pt x="25894" y="5"/>
                    </a:cubicBezTo>
                    <a:cubicBezTo>
                      <a:pt x="35842" y="245"/>
                      <a:pt x="43752" y="8395"/>
                      <a:pt x="43513" y="18343"/>
                    </a:cubicBezTo>
                    <a:lnTo>
                      <a:pt x="41954" y="96248"/>
                    </a:lnTo>
                    <a:cubicBezTo>
                      <a:pt x="41715" y="106077"/>
                      <a:pt x="33804" y="113867"/>
                      <a:pt x="23976" y="1138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257" name="Freeform: Shape 145">
                <a:extLst>
                  <a:ext uri="{FF2B5EF4-FFF2-40B4-BE49-F238E27FC236}">
                    <a16:creationId xmlns:a16="http://schemas.microsoft.com/office/drawing/2014/main" id="{8115EAAE-B213-FA32-0BE5-5874FE26F7D1}"/>
                  </a:ext>
                </a:extLst>
              </p:cNvPr>
              <p:cNvSpPr/>
              <p:nvPr/>
            </p:nvSpPr>
            <p:spPr>
              <a:xfrm>
                <a:off x="1111813" y="2331934"/>
                <a:ext cx="36686" cy="71914"/>
              </a:xfrm>
              <a:custGeom>
                <a:avLst/>
                <a:gdLst>
                  <a:gd name="connsiteX0" fmla="*/ 17983 w 36686"/>
                  <a:gd name="connsiteY0" fmla="*/ 71914 h 71914"/>
                  <a:gd name="connsiteX1" fmla="*/ 17624 w 36686"/>
                  <a:gd name="connsiteY1" fmla="*/ 71914 h 71914"/>
                  <a:gd name="connsiteX2" fmla="*/ 5 w 36686"/>
                  <a:gd name="connsiteY2" fmla="*/ 53576 h 71914"/>
                  <a:gd name="connsiteX3" fmla="*/ 724 w 36686"/>
                  <a:gd name="connsiteY3" fmla="*/ 17620 h 71914"/>
                  <a:gd name="connsiteX4" fmla="*/ 19062 w 36686"/>
                  <a:gd name="connsiteY4" fmla="*/ 1 h 71914"/>
                  <a:gd name="connsiteX5" fmla="*/ 36681 w 36686"/>
                  <a:gd name="connsiteY5" fmla="*/ 18339 h 71914"/>
                  <a:gd name="connsiteX6" fmla="*/ 35962 w 36686"/>
                  <a:gd name="connsiteY6" fmla="*/ 54295 h 71914"/>
                  <a:gd name="connsiteX7" fmla="*/ 17983 w 36686"/>
                  <a:gd name="connsiteY7" fmla="*/ 71914 h 7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86" h="71914">
                    <a:moveTo>
                      <a:pt x="17983" y="71914"/>
                    </a:moveTo>
                    <a:cubicBezTo>
                      <a:pt x="17983" y="71914"/>
                      <a:pt x="17744" y="71914"/>
                      <a:pt x="17624" y="71914"/>
                    </a:cubicBezTo>
                    <a:cubicBezTo>
                      <a:pt x="7676" y="71674"/>
                      <a:pt x="-234" y="63524"/>
                      <a:pt x="5" y="53576"/>
                    </a:cubicBezTo>
                    <a:lnTo>
                      <a:pt x="724" y="17620"/>
                    </a:lnTo>
                    <a:cubicBezTo>
                      <a:pt x="964" y="7672"/>
                      <a:pt x="9354" y="-119"/>
                      <a:pt x="19062" y="1"/>
                    </a:cubicBezTo>
                    <a:cubicBezTo>
                      <a:pt x="29010" y="241"/>
                      <a:pt x="36921" y="8391"/>
                      <a:pt x="36681" y="18339"/>
                    </a:cubicBezTo>
                    <a:lnTo>
                      <a:pt x="35962" y="54295"/>
                    </a:lnTo>
                    <a:cubicBezTo>
                      <a:pt x="35722" y="64124"/>
                      <a:pt x="27812" y="71914"/>
                      <a:pt x="17983" y="7191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5713630-B841-B06F-10EA-907DCB83394E}"/>
              </a:ext>
            </a:extLst>
          </p:cNvPr>
          <p:cNvGrpSpPr/>
          <p:nvPr/>
        </p:nvGrpSpPr>
        <p:grpSpPr>
          <a:xfrm>
            <a:off x="6786849" y="5049160"/>
            <a:ext cx="570190" cy="999076"/>
            <a:chOff x="829656" y="827836"/>
            <a:chExt cx="990954" cy="2141822"/>
          </a:xfrm>
          <a:solidFill>
            <a:srgbClr val="FBD815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2A372C33-F9C7-3814-7EEF-A937805DE4FE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56" name="Graphic 11">
              <a:extLst>
                <a:ext uri="{FF2B5EF4-FFF2-40B4-BE49-F238E27FC236}">
                  <a16:creationId xmlns:a16="http://schemas.microsoft.com/office/drawing/2014/main" id="{056F753E-12F6-5306-33E9-C789C2DED3F9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2F3C7F55-F8F9-42AE-B6CB-9C81388E27D5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B7DD3505-9E6A-CE22-D47B-A7468B2970A4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A14740FB-3D99-9C38-3806-223ADF2DD4B4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52FF8174-DD2E-79AC-6133-0158785720E7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CC93191-3BA9-582F-F276-26EB0BFB9737}"/>
              </a:ext>
            </a:extLst>
          </p:cNvPr>
          <p:cNvGrpSpPr/>
          <p:nvPr/>
        </p:nvGrpSpPr>
        <p:grpSpPr>
          <a:xfrm>
            <a:off x="6740594" y="5048874"/>
            <a:ext cx="570190" cy="999076"/>
            <a:chOff x="829656" y="827836"/>
            <a:chExt cx="990954" cy="2141822"/>
          </a:xfrm>
          <a:solidFill>
            <a:srgbClr val="003087"/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609ED6A-E77B-2422-D0CE-B44F0680C762}"/>
                </a:ext>
              </a:extLst>
            </p:cNvPr>
            <p:cNvSpPr/>
            <p:nvPr/>
          </p:nvSpPr>
          <p:spPr>
            <a:xfrm>
              <a:off x="829656" y="1070181"/>
              <a:ext cx="194745" cy="286486"/>
            </a:xfrm>
            <a:custGeom>
              <a:avLst/>
              <a:gdLst>
                <a:gd name="connsiteX0" fmla="*/ 103700 w 194745"/>
                <a:gd name="connsiteY0" fmla="*/ 485 h 286486"/>
                <a:gd name="connsiteX1" fmla="*/ 186961 w 194745"/>
                <a:gd name="connsiteY1" fmla="*/ 158276 h 286486"/>
                <a:gd name="connsiteX2" fmla="*/ 156243 w 194745"/>
                <a:gd name="connsiteY2" fmla="*/ 266758 h 286486"/>
                <a:gd name="connsiteX3" fmla="*/ 40002 w 194745"/>
                <a:gd name="connsiteY3" fmla="*/ 267890 h 286486"/>
                <a:gd name="connsiteX4" fmla="*/ 7344 w 194745"/>
                <a:gd name="connsiteY4" fmla="*/ 160055 h 286486"/>
                <a:gd name="connsiteX5" fmla="*/ 91252 w 194745"/>
                <a:gd name="connsiteY5" fmla="*/ 0 h 286486"/>
                <a:gd name="connsiteX6" fmla="*/ 103700 w 194745"/>
                <a:gd name="connsiteY6" fmla="*/ 323 h 286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45" h="286486">
                  <a:moveTo>
                    <a:pt x="103700" y="485"/>
                  </a:moveTo>
                  <a:cubicBezTo>
                    <a:pt x="131669" y="53028"/>
                    <a:pt x="162064" y="104440"/>
                    <a:pt x="186961" y="158276"/>
                  </a:cubicBezTo>
                  <a:cubicBezTo>
                    <a:pt x="205230" y="198048"/>
                    <a:pt x="189871" y="241375"/>
                    <a:pt x="156243" y="266758"/>
                  </a:cubicBezTo>
                  <a:cubicBezTo>
                    <a:pt x="121807" y="292625"/>
                    <a:pt x="75084" y="293110"/>
                    <a:pt x="40002" y="267890"/>
                  </a:cubicBezTo>
                  <a:cubicBezTo>
                    <a:pt x="5889" y="243316"/>
                    <a:pt x="-10602" y="199503"/>
                    <a:pt x="7344" y="160055"/>
                  </a:cubicBezTo>
                  <a:cubicBezTo>
                    <a:pt x="32241" y="105248"/>
                    <a:pt x="62959" y="53190"/>
                    <a:pt x="91252" y="0"/>
                  </a:cubicBezTo>
                  <a:cubicBezTo>
                    <a:pt x="95455" y="0"/>
                    <a:pt x="99497" y="323"/>
                    <a:pt x="103700" y="32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8341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66837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50255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33673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17091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00510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83928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67346" algn="l" defTabSz="566837" rtl="0" eaLnBrk="1" latinLnBrk="0" hangingPunct="1">
                <a:defRPr sz="11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GB" sz="675"/>
            </a:p>
          </p:txBody>
        </p:sp>
        <p:grpSp>
          <p:nvGrpSpPr>
            <p:cNvPr id="64" name="Graphic 11">
              <a:extLst>
                <a:ext uri="{FF2B5EF4-FFF2-40B4-BE49-F238E27FC236}">
                  <a16:creationId xmlns:a16="http://schemas.microsoft.com/office/drawing/2014/main" id="{1BF41939-C410-379C-66FA-F44686EF7BA4}"/>
                </a:ext>
              </a:extLst>
            </p:cNvPr>
            <p:cNvGrpSpPr/>
            <p:nvPr/>
          </p:nvGrpSpPr>
          <p:grpSpPr>
            <a:xfrm>
              <a:off x="844597" y="827836"/>
              <a:ext cx="976013" cy="2141822"/>
              <a:chOff x="844597" y="827836"/>
              <a:chExt cx="976013" cy="2141822"/>
            </a:xfrm>
            <a:grpFill/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907AED99-FB12-46C3-7626-71AF129A6040}"/>
                  </a:ext>
                </a:extLst>
              </p:cNvPr>
              <p:cNvSpPr/>
              <p:nvPr/>
            </p:nvSpPr>
            <p:spPr>
              <a:xfrm>
                <a:off x="844597" y="1627785"/>
                <a:ext cx="976013" cy="1341873"/>
              </a:xfrm>
              <a:custGeom>
                <a:avLst/>
                <a:gdLst>
                  <a:gd name="connsiteX0" fmla="*/ 976012 w 976013"/>
                  <a:gd name="connsiteY0" fmla="*/ 1016752 h 1341873"/>
                  <a:gd name="connsiteX1" fmla="*/ 683387 w 976013"/>
                  <a:gd name="connsiteY1" fmla="*/ 1340904 h 1341873"/>
                  <a:gd name="connsiteX2" fmla="*/ 295698 w 976013"/>
                  <a:gd name="connsiteY2" fmla="*/ 1341873 h 1341873"/>
                  <a:gd name="connsiteX3" fmla="*/ 1618 w 976013"/>
                  <a:gd name="connsiteY3" fmla="*/ 1019016 h 1341873"/>
                  <a:gd name="connsiteX4" fmla="*/ 1 w 976013"/>
                  <a:gd name="connsiteY4" fmla="*/ 325122 h 1341873"/>
                  <a:gd name="connsiteX5" fmla="*/ 292627 w 976013"/>
                  <a:gd name="connsiteY5" fmla="*/ 971 h 1341873"/>
                  <a:gd name="connsiteX6" fmla="*/ 680315 w 976013"/>
                  <a:gd name="connsiteY6" fmla="*/ 1 h 1341873"/>
                  <a:gd name="connsiteX7" fmla="*/ 974395 w 976013"/>
                  <a:gd name="connsiteY7" fmla="*/ 322858 h 1341873"/>
                  <a:gd name="connsiteX8" fmla="*/ 976012 w 976013"/>
                  <a:gd name="connsiteY8" fmla="*/ 1016752 h 134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6013" h="1341873">
                    <a:moveTo>
                      <a:pt x="976012" y="1016752"/>
                    </a:moveTo>
                    <a:cubicBezTo>
                      <a:pt x="976497" y="1195399"/>
                      <a:pt x="845382" y="1340580"/>
                      <a:pt x="683387" y="1340904"/>
                    </a:cubicBezTo>
                    <a:lnTo>
                      <a:pt x="295698" y="1341873"/>
                    </a:lnTo>
                    <a:cubicBezTo>
                      <a:pt x="133704" y="1342197"/>
                      <a:pt x="2103" y="1197663"/>
                      <a:pt x="1618" y="1019016"/>
                    </a:cubicBezTo>
                    <a:lnTo>
                      <a:pt x="1" y="325122"/>
                    </a:lnTo>
                    <a:cubicBezTo>
                      <a:pt x="-484" y="146475"/>
                      <a:pt x="130632" y="1294"/>
                      <a:pt x="292627" y="971"/>
                    </a:cubicBezTo>
                    <a:lnTo>
                      <a:pt x="680315" y="1"/>
                    </a:lnTo>
                    <a:cubicBezTo>
                      <a:pt x="842310" y="-323"/>
                      <a:pt x="973910" y="144212"/>
                      <a:pt x="974395" y="322858"/>
                    </a:cubicBezTo>
                    <a:lnTo>
                      <a:pt x="976012" y="101675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DF74203A-77F3-140A-F114-D27F13D8797B}"/>
                  </a:ext>
                </a:extLst>
              </p:cNvPr>
              <p:cNvSpPr/>
              <p:nvPr/>
            </p:nvSpPr>
            <p:spPr>
              <a:xfrm>
                <a:off x="1117015" y="1284234"/>
                <a:ext cx="427782" cy="314451"/>
              </a:xfrm>
              <a:custGeom>
                <a:avLst/>
                <a:gdLst>
                  <a:gd name="connsiteX0" fmla="*/ 427298 w 427782"/>
                  <a:gd name="connsiteY0" fmla="*/ 128367 h 314451"/>
                  <a:gd name="connsiteX1" fmla="*/ 427783 w 427782"/>
                  <a:gd name="connsiteY1" fmla="*/ 313481 h 314451"/>
                  <a:gd name="connsiteX2" fmla="*/ 485 w 427782"/>
                  <a:gd name="connsiteY2" fmla="*/ 314451 h 314451"/>
                  <a:gd name="connsiteX3" fmla="*/ 0 w 427782"/>
                  <a:gd name="connsiteY3" fmla="*/ 129337 h 314451"/>
                  <a:gd name="connsiteX4" fmla="*/ 128367 w 427782"/>
                  <a:gd name="connsiteY4" fmla="*/ 324 h 314451"/>
                  <a:gd name="connsiteX5" fmla="*/ 298446 w 427782"/>
                  <a:gd name="connsiteY5" fmla="*/ 0 h 314451"/>
                  <a:gd name="connsiteX6" fmla="*/ 427298 w 427782"/>
                  <a:gd name="connsiteY6" fmla="*/ 128367 h 31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7782" h="314451">
                    <a:moveTo>
                      <a:pt x="427298" y="128367"/>
                    </a:moveTo>
                    <a:lnTo>
                      <a:pt x="427783" y="313481"/>
                    </a:lnTo>
                    <a:lnTo>
                      <a:pt x="485" y="314451"/>
                    </a:lnTo>
                    <a:lnTo>
                      <a:pt x="0" y="129337"/>
                    </a:lnTo>
                    <a:cubicBezTo>
                      <a:pt x="0" y="58202"/>
                      <a:pt x="57232" y="485"/>
                      <a:pt x="128367" y="324"/>
                    </a:cubicBezTo>
                    <a:lnTo>
                      <a:pt x="298446" y="0"/>
                    </a:lnTo>
                    <a:cubicBezTo>
                      <a:pt x="369419" y="-161"/>
                      <a:pt x="427136" y="57232"/>
                      <a:pt x="427298" y="1283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689E1266-1D8E-3A7A-F497-2C4AB76FF4AF}"/>
                  </a:ext>
                </a:extLst>
              </p:cNvPr>
              <p:cNvSpPr/>
              <p:nvPr/>
            </p:nvSpPr>
            <p:spPr>
              <a:xfrm rot="-7800">
                <a:off x="1249186" y="1043650"/>
                <a:ext cx="172503" cy="215507"/>
              </a:xfrm>
              <a:custGeom>
                <a:avLst/>
                <a:gdLst>
                  <a:gd name="connsiteX0" fmla="*/ 0 w 172503"/>
                  <a:gd name="connsiteY0" fmla="*/ 0 h 215507"/>
                  <a:gd name="connsiteX1" fmla="*/ 172503 w 172503"/>
                  <a:gd name="connsiteY1" fmla="*/ 0 h 215507"/>
                  <a:gd name="connsiteX2" fmla="*/ 172503 w 172503"/>
                  <a:gd name="connsiteY2" fmla="*/ 215508 h 215507"/>
                  <a:gd name="connsiteX3" fmla="*/ 0 w 172503"/>
                  <a:gd name="connsiteY3" fmla="*/ 215508 h 215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503" h="215507">
                    <a:moveTo>
                      <a:pt x="0" y="0"/>
                    </a:moveTo>
                    <a:lnTo>
                      <a:pt x="172503" y="0"/>
                    </a:lnTo>
                    <a:lnTo>
                      <a:pt x="172503" y="215508"/>
                    </a:lnTo>
                    <a:lnTo>
                      <a:pt x="0" y="2155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F2BCE65F-8B31-0340-98D4-1380AFE1CF92}"/>
                  </a:ext>
                </a:extLst>
              </p:cNvPr>
              <p:cNvSpPr/>
              <p:nvPr/>
            </p:nvSpPr>
            <p:spPr>
              <a:xfrm>
                <a:off x="921409" y="827836"/>
                <a:ext cx="585234" cy="194652"/>
              </a:xfrm>
              <a:custGeom>
                <a:avLst/>
                <a:gdLst>
                  <a:gd name="connsiteX0" fmla="*/ 516362 w 585234"/>
                  <a:gd name="connsiteY0" fmla="*/ 0 h 194652"/>
                  <a:gd name="connsiteX1" fmla="*/ 310231 w 585234"/>
                  <a:gd name="connsiteY1" fmla="*/ 485 h 194652"/>
                  <a:gd name="connsiteX2" fmla="*/ 247987 w 585234"/>
                  <a:gd name="connsiteY2" fmla="*/ 35083 h 194652"/>
                  <a:gd name="connsiteX3" fmla="*/ 211288 w 585234"/>
                  <a:gd name="connsiteY3" fmla="*/ 33143 h 194652"/>
                  <a:gd name="connsiteX4" fmla="*/ 29246 w 585234"/>
                  <a:gd name="connsiteY4" fmla="*/ 87464 h 194652"/>
                  <a:gd name="connsiteX5" fmla="*/ 18414 w 585234"/>
                  <a:gd name="connsiteY5" fmla="*/ 95548 h 194652"/>
                  <a:gd name="connsiteX6" fmla="*/ 10492 w 585234"/>
                  <a:gd name="connsiteY6" fmla="*/ 163612 h 194652"/>
                  <a:gd name="connsiteX7" fmla="*/ 48646 w 585234"/>
                  <a:gd name="connsiteY7" fmla="*/ 182042 h 194652"/>
                  <a:gd name="connsiteX8" fmla="*/ 78555 w 585234"/>
                  <a:gd name="connsiteY8" fmla="*/ 171533 h 194652"/>
                  <a:gd name="connsiteX9" fmla="*/ 85184 w 585234"/>
                  <a:gd name="connsiteY9" fmla="*/ 166522 h 194652"/>
                  <a:gd name="connsiteX10" fmla="*/ 211449 w 585234"/>
                  <a:gd name="connsiteY10" fmla="*/ 130146 h 194652"/>
                  <a:gd name="connsiteX11" fmla="*/ 241682 w 585234"/>
                  <a:gd name="connsiteY11" fmla="*/ 131924 h 194652"/>
                  <a:gd name="connsiteX12" fmla="*/ 241682 w 585234"/>
                  <a:gd name="connsiteY12" fmla="*/ 135804 h 194652"/>
                  <a:gd name="connsiteX13" fmla="*/ 310554 w 585234"/>
                  <a:gd name="connsiteY13" fmla="*/ 194652 h 194652"/>
                  <a:gd name="connsiteX14" fmla="*/ 516685 w 585234"/>
                  <a:gd name="connsiteY14" fmla="*/ 194167 h 194652"/>
                  <a:gd name="connsiteX15" fmla="*/ 585234 w 585234"/>
                  <a:gd name="connsiteY15" fmla="*/ 135157 h 194652"/>
                  <a:gd name="connsiteX16" fmla="*/ 585234 w 585234"/>
                  <a:gd name="connsiteY16" fmla="*/ 58687 h 194652"/>
                  <a:gd name="connsiteX17" fmla="*/ 516362 w 585234"/>
                  <a:gd name="connsiteY17" fmla="*/ 0 h 194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85234" h="194652">
                    <a:moveTo>
                      <a:pt x="516362" y="0"/>
                    </a:moveTo>
                    <a:lnTo>
                      <a:pt x="310231" y="485"/>
                    </a:lnTo>
                    <a:cubicBezTo>
                      <a:pt x="282423" y="485"/>
                      <a:pt x="258819" y="14712"/>
                      <a:pt x="247987" y="35083"/>
                    </a:cubicBezTo>
                    <a:cubicBezTo>
                      <a:pt x="235862" y="33789"/>
                      <a:pt x="223736" y="32981"/>
                      <a:pt x="211288" y="33143"/>
                    </a:cubicBezTo>
                    <a:cubicBezTo>
                      <a:pt x="143062" y="33143"/>
                      <a:pt x="78394" y="52543"/>
                      <a:pt x="29246" y="87464"/>
                    </a:cubicBezTo>
                    <a:cubicBezTo>
                      <a:pt x="25527" y="90051"/>
                      <a:pt x="21970" y="92799"/>
                      <a:pt x="18414" y="95548"/>
                    </a:cubicBezTo>
                    <a:cubicBezTo>
                      <a:pt x="-2604" y="112200"/>
                      <a:pt x="-6160" y="142756"/>
                      <a:pt x="10492" y="163612"/>
                    </a:cubicBezTo>
                    <a:cubicBezTo>
                      <a:pt x="20030" y="175737"/>
                      <a:pt x="34258" y="182042"/>
                      <a:pt x="48646" y="182042"/>
                    </a:cubicBezTo>
                    <a:cubicBezTo>
                      <a:pt x="59155" y="182042"/>
                      <a:pt x="69664" y="178647"/>
                      <a:pt x="78555" y="171533"/>
                    </a:cubicBezTo>
                    <a:cubicBezTo>
                      <a:pt x="80657" y="169755"/>
                      <a:pt x="82921" y="168138"/>
                      <a:pt x="85184" y="166522"/>
                    </a:cubicBezTo>
                    <a:cubicBezTo>
                      <a:pt x="117842" y="143403"/>
                      <a:pt x="163756" y="130146"/>
                      <a:pt x="211449" y="130146"/>
                    </a:cubicBezTo>
                    <a:cubicBezTo>
                      <a:pt x="221635" y="130146"/>
                      <a:pt x="231820" y="130792"/>
                      <a:pt x="241682" y="131924"/>
                    </a:cubicBezTo>
                    <a:lnTo>
                      <a:pt x="241682" y="135804"/>
                    </a:lnTo>
                    <a:cubicBezTo>
                      <a:pt x="241682" y="168300"/>
                      <a:pt x="272561" y="194652"/>
                      <a:pt x="310554" y="194652"/>
                    </a:cubicBezTo>
                    <a:lnTo>
                      <a:pt x="516685" y="194167"/>
                    </a:lnTo>
                    <a:cubicBezTo>
                      <a:pt x="554678" y="194167"/>
                      <a:pt x="585396" y="167653"/>
                      <a:pt x="585234" y="135157"/>
                    </a:cubicBezTo>
                    <a:lnTo>
                      <a:pt x="585234" y="58687"/>
                    </a:lnTo>
                    <a:cubicBezTo>
                      <a:pt x="585072" y="26191"/>
                      <a:pt x="554193" y="0"/>
                      <a:pt x="516362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8341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566837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850255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33673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417091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00510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83928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67346" algn="l" defTabSz="566837" rtl="0" eaLnBrk="1" latinLnBrk="0" hangingPunct="1">
                  <a:defRPr sz="11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675"/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B99596E0-9ECD-87D7-44FF-44699097FDC2}"/>
              </a:ext>
            </a:extLst>
          </p:cNvPr>
          <p:cNvSpPr txBox="1"/>
          <p:nvPr/>
        </p:nvSpPr>
        <p:spPr>
          <a:xfrm>
            <a:off x="1701006" y="519507"/>
            <a:ext cx="4562214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800" b="1">
                <a:solidFill>
                  <a:srgbClr val="003087"/>
                </a:solidFill>
                <a:latin typeface="Arial"/>
                <a:cs typeface="Arial"/>
              </a:rPr>
              <a:t>Gloves off:</a:t>
            </a:r>
            <a:endParaRPr lang="en-US" sz="5800">
              <a:latin typeface="Arial"/>
              <a:cs typeface="Arial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CD986E5-52F0-6052-F350-1FF055656296}"/>
              </a:ext>
            </a:extLst>
          </p:cNvPr>
          <p:cNvSpPr txBox="1"/>
          <p:nvPr/>
        </p:nvSpPr>
        <p:spPr>
          <a:xfrm>
            <a:off x="1801823" y="1515176"/>
            <a:ext cx="5996441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1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837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0255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673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091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510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928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7346" algn="l" defTabSz="566837" rtl="0" eaLnBrk="1" latinLnBrk="0" hangingPunct="1">
              <a:defRPr sz="11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don’t have to wear gloves when…</a:t>
            </a:r>
          </a:p>
        </p:txBody>
      </p:sp>
    </p:spTree>
    <p:extLst>
      <p:ext uri="{BB962C8B-B14F-4D97-AF65-F5344CB8AC3E}">
        <p14:creationId xmlns:p14="http://schemas.microsoft.com/office/powerpoint/2010/main" val="3146635034"/>
      </p:ext>
    </p:extLst>
  </p:cSld>
  <p:clrMapOvr>
    <a:masterClrMapping/>
  </p:clrMapOvr>
</p:sld>
</file>

<file path=ppt/theme/theme1.xml><?xml version="1.0" encoding="utf-8"?>
<a:theme xmlns:a="http://schemas.openxmlformats.org/drawingml/2006/main" name="GLOVES OFF">
  <a:themeElements>
    <a:clrScheme name="NHS Colour Scheme">
      <a:dk1>
        <a:srgbClr val="003087"/>
      </a:dk1>
      <a:lt1>
        <a:sysClr val="window" lastClr="FFFFFF"/>
      </a:lt1>
      <a:dk2>
        <a:srgbClr val="005EB8"/>
      </a:dk2>
      <a:lt2>
        <a:srgbClr val="CCF1FB"/>
      </a:lt2>
      <a:accent1>
        <a:srgbClr val="41B6E6"/>
      </a:accent1>
      <a:accent2>
        <a:srgbClr val="FB8500"/>
      </a:accent2>
      <a:accent3>
        <a:srgbClr val="FFD815"/>
      </a:accent3>
      <a:accent4>
        <a:srgbClr val="21A953"/>
      </a:accent4>
      <a:accent5>
        <a:srgbClr val="D81080"/>
      </a:accent5>
      <a:accent6>
        <a:srgbClr val="F8F8F8"/>
      </a:accent6>
      <a:hlink>
        <a:srgbClr val="F8F8F8"/>
      </a:hlink>
      <a:folHlink>
        <a:srgbClr val="F8F8F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VES OFF" id="{D69909E8-A2E8-41AC-92C5-00B2A424CAA4}" vid="{7CFBBE68-6B30-422E-B32C-B5778FC56E1E}"/>
    </a:ext>
  </a:extLst>
</a:theme>
</file>

<file path=ppt/theme/theme2.xml><?xml version="1.0" encoding="utf-8"?>
<a:theme xmlns:a="http://schemas.openxmlformats.org/drawingml/2006/main" name="GLOVES OFF">
  <a:themeElements>
    <a:clrScheme name="NHS Colour Scheme">
      <a:dk1>
        <a:srgbClr val="003087"/>
      </a:dk1>
      <a:lt1>
        <a:sysClr val="window" lastClr="FFFFFF"/>
      </a:lt1>
      <a:dk2>
        <a:srgbClr val="005EB8"/>
      </a:dk2>
      <a:lt2>
        <a:srgbClr val="CCF1FB"/>
      </a:lt2>
      <a:accent1>
        <a:srgbClr val="41B6E6"/>
      </a:accent1>
      <a:accent2>
        <a:srgbClr val="FB8500"/>
      </a:accent2>
      <a:accent3>
        <a:srgbClr val="FFD815"/>
      </a:accent3>
      <a:accent4>
        <a:srgbClr val="21A953"/>
      </a:accent4>
      <a:accent5>
        <a:srgbClr val="D81080"/>
      </a:accent5>
      <a:accent6>
        <a:srgbClr val="F8F8F8"/>
      </a:accent6>
      <a:hlink>
        <a:srgbClr val="F8F8F8"/>
      </a:hlink>
      <a:folHlink>
        <a:srgbClr val="F8F8F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VES OFF" id="{D69909E8-A2E8-41AC-92C5-00B2A424CAA4}" vid="{7CFBBE68-6B30-422E-B32C-B5778FC56E1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5661080-e889-41b8-a091-c931cae551e0">
      <Terms xmlns="http://schemas.microsoft.com/office/infopath/2007/PartnerControls"/>
    </lcf76f155ced4ddcb4097134ff3c332f>
    <_ip_UnifiedCompliancePolicyProperties xmlns="http://schemas.microsoft.com/sharepoint/v3" xsi:nil="true"/>
    <TaxCatchAll xmlns="231bc60e-8a1e-43c6-8534-37f7a2d353bb" xsi:nil="true"/>
    <SharedWithUsers xmlns="231bc60e-8a1e-43c6-8534-37f7a2d353bb">
      <UserInfo>
        <DisplayName>TAVERNER, Clare (UNIVERSITY HOSPITALS SUSSEX NHS FOUNDATION TRUST)</DisplayName>
        <AccountId>68</AccountId>
        <AccountType/>
      </UserInfo>
      <UserInfo>
        <DisplayName>COOPER, Richard (UNIVERSITY HOSPITALS SUSSEX NHS FOUNDATION TRUST)</DisplayName>
        <AccountId>52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8119ECBF71EB4EA56F4243F36858D3" ma:contentTypeVersion="17" ma:contentTypeDescription="Create a new document." ma:contentTypeScope="" ma:versionID="e9e520dfc76c1680f6a46ca44156ca49">
  <xsd:schema xmlns:xsd="http://www.w3.org/2001/XMLSchema" xmlns:xs="http://www.w3.org/2001/XMLSchema" xmlns:p="http://schemas.microsoft.com/office/2006/metadata/properties" xmlns:ns1="http://schemas.microsoft.com/sharepoint/v3" xmlns:ns2="35661080-e889-41b8-a091-c931cae551e0" xmlns:ns3="231bc60e-8a1e-43c6-8534-37f7a2d353bb" targetNamespace="http://schemas.microsoft.com/office/2006/metadata/properties" ma:root="true" ma:fieldsID="0ed3d50eaffaa0b55ed40cce2d2cdc02" ns1:_="" ns2:_="" ns3:_="">
    <xsd:import namespace="http://schemas.microsoft.com/sharepoint/v3"/>
    <xsd:import namespace="35661080-e889-41b8-a091-c931cae551e0"/>
    <xsd:import namespace="231bc60e-8a1e-43c6-8534-37f7a2d35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61080-e889-41b8-a091-c931cae551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bc60e-8a1e-43c6-8534-37f7a2d353b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381cafe-5fe8-45a5-8827-67517d176d00}" ma:internalName="TaxCatchAll" ma:showField="CatchAllData" ma:web="231bc60e-8a1e-43c6-8534-37f7a2d35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D45FCE-D186-4FA7-A1D7-A4EC929DE7FC}">
  <ds:schemaRefs>
    <ds:schemaRef ds:uri="231bc60e-8a1e-43c6-8534-37f7a2d353bb"/>
    <ds:schemaRef ds:uri="35661080-e889-41b8-a091-c931cae551e0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8E3B1D12-36E2-40E8-93FD-74CC1C754B9F}">
  <ds:schemaRefs>
    <ds:schemaRef ds:uri="231bc60e-8a1e-43c6-8534-37f7a2d353bb"/>
    <ds:schemaRef ds:uri="35661080-e889-41b8-a091-c931cae551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94D06A9-E26E-4027-B5EE-98FC5145152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6</Slides>
  <Notes>6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GLOVES OFF</vt:lpstr>
      <vt:lpstr>GLOVES OFF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Dean, Gillian</dc:creator>
  <cp:revision>49</cp:revision>
  <dcterms:created xsi:type="dcterms:W3CDTF">2024-05-03T12:43:28Z</dcterms:created>
  <dcterms:modified xsi:type="dcterms:W3CDTF">2025-01-15T16:27:31Z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0x010100F78119ECBF71EB4EA56F4243F36858D3</vt:lpwstr>
  </property>
  <property fmtid="{D5CDD505-2E9C-101B-9397-08002B2CF9AE}" pid="3" name="MediaServiceImageTags">
    <vt:lpwstr/>
  </property>
</Properties>
</file>