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5" r:id="rId5"/>
    <p:sldId id="256" r:id="rId6"/>
    <p:sldId id="264" r:id="rId7"/>
    <p:sldId id="273" r:id="rId8"/>
    <p:sldId id="258" r:id="rId9"/>
    <p:sldId id="267" r:id="rId10"/>
    <p:sldId id="269" r:id="rId11"/>
    <p:sldId id="268" r:id="rId12"/>
    <p:sldId id="271" r:id="rId13"/>
    <p:sldId id="272" r:id="rId14"/>
    <p:sldId id="276" r:id="rId15"/>
    <p:sldId id="274" r:id="rId16"/>
    <p:sldId id="275" r:id="rId17"/>
    <p:sldId id="277" r:id="rId18"/>
    <p:sldId id="280" r:id="rId19"/>
    <p:sldId id="293" r:id="rId20"/>
    <p:sldId id="281" r:id="rId21"/>
    <p:sldId id="294" r:id="rId22"/>
    <p:sldId id="278" r:id="rId23"/>
    <p:sldId id="279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97F"/>
    <a:srgbClr val="C4A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07F8E-8154-2812-E286-6F4F85E158D5}" v="34" dt="2025-01-15T17:54:39.121"/>
    <p1510:client id="{611E4795-934F-EFDD-B4A6-609256C07C86}" v="757" dt="2025-01-15T18:19:25.239"/>
    <p1510:client id="{A8800583-BDD6-1ABD-2618-636754B23EBA}" v="718" dt="2025-01-17T14:36:56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SSMAN, Jodie (UNIVERSITY HOSPITALS SUSSEX NHS FOUNDATION TRUST)" userId="S::jodie.crossman@nhs.net::7aaa67cf-f39a-4f97-880f-82f3e700673e" providerId="AD" clId="Web-{A8800583-BDD6-1ABD-2618-636754B23EBA}"/>
    <pc:docChg chg="modSld">
      <pc:chgData name="CROSSMAN, Jodie (UNIVERSITY HOSPITALS SUSSEX NHS FOUNDATION TRUST)" userId="S::jodie.crossman@nhs.net::7aaa67cf-f39a-4f97-880f-82f3e700673e" providerId="AD" clId="Web-{A8800583-BDD6-1ABD-2618-636754B23EBA}" dt="2025-01-17T14:34:42.440" v="467" actId="20577"/>
      <pc:docMkLst>
        <pc:docMk/>
      </pc:docMkLst>
      <pc:sldChg chg="addSp delSp modSp">
        <pc:chgData name="CROSSMAN, Jodie (UNIVERSITY HOSPITALS SUSSEX NHS FOUNDATION TRUST)" userId="S::jodie.crossman@nhs.net::7aaa67cf-f39a-4f97-880f-82f3e700673e" providerId="AD" clId="Web-{A8800583-BDD6-1ABD-2618-636754B23EBA}" dt="2025-01-17T14:14:14.195" v="35"/>
        <pc:sldMkLst>
          <pc:docMk/>
          <pc:sldMk cId="1284342351" sldId="277"/>
        </pc:sldMkLst>
        <pc:spChg chg="add mod ord">
          <ac:chgData name="CROSSMAN, Jodie (UNIVERSITY HOSPITALS SUSSEX NHS FOUNDATION TRUST)" userId="S::jodie.crossman@nhs.net::7aaa67cf-f39a-4f97-880f-82f3e700673e" providerId="AD" clId="Web-{A8800583-BDD6-1ABD-2618-636754B23EBA}" dt="2025-01-17T14:14:14.195" v="35"/>
          <ac:spMkLst>
            <pc:docMk/>
            <pc:sldMk cId="1284342351" sldId="277"/>
            <ac:spMk id="50" creationId="{FD54FFD0-88DD-CE58-EA1D-B1AD31AC70CD}"/>
          </ac:spMkLst>
        </pc:spChg>
        <pc:graphicFrameChg chg="mod">
          <ac:chgData name="CROSSMAN, Jodie (UNIVERSITY HOSPITALS SUSSEX NHS FOUNDATION TRUST)" userId="S::jodie.crossman@nhs.net::7aaa67cf-f39a-4f97-880f-82f3e700673e" providerId="AD" clId="Web-{A8800583-BDD6-1ABD-2618-636754B23EBA}" dt="2025-01-17T14:12:44.362" v="27" actId="1076"/>
          <ac:graphicFrameMkLst>
            <pc:docMk/>
            <pc:sldMk cId="1284342351" sldId="277"/>
            <ac:graphicFrameMk id="8" creationId="{056A1F5F-AEAA-D4AA-701A-ABA1E4DA6E7F}"/>
          </ac:graphicFrameMkLst>
        </pc:graphicFrameChg>
        <pc:picChg chg="del">
          <ac:chgData name="CROSSMAN, Jodie (UNIVERSITY HOSPITALS SUSSEX NHS FOUNDATION TRUST)" userId="S::jodie.crossman@nhs.net::7aaa67cf-f39a-4f97-880f-82f3e700673e" providerId="AD" clId="Web-{A8800583-BDD6-1ABD-2618-636754B23EBA}" dt="2025-01-17T14:12:38.174" v="26"/>
          <ac:picMkLst>
            <pc:docMk/>
            <pc:sldMk cId="1284342351" sldId="277"/>
            <ac:picMk id="5" creationId="{D83841C9-39EA-E268-042D-67FE868DD604}"/>
          </ac:picMkLst>
        </pc:picChg>
      </pc:sldChg>
      <pc:sldChg chg="modSp">
        <pc:chgData name="CROSSMAN, Jodie (UNIVERSITY HOSPITALS SUSSEX NHS FOUNDATION TRUST)" userId="S::jodie.crossman@nhs.net::7aaa67cf-f39a-4f97-880f-82f3e700673e" providerId="AD" clId="Web-{A8800583-BDD6-1ABD-2618-636754B23EBA}" dt="2025-01-17T14:33:11.403" v="432" actId="1076"/>
        <pc:sldMkLst>
          <pc:docMk/>
          <pc:sldMk cId="4050123580" sldId="278"/>
        </pc:sldMkLst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33:11.403" v="432" actId="1076"/>
          <ac:spMkLst>
            <pc:docMk/>
            <pc:sldMk cId="4050123580" sldId="278"/>
            <ac:spMk id="5" creationId="{60A1A99C-2E32-EE0F-E4E4-B5C14691B3F6}"/>
          </ac:spMkLst>
        </pc:spChg>
      </pc:sldChg>
      <pc:sldChg chg="delSp modSp">
        <pc:chgData name="CROSSMAN, Jodie (UNIVERSITY HOSPITALS SUSSEX NHS FOUNDATION TRUST)" userId="S::jodie.crossman@nhs.net::7aaa67cf-f39a-4f97-880f-82f3e700673e" providerId="AD" clId="Web-{A8800583-BDD6-1ABD-2618-636754B23EBA}" dt="2025-01-17T14:16:16.452" v="102" actId="20577"/>
        <pc:sldMkLst>
          <pc:docMk/>
          <pc:sldMk cId="1587576254" sldId="280"/>
        </pc:sldMkLst>
        <pc:spChg chg="del">
          <ac:chgData name="CROSSMAN, Jodie (UNIVERSITY HOSPITALS SUSSEX NHS FOUNDATION TRUST)" userId="S::jodie.crossman@nhs.net::7aaa67cf-f39a-4f97-880f-82f3e700673e" providerId="AD" clId="Web-{A8800583-BDD6-1ABD-2618-636754B23EBA}" dt="2025-01-17T14:14:59.620" v="69"/>
          <ac:spMkLst>
            <pc:docMk/>
            <pc:sldMk cId="1587576254" sldId="280"/>
            <ac:spMk id="4" creationId="{D594BB3C-9ADD-1F03-B1F8-3237B172FBDB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15:42.763" v="80" actId="1076"/>
          <ac:spMkLst>
            <pc:docMk/>
            <pc:sldMk cId="1587576254" sldId="280"/>
            <ac:spMk id="5" creationId="{3026E8CB-7DC5-31F8-FDE7-D055B41B238A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15:46.591" v="81" actId="1076"/>
          <ac:spMkLst>
            <pc:docMk/>
            <pc:sldMk cId="1587576254" sldId="280"/>
            <ac:spMk id="6" creationId="{06C6B1C7-A4A3-DF20-17D1-7CCE11A0CA42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16:16.452" v="102" actId="20577"/>
          <ac:spMkLst>
            <pc:docMk/>
            <pc:sldMk cId="1587576254" sldId="280"/>
            <ac:spMk id="9" creationId="{6DD8CB28-9E7B-138D-58B2-4C11DCCEEEE7}"/>
          </ac:spMkLst>
        </pc:spChg>
      </pc:sldChg>
      <pc:sldChg chg="addSp delSp modSp">
        <pc:chgData name="CROSSMAN, Jodie (UNIVERSITY HOSPITALS SUSSEX NHS FOUNDATION TRUST)" userId="S::jodie.crossman@nhs.net::7aaa67cf-f39a-4f97-880f-82f3e700673e" providerId="AD" clId="Web-{A8800583-BDD6-1ABD-2618-636754B23EBA}" dt="2025-01-17T14:32:23.119" v="431" actId="1076"/>
        <pc:sldMkLst>
          <pc:docMk/>
          <pc:sldMk cId="3760725124" sldId="281"/>
        </pc:sldMkLst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29:16.046" v="395" actId="1076"/>
          <ac:spMkLst>
            <pc:docMk/>
            <pc:sldMk cId="3760725124" sldId="281"/>
            <ac:spMk id="3" creationId="{F3EB5351-4AD2-0F9F-1E3C-D7B98893BFF8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29:16.061" v="396" actId="1076"/>
          <ac:spMkLst>
            <pc:docMk/>
            <pc:sldMk cId="3760725124" sldId="281"/>
            <ac:spMk id="4" creationId="{E7156458-28C2-DDDD-FBA7-4632457DCDDA}"/>
          </ac:spMkLst>
        </pc:spChg>
        <pc:spChg chg="add mod">
          <ac:chgData name="CROSSMAN, Jodie (UNIVERSITY HOSPITALS SUSSEX NHS FOUNDATION TRUST)" userId="S::jodie.crossman@nhs.net::7aaa67cf-f39a-4f97-880f-82f3e700673e" providerId="AD" clId="Web-{A8800583-BDD6-1ABD-2618-636754B23EBA}" dt="2025-01-17T14:31:16.959" v="428" actId="1076"/>
          <ac:spMkLst>
            <pc:docMk/>
            <pc:sldMk cId="3760725124" sldId="281"/>
            <ac:spMk id="5" creationId="{D092389F-7A1C-7B5D-7DEE-202E50A0DE34}"/>
          </ac:spMkLst>
        </pc:spChg>
        <pc:spChg chg="add mod">
          <ac:chgData name="CROSSMAN, Jodie (UNIVERSITY HOSPITALS SUSSEX NHS FOUNDATION TRUST)" userId="S::jodie.crossman@nhs.net::7aaa67cf-f39a-4f97-880f-82f3e700673e" providerId="AD" clId="Web-{A8800583-BDD6-1ABD-2618-636754B23EBA}" dt="2025-01-17T14:31:24.756" v="430" actId="1076"/>
          <ac:spMkLst>
            <pc:docMk/>
            <pc:sldMk cId="3760725124" sldId="281"/>
            <ac:spMk id="6" creationId="{A286CBAB-094F-C627-808D-5FB84376C66E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29:16.077" v="397" actId="1076"/>
          <ac:spMkLst>
            <pc:docMk/>
            <pc:sldMk cId="3760725124" sldId="281"/>
            <ac:spMk id="7" creationId="{09347E4F-A1A9-EC39-FF85-A1EF348A31A1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29:16.077" v="398" actId="1076"/>
          <ac:spMkLst>
            <pc:docMk/>
            <pc:sldMk cId="3760725124" sldId="281"/>
            <ac:spMk id="8" creationId="{E35AEA9E-C967-1045-E52A-837E9023249C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31:11.834" v="425" actId="1076"/>
          <ac:spMkLst>
            <pc:docMk/>
            <pc:sldMk cId="3760725124" sldId="281"/>
            <ac:spMk id="9" creationId="{6FC3E11D-E9B6-534F-D885-7712DC31298A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31:16.943" v="427" actId="1076"/>
          <ac:spMkLst>
            <pc:docMk/>
            <pc:sldMk cId="3760725124" sldId="281"/>
            <ac:spMk id="10" creationId="{8182F98C-AE29-22B0-84ED-461DEACCE523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31:24.741" v="429" actId="1076"/>
          <ac:spMkLst>
            <pc:docMk/>
            <pc:sldMk cId="3760725124" sldId="281"/>
            <ac:spMk id="11" creationId="{88D9D7D2-8228-E072-650D-2FCCBF021B5E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32:23.119" v="431" actId="1076"/>
          <ac:spMkLst>
            <pc:docMk/>
            <pc:sldMk cId="3760725124" sldId="281"/>
            <ac:spMk id="12" creationId="{C766223A-67F9-0EEA-ADA9-2E0FB8BFB11B}"/>
          </ac:spMkLst>
        </pc:spChg>
        <pc:spChg chg="add mod ord">
          <ac:chgData name="CROSSMAN, Jodie (UNIVERSITY HOSPITALS SUSSEX NHS FOUNDATION TRUST)" userId="S::jodie.crossman@nhs.net::7aaa67cf-f39a-4f97-880f-82f3e700673e" providerId="AD" clId="Web-{A8800583-BDD6-1ABD-2618-636754B23EBA}" dt="2025-01-17T14:29:16.030" v="393" actId="1076"/>
          <ac:spMkLst>
            <pc:docMk/>
            <pc:sldMk cId="3760725124" sldId="281"/>
            <ac:spMk id="13" creationId="{A565C44F-27B9-4E52-557A-C462F6222A99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29:16.155" v="403" actId="1076"/>
          <ac:spMkLst>
            <pc:docMk/>
            <pc:sldMk cId="3760725124" sldId="281"/>
            <ac:spMk id="14" creationId="{BC2D5A02-D7AE-B571-7D82-915613C08D05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29:16.249" v="410" actId="1076"/>
          <ac:spMkLst>
            <pc:docMk/>
            <pc:sldMk cId="3760725124" sldId="281"/>
            <ac:spMk id="15" creationId="{7556B0F1-493A-CB5E-32C5-D540AE83A7D3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29:16.171" v="404" actId="1076"/>
          <ac:spMkLst>
            <pc:docMk/>
            <pc:sldMk cId="3760725124" sldId="281"/>
            <ac:spMk id="16" creationId="{8A88D346-DF61-8D2E-CFFB-F815943A9E89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31:11.834" v="426" actId="1076"/>
          <ac:spMkLst>
            <pc:docMk/>
            <pc:sldMk cId="3760725124" sldId="281"/>
            <ac:spMk id="17" creationId="{D43B33D1-788E-EEEA-D222-8707C11F8563}"/>
          </ac:spMkLst>
        </pc:spChg>
        <pc:spChg chg="add mod ord">
          <ac:chgData name="CROSSMAN, Jodie (UNIVERSITY HOSPITALS SUSSEX NHS FOUNDATION TRUST)" userId="S::jodie.crossman@nhs.net::7aaa67cf-f39a-4f97-880f-82f3e700673e" providerId="AD" clId="Web-{A8800583-BDD6-1ABD-2618-636754B23EBA}" dt="2025-01-17T14:29:16.030" v="394" actId="1076"/>
          <ac:spMkLst>
            <pc:docMk/>
            <pc:sldMk cId="3760725124" sldId="281"/>
            <ac:spMk id="18" creationId="{48601EF3-D9F4-4045-F79E-939856976D01}"/>
          </ac:spMkLst>
        </pc:spChg>
        <pc:spChg chg="add mod">
          <ac:chgData name="CROSSMAN, Jodie (UNIVERSITY HOSPITALS SUSSEX NHS FOUNDATION TRUST)" userId="S::jodie.crossman@nhs.net::7aaa67cf-f39a-4f97-880f-82f3e700673e" providerId="AD" clId="Web-{A8800583-BDD6-1ABD-2618-636754B23EBA}" dt="2025-01-17T14:29:16.233" v="408" actId="1076"/>
          <ac:spMkLst>
            <pc:docMk/>
            <pc:sldMk cId="3760725124" sldId="281"/>
            <ac:spMk id="19" creationId="{FD5DB696-0F3A-A4F4-CEC0-3276A40C17D7}"/>
          </ac:spMkLst>
        </pc:spChg>
        <pc:spChg chg="add mod">
          <ac:chgData name="CROSSMAN, Jodie (UNIVERSITY HOSPITALS SUSSEX NHS FOUNDATION TRUST)" userId="S::jodie.crossman@nhs.net::7aaa67cf-f39a-4f97-880f-82f3e700673e" providerId="AD" clId="Web-{A8800583-BDD6-1ABD-2618-636754B23EBA}" dt="2025-01-17T14:29:16.233" v="409" actId="1076"/>
          <ac:spMkLst>
            <pc:docMk/>
            <pc:sldMk cId="3760725124" sldId="281"/>
            <ac:spMk id="20" creationId="{A67708B3-95EE-9D51-94B8-D429BEAE6E69}"/>
          </ac:spMkLst>
        </pc:spChg>
        <pc:spChg chg="add mod">
          <ac:chgData name="CROSSMAN, Jodie (UNIVERSITY HOSPITALS SUSSEX NHS FOUNDATION TRUST)" userId="S::jodie.crossman@nhs.net::7aaa67cf-f39a-4f97-880f-82f3e700673e" providerId="AD" clId="Web-{A8800583-BDD6-1ABD-2618-636754B23EBA}" dt="2025-01-17T14:30:00.079" v="422" actId="1076"/>
          <ac:spMkLst>
            <pc:docMk/>
            <pc:sldMk cId="3760725124" sldId="281"/>
            <ac:spMk id="21" creationId="{7D0549FF-00DF-C485-B8F9-8F5BDA11A772}"/>
          </ac:spMkLst>
        </pc:spChg>
        <pc:spChg chg="add mod">
          <ac:chgData name="CROSSMAN, Jodie (UNIVERSITY HOSPITALS SUSSEX NHS FOUNDATION TRUST)" userId="S::jodie.crossman@nhs.net::7aaa67cf-f39a-4f97-880f-82f3e700673e" providerId="AD" clId="Web-{A8800583-BDD6-1ABD-2618-636754B23EBA}" dt="2025-01-17T14:30:17.362" v="424" actId="1076"/>
          <ac:spMkLst>
            <pc:docMk/>
            <pc:sldMk cId="3760725124" sldId="281"/>
            <ac:spMk id="22" creationId="{C77CB0D2-0B75-92B4-EC90-4D4A95FFE8C5}"/>
          </ac:spMkLst>
        </pc:spChg>
        <pc:picChg chg="del">
          <ac:chgData name="CROSSMAN, Jodie (UNIVERSITY HOSPITALS SUSSEX NHS FOUNDATION TRUST)" userId="S::jodie.crossman@nhs.net::7aaa67cf-f39a-4f97-880f-82f3e700673e" providerId="AD" clId="Web-{A8800583-BDD6-1ABD-2618-636754B23EBA}" dt="2025-01-17T14:21:48.910" v="305"/>
          <ac:picMkLst>
            <pc:docMk/>
            <pc:sldMk cId="3760725124" sldId="281"/>
            <ac:picMk id="2" creationId="{B890B136-3D5D-05A9-6B1F-ED2A72DD88A5}"/>
          </ac:picMkLst>
        </pc:picChg>
      </pc:sldChg>
      <pc:sldChg chg="delSp modSp">
        <pc:chgData name="CROSSMAN, Jodie (UNIVERSITY HOSPITALS SUSSEX NHS FOUNDATION TRUST)" userId="S::jodie.crossman@nhs.net::7aaa67cf-f39a-4f97-880f-82f3e700673e" providerId="AD" clId="Web-{A8800583-BDD6-1ABD-2618-636754B23EBA}" dt="2025-01-17T14:18:38.789" v="156" actId="1076"/>
        <pc:sldMkLst>
          <pc:docMk/>
          <pc:sldMk cId="1672076548" sldId="293"/>
        </pc:sldMkLst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17:01.002" v="113" actId="14100"/>
          <ac:spMkLst>
            <pc:docMk/>
            <pc:sldMk cId="1672076548" sldId="293"/>
            <ac:spMk id="2" creationId="{D7E73F40-944B-D689-DD96-C136A51BE3A7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18:34.695" v="155" actId="20577"/>
          <ac:spMkLst>
            <pc:docMk/>
            <pc:sldMk cId="1672076548" sldId="293"/>
            <ac:spMk id="3" creationId="{D4B96E40-DD85-5634-4325-262AB310E2A1}"/>
          </ac:spMkLst>
        </pc:spChg>
        <pc:spChg chg="del mod">
          <ac:chgData name="CROSSMAN, Jodie (UNIVERSITY HOSPITALS SUSSEX NHS FOUNDATION TRUST)" userId="S::jodie.crossman@nhs.net::7aaa67cf-f39a-4f97-880f-82f3e700673e" providerId="AD" clId="Web-{A8800583-BDD6-1ABD-2618-636754B23EBA}" dt="2025-01-17T14:16:36.157" v="105"/>
          <ac:spMkLst>
            <pc:docMk/>
            <pc:sldMk cId="1672076548" sldId="293"/>
            <ac:spMk id="5" creationId="{48213F0D-08DC-2D54-D318-6DF3DC17FCDF}"/>
          </ac:spMkLst>
        </pc:spChg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18:38.789" v="156" actId="1076"/>
          <ac:spMkLst>
            <pc:docMk/>
            <pc:sldMk cId="1672076548" sldId="293"/>
            <ac:spMk id="7" creationId="{522892AC-932C-84FE-04A2-5CD38361574F}"/>
          </ac:spMkLst>
        </pc:spChg>
      </pc:sldChg>
      <pc:sldChg chg="modSp">
        <pc:chgData name="CROSSMAN, Jodie (UNIVERSITY HOSPITALS SUSSEX NHS FOUNDATION TRUST)" userId="S::jodie.crossman@nhs.net::7aaa67cf-f39a-4f97-880f-82f3e700673e" providerId="AD" clId="Web-{A8800583-BDD6-1ABD-2618-636754B23EBA}" dt="2025-01-17T14:34:42.440" v="467" actId="20577"/>
        <pc:sldMkLst>
          <pc:docMk/>
          <pc:sldMk cId="4092722187" sldId="295"/>
        </pc:sldMkLst>
        <pc:spChg chg="mod">
          <ac:chgData name="CROSSMAN, Jodie (UNIVERSITY HOSPITALS SUSSEX NHS FOUNDATION TRUST)" userId="S::jodie.crossman@nhs.net::7aaa67cf-f39a-4f97-880f-82f3e700673e" providerId="AD" clId="Web-{A8800583-BDD6-1ABD-2618-636754B23EBA}" dt="2025-01-17T14:34:42.440" v="467" actId="20577"/>
          <ac:spMkLst>
            <pc:docMk/>
            <pc:sldMk cId="4092722187" sldId="295"/>
            <ac:spMk id="3" creationId="{285F2C82-5C74-44E2-9B29-BBC3A45F8BDA}"/>
          </ac:spMkLst>
        </pc:spChg>
      </pc:sldChg>
    </pc:docChg>
  </pc:docChgLst>
  <pc:docChgLst>
    <pc:chgData name="CROSSMAN, Jodie (UNIVERSITY HOSPITALS SUSSEX NHS FOUNDATION TRUST)" userId="S::jodie.crossman@nhs.net::7aaa67cf-f39a-4f97-880f-82f3e700673e" providerId="AD" clId="Web-{611E4795-934F-EFDD-B4A6-609256C07C86}"/>
    <pc:docChg chg="addSld delSld modSld sldOrd">
      <pc:chgData name="CROSSMAN, Jodie (UNIVERSITY HOSPITALS SUSSEX NHS FOUNDATION TRUST)" userId="S::jodie.crossman@nhs.net::7aaa67cf-f39a-4f97-880f-82f3e700673e" providerId="AD" clId="Web-{611E4795-934F-EFDD-B4A6-609256C07C86}" dt="2025-01-15T18:19:25.020" v="561" actId="20577"/>
      <pc:docMkLst>
        <pc:docMk/>
      </pc:docMkLst>
      <pc:sldChg chg="modSp ord">
        <pc:chgData name="CROSSMAN, Jodie (UNIVERSITY HOSPITALS SUSSEX NHS FOUNDATION TRUST)" userId="S::jodie.crossman@nhs.net::7aaa67cf-f39a-4f97-880f-82f3e700673e" providerId="AD" clId="Web-{611E4795-934F-EFDD-B4A6-609256C07C86}" dt="2025-01-15T18:03:27.532" v="206"/>
        <pc:sldMkLst>
          <pc:docMk/>
          <pc:sldMk cId="109857222" sldId="256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7:55:46.046" v="0" actId="20577"/>
          <ac:spMkLst>
            <pc:docMk/>
            <pc:sldMk cId="109857222" sldId="256"/>
            <ac:spMk id="5" creationId="{69B297F7-AC76-3039-2727-8E98FDC29F95}"/>
          </ac:spMkLst>
        </pc:spChg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6:53.517" v="34"/>
        <pc:sldMkLst>
          <pc:docMk/>
          <pc:sldMk cId="3196805963" sldId="257"/>
        </pc:sldMkLst>
      </pc:sldChg>
      <pc:sldChg chg="delSp delAnim">
        <pc:chgData name="CROSSMAN, Jodie (UNIVERSITY HOSPITALS SUSSEX NHS FOUNDATION TRUST)" userId="S::jodie.crossman@nhs.net::7aaa67cf-f39a-4f97-880f-82f3e700673e" providerId="AD" clId="Web-{611E4795-934F-EFDD-B4A6-609256C07C86}" dt="2025-01-15T17:56:02.812" v="10"/>
        <pc:sldMkLst>
          <pc:docMk/>
          <pc:sldMk cId="608574107" sldId="258"/>
        </pc:sldMkLst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00.297" v="9"/>
          <ac:picMkLst>
            <pc:docMk/>
            <pc:sldMk cId="608574107" sldId="258"/>
            <ac:picMk id="8" creationId="{4DC18C3A-F301-64A1-75CD-FFEC362CFC64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02.812" v="10"/>
          <ac:picMkLst>
            <pc:docMk/>
            <pc:sldMk cId="608574107" sldId="258"/>
            <ac:picMk id="15" creationId="{6DD2156B-A277-61DE-8B08-66515EDDC35D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5:59.531" v="8"/>
          <ac:picMkLst>
            <pc:docMk/>
            <pc:sldMk cId="608574107" sldId="258"/>
            <ac:picMk id="21" creationId="{27EC5589-68B4-548D-4819-F55B549B9E23}"/>
          </ac:picMkLst>
        </pc:picChg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8:19:25.020" v="561" actId="20577"/>
        <pc:sldMkLst>
          <pc:docMk/>
          <pc:sldMk cId="1861712897" sldId="263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19:25.020" v="561" actId="20577"/>
          <ac:spMkLst>
            <pc:docMk/>
            <pc:sldMk cId="1861712897" sldId="263"/>
            <ac:spMk id="3" creationId="{516EB151-E3F4-6A96-DA3D-4E0EC45AC0E3}"/>
          </ac:spMkLst>
        </pc:spChg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19:17.410" v="555" actId="20577"/>
          <ac:spMkLst>
            <pc:docMk/>
            <pc:sldMk cId="1861712897" sldId="263"/>
            <ac:spMk id="8" creationId="{232E80E1-3141-00D1-5EF9-3603FAB86CCF}"/>
          </ac:spMkLst>
        </pc:sp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44.207" v="56"/>
          <ac:picMkLst>
            <pc:docMk/>
            <pc:sldMk cId="1861712897" sldId="263"/>
            <ac:picMk id="17" creationId="{C08C47B5-8604-9E7B-56E0-2052FBA2D49C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43.457" v="55"/>
          <ac:picMkLst>
            <pc:docMk/>
            <pc:sldMk cId="1861712897" sldId="263"/>
            <ac:picMk id="18" creationId="{586780DB-1C80-7857-A913-51B2E275B0BA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42.629" v="54"/>
          <ac:picMkLst>
            <pc:docMk/>
            <pc:sldMk cId="1861712897" sldId="263"/>
            <ac:picMk id="19" creationId="{3FDE69A7-FB6E-E017-7303-32E749AA8BF4}"/>
          </ac:picMkLst>
        </pc:picChg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7:55:52.421" v="4"/>
        <pc:sldMkLst>
          <pc:docMk/>
          <pc:sldMk cId="2472270362" sldId="264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7:55:50.812" v="3" actId="1076"/>
          <ac:spMkLst>
            <pc:docMk/>
            <pc:sldMk cId="2472270362" sldId="264"/>
            <ac:spMk id="5" creationId="{411C6B1F-B416-CF22-F7EA-B2A03DF87643}"/>
          </ac:spMkLst>
        </pc:sp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5:50.265" v="2"/>
          <ac:picMkLst>
            <pc:docMk/>
            <pc:sldMk cId="2472270362" sldId="264"/>
            <ac:picMk id="11" creationId="{2CB7C8A6-078A-8650-AA93-989164ED8016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5:52.421" v="4"/>
          <ac:picMkLst>
            <pc:docMk/>
            <pc:sldMk cId="2472270362" sldId="264"/>
            <ac:picMk id="12" creationId="{3C5D24B1-2AD3-A2DE-C01F-41D72A9A3195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5:49.453" v="1"/>
          <ac:picMkLst>
            <pc:docMk/>
            <pc:sldMk cId="2472270362" sldId="264"/>
            <ac:picMk id="13" creationId="{E88F1E3D-CF77-1167-737D-932B6E9C1A95}"/>
          </ac:picMkLst>
        </pc:picChg>
      </pc:sldChg>
      <pc:sldChg chg="delSp delAnim">
        <pc:chgData name="CROSSMAN, Jodie (UNIVERSITY HOSPITALS SUSSEX NHS FOUNDATION TRUST)" userId="S::jodie.crossman@nhs.net::7aaa67cf-f39a-4f97-880f-82f3e700673e" providerId="AD" clId="Web-{611E4795-934F-EFDD-B4A6-609256C07C86}" dt="2025-01-15T17:56:07.938" v="13"/>
        <pc:sldMkLst>
          <pc:docMk/>
          <pc:sldMk cId="3009776320" sldId="267"/>
        </pc:sldMkLst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07.203" v="12"/>
          <ac:picMkLst>
            <pc:docMk/>
            <pc:sldMk cId="3009776320" sldId="267"/>
            <ac:picMk id="18" creationId="{D2D99CB2-0408-A1D1-8327-CF2B6071B519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07.938" v="13"/>
          <ac:picMkLst>
            <pc:docMk/>
            <pc:sldMk cId="3009776320" sldId="267"/>
            <ac:picMk id="19" creationId="{F116A67A-0C16-933A-F60B-1B2E6ADF4F3E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06.219" v="11"/>
          <ac:picMkLst>
            <pc:docMk/>
            <pc:sldMk cId="3009776320" sldId="267"/>
            <ac:picMk id="20" creationId="{27191A8A-6772-8AF7-BFA3-4813502E1841}"/>
          </ac:picMkLst>
        </pc:picChg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8:04:02.283" v="208" actId="20577"/>
        <pc:sldMkLst>
          <pc:docMk/>
          <pc:sldMk cId="3531287310" sldId="268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04:02.283" v="208" actId="20577"/>
          <ac:spMkLst>
            <pc:docMk/>
            <pc:sldMk cId="3531287310" sldId="268"/>
            <ac:spMk id="9" creationId="{197D40A4-FAB2-D282-55BB-50CE3631ADF3}"/>
          </ac:spMkLst>
        </pc:sp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16.782" v="18"/>
          <ac:picMkLst>
            <pc:docMk/>
            <pc:sldMk cId="3531287310" sldId="268"/>
            <ac:picMk id="19" creationId="{F181AAC6-1036-0AFB-F0D0-F337EFA63D50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18.079" v="19"/>
          <ac:picMkLst>
            <pc:docMk/>
            <pc:sldMk cId="3531287310" sldId="268"/>
            <ac:picMk id="20" creationId="{42C720B7-8E0A-4961-E58E-E9CD9D73ABE1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16.219" v="17"/>
          <ac:picMkLst>
            <pc:docMk/>
            <pc:sldMk cId="3531287310" sldId="268"/>
            <ac:picMk id="21" creationId="{E5BF55D2-42C4-4335-EF76-11C50C37FC59}"/>
          </ac:picMkLst>
        </pc:picChg>
      </pc:sldChg>
      <pc:sldChg chg="delSp delAnim">
        <pc:chgData name="CROSSMAN, Jodie (UNIVERSITY HOSPITALS SUSSEX NHS FOUNDATION TRUST)" userId="S::jodie.crossman@nhs.net::7aaa67cf-f39a-4f97-880f-82f3e700673e" providerId="AD" clId="Web-{611E4795-934F-EFDD-B4A6-609256C07C86}" dt="2025-01-15T17:56:12.203" v="16"/>
        <pc:sldMkLst>
          <pc:docMk/>
          <pc:sldMk cId="4189301243" sldId="269"/>
        </pc:sldMkLst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12.203" v="16"/>
          <ac:picMkLst>
            <pc:docMk/>
            <pc:sldMk cId="4189301243" sldId="269"/>
            <ac:picMk id="18" creationId="{C0F61012-E716-C5C9-766C-A56E20DBCD22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11.453" v="15"/>
          <ac:picMkLst>
            <pc:docMk/>
            <pc:sldMk cId="4189301243" sldId="269"/>
            <ac:picMk id="19" creationId="{2FABA448-9731-63ED-5E1B-216311ADF6FD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10.875" v="14"/>
          <ac:picMkLst>
            <pc:docMk/>
            <pc:sldMk cId="4189301243" sldId="269"/>
            <ac:picMk id="20" creationId="{C31B1C0B-5610-A6DB-84DF-40466CD488CC}"/>
          </ac:picMkLst>
        </pc:picChg>
      </pc:sldChg>
      <pc:sldChg chg="delSp delAnim">
        <pc:chgData name="CROSSMAN, Jodie (UNIVERSITY HOSPITALS SUSSEX NHS FOUNDATION TRUST)" userId="S::jodie.crossman@nhs.net::7aaa67cf-f39a-4f97-880f-82f3e700673e" providerId="AD" clId="Web-{611E4795-934F-EFDD-B4A6-609256C07C86}" dt="2025-01-15T17:56:22.969" v="22"/>
        <pc:sldMkLst>
          <pc:docMk/>
          <pc:sldMk cId="2692281572" sldId="271"/>
        </pc:sldMkLst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22.016" v="21"/>
          <ac:picMkLst>
            <pc:docMk/>
            <pc:sldMk cId="2692281572" sldId="271"/>
            <ac:picMk id="18" creationId="{EB34E6EB-213E-7324-3CFB-E413166EF46D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22.969" v="22"/>
          <ac:picMkLst>
            <pc:docMk/>
            <pc:sldMk cId="2692281572" sldId="271"/>
            <ac:picMk id="19" creationId="{BF89CB11-A296-CB10-9141-75D84E65C405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21.235" v="20"/>
          <ac:picMkLst>
            <pc:docMk/>
            <pc:sldMk cId="2692281572" sldId="271"/>
            <ac:picMk id="20" creationId="{A4753606-49E2-B139-1ADF-D44AAAD70D20}"/>
          </ac:picMkLst>
        </pc:picChg>
      </pc:sldChg>
      <pc:sldChg chg="delSp delAnim">
        <pc:chgData name="CROSSMAN, Jodie (UNIVERSITY HOSPITALS SUSSEX NHS FOUNDATION TRUST)" userId="S::jodie.crossman@nhs.net::7aaa67cf-f39a-4f97-880f-82f3e700673e" providerId="AD" clId="Web-{611E4795-934F-EFDD-B4A6-609256C07C86}" dt="2025-01-15T17:56:28.360" v="25"/>
        <pc:sldMkLst>
          <pc:docMk/>
          <pc:sldMk cId="1620418942" sldId="272"/>
        </pc:sldMkLst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26.438" v="24"/>
          <ac:picMkLst>
            <pc:docMk/>
            <pc:sldMk cId="1620418942" sldId="272"/>
            <ac:picMk id="10" creationId="{631891DB-A037-8959-0599-37506B7980CA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28.360" v="25"/>
          <ac:picMkLst>
            <pc:docMk/>
            <pc:sldMk cId="1620418942" sldId="272"/>
            <ac:picMk id="11" creationId="{8E47FA4C-6EA5-2EF1-585B-3C279BA8F547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25.532" v="23"/>
          <ac:picMkLst>
            <pc:docMk/>
            <pc:sldMk cId="1620418942" sldId="272"/>
            <ac:picMk id="12" creationId="{94143A72-2952-CB9D-2CEF-78FC8B1C7857}"/>
          </ac:picMkLst>
        </pc:picChg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7:59:32.883" v="88" actId="14100"/>
        <pc:sldMkLst>
          <pc:docMk/>
          <pc:sldMk cId="820506410" sldId="273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7:59:32.883" v="88" actId="14100"/>
          <ac:spMkLst>
            <pc:docMk/>
            <pc:sldMk cId="820506410" sldId="273"/>
            <ac:spMk id="8" creationId="{DDDBC218-A760-CCE6-BEAF-3B538993C904}"/>
          </ac:spMkLst>
        </pc:sp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5:57.031" v="7"/>
          <ac:picMkLst>
            <pc:docMk/>
            <pc:sldMk cId="820506410" sldId="273"/>
            <ac:picMk id="7" creationId="{41B3B4DC-D57D-AA71-4D86-A7812D208B1E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5:56.250" v="6"/>
          <ac:picMkLst>
            <pc:docMk/>
            <pc:sldMk cId="820506410" sldId="273"/>
            <ac:picMk id="9" creationId="{CD6B1538-E3B0-E56C-D189-FB51FD52FDE1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5:55.203" v="5"/>
          <ac:picMkLst>
            <pc:docMk/>
            <pc:sldMk cId="820506410" sldId="273"/>
            <ac:picMk id="10" creationId="{B16FDF7A-12DF-DB95-F5F6-492AE8EF7988}"/>
          </ac:picMkLst>
        </pc:picChg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8:04:18.971" v="209" actId="14100"/>
        <pc:sldMkLst>
          <pc:docMk/>
          <pc:sldMk cId="1147755654" sldId="274"/>
        </pc:sldMkLst>
        <pc:picChg chg="mod">
          <ac:chgData name="CROSSMAN, Jodie (UNIVERSITY HOSPITALS SUSSEX NHS FOUNDATION TRUST)" userId="S::jodie.crossman@nhs.net::7aaa67cf-f39a-4f97-880f-82f3e700673e" providerId="AD" clId="Web-{611E4795-934F-EFDD-B4A6-609256C07C86}" dt="2025-01-15T18:04:18.971" v="209" actId="14100"/>
          <ac:picMkLst>
            <pc:docMk/>
            <pc:sldMk cId="1147755654" sldId="274"/>
            <ac:picMk id="3" creationId="{7D93F1EA-FE88-3FC4-C319-17157E3BD333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39.111" v="29"/>
          <ac:picMkLst>
            <pc:docMk/>
            <pc:sldMk cId="1147755654" sldId="274"/>
            <ac:picMk id="23" creationId="{46451B65-19C4-025E-47CD-EF45FF3B008E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40.329" v="30"/>
          <ac:picMkLst>
            <pc:docMk/>
            <pc:sldMk cId="1147755654" sldId="274"/>
            <ac:picMk id="24" creationId="{B9B3AB8C-BB39-6C51-D052-71DC652C9B85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38.595" v="28"/>
          <ac:picMkLst>
            <pc:docMk/>
            <pc:sldMk cId="1147755654" sldId="274"/>
            <ac:picMk id="25" creationId="{F292B52F-12E6-9E8E-BF78-B209521C89B7}"/>
          </ac:picMkLst>
        </pc:picChg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8:04:35.206" v="210" actId="1076"/>
        <pc:sldMkLst>
          <pc:docMk/>
          <pc:sldMk cId="100721515" sldId="275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04:35.206" v="210" actId="1076"/>
          <ac:spMkLst>
            <pc:docMk/>
            <pc:sldMk cId="100721515" sldId="275"/>
            <ac:spMk id="7" creationId="{F9E3CFEF-DDEF-7138-24B7-390B9F537907}"/>
          </ac:spMkLst>
        </pc:sp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46.361" v="33"/>
          <ac:picMkLst>
            <pc:docMk/>
            <pc:sldMk cId="100721515" sldId="275"/>
            <ac:picMk id="11" creationId="{C2D74732-4532-6556-52E9-57A9D5629296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45.533" v="32"/>
          <ac:picMkLst>
            <pc:docMk/>
            <pc:sldMk cId="100721515" sldId="275"/>
            <ac:picMk id="12" creationId="{D15C8B4E-85DB-ABCF-47CF-4C4DC45D9571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43.892" v="31"/>
          <ac:picMkLst>
            <pc:docMk/>
            <pc:sldMk cId="100721515" sldId="275"/>
            <ac:picMk id="13" creationId="{454BABD8-BFE2-D7BD-7D0E-0DB9AD5EAAAB}"/>
          </ac:picMkLst>
        </pc:picChg>
      </pc:sldChg>
      <pc:sldChg chg="delSp delAnim">
        <pc:chgData name="CROSSMAN, Jodie (UNIVERSITY HOSPITALS SUSSEX NHS FOUNDATION TRUST)" userId="S::jodie.crossman@nhs.net::7aaa67cf-f39a-4f97-880f-82f3e700673e" providerId="AD" clId="Web-{611E4795-934F-EFDD-B4A6-609256C07C86}" dt="2025-01-15T17:56:35.782" v="27"/>
        <pc:sldMkLst>
          <pc:docMk/>
          <pc:sldMk cId="4014192789" sldId="276"/>
        </pc:sldMkLst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34.251" v="26"/>
          <ac:picMkLst>
            <pc:docMk/>
            <pc:sldMk cId="4014192789" sldId="276"/>
            <ac:picMk id="17" creationId="{2CD24E79-238C-9AD0-2705-10353D646C6D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6:35.782" v="27"/>
          <ac:picMkLst>
            <pc:docMk/>
            <pc:sldMk cId="4014192789" sldId="276"/>
            <ac:picMk id="18" creationId="{3FAA9DFF-D5EF-4577-E1DD-3584DA4CE771}"/>
          </ac:picMkLst>
        </pc:picChg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8:05:36.505" v="258" actId="20577"/>
        <pc:sldMkLst>
          <pc:docMk/>
          <pc:sldMk cId="1284342351" sldId="277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04:44.722" v="211" actId="1076"/>
          <ac:spMkLst>
            <pc:docMk/>
            <pc:sldMk cId="1284342351" sldId="277"/>
            <ac:spMk id="7" creationId="{DB236550-FC30-81EF-2D78-F51B7E381622}"/>
          </ac:spMkLst>
        </pc:spChg>
        <pc:graphicFrameChg chg="modGraphic">
          <ac:chgData name="CROSSMAN, Jodie (UNIVERSITY HOSPITALS SUSSEX NHS FOUNDATION TRUST)" userId="S::jodie.crossman@nhs.net::7aaa67cf-f39a-4f97-880f-82f3e700673e" providerId="AD" clId="Web-{611E4795-934F-EFDD-B4A6-609256C07C86}" dt="2025-01-15T18:05:36.505" v="258" actId="20577"/>
          <ac:graphicFrameMkLst>
            <pc:docMk/>
            <pc:sldMk cId="1284342351" sldId="277"/>
            <ac:graphicFrameMk id="8" creationId="{056A1F5F-AEAA-D4AA-701A-ABA1E4DA6E7F}"/>
          </ac:graphicFrameMkLst>
        </pc:graphicFrame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01.033" v="38"/>
          <ac:picMkLst>
            <pc:docMk/>
            <pc:sldMk cId="1284342351" sldId="277"/>
            <ac:picMk id="4" creationId="{96D1172A-AE6D-0787-415A-AA15FCEBF110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03.674" v="39"/>
          <ac:picMkLst>
            <pc:docMk/>
            <pc:sldMk cId="1284342351" sldId="277"/>
            <ac:picMk id="6" creationId="{B7E36C85-3598-1233-0094-1EFF37F45243}"/>
          </ac:picMkLst>
        </pc:picChg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8:18:46.815" v="540" actId="20577"/>
        <pc:sldMkLst>
          <pc:docMk/>
          <pc:sldMk cId="4050123580" sldId="278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18:46.815" v="540" actId="20577"/>
          <ac:spMkLst>
            <pc:docMk/>
            <pc:sldMk cId="4050123580" sldId="278"/>
            <ac:spMk id="5" creationId="{60A1A99C-2E32-EE0F-E4E4-B5C14691B3F6}"/>
          </ac:spMkLst>
        </pc:sp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31.972" v="49"/>
          <ac:picMkLst>
            <pc:docMk/>
            <pc:sldMk cId="4050123580" sldId="278"/>
            <ac:picMk id="9" creationId="{E30EC7F7-3784-6ED2-079B-313B035EFE3A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33.831" v="50"/>
          <ac:picMkLst>
            <pc:docMk/>
            <pc:sldMk cId="4050123580" sldId="278"/>
            <ac:picMk id="10" creationId="{76A8C1B0-7272-79E8-E10C-1C7FA9630683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30.925" v="48"/>
          <ac:picMkLst>
            <pc:docMk/>
            <pc:sldMk cId="4050123580" sldId="278"/>
            <ac:picMk id="11" creationId="{5186F58E-9D0B-7103-0053-9F9A9C9D1F2A}"/>
          </ac:picMkLst>
        </pc:picChg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8:19:10.176" v="552" actId="20577"/>
        <pc:sldMkLst>
          <pc:docMk/>
          <pc:sldMk cId="1100359769" sldId="279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18:59.816" v="542" actId="20577"/>
          <ac:spMkLst>
            <pc:docMk/>
            <pc:sldMk cId="1100359769" sldId="279"/>
            <ac:spMk id="11" creationId="{E800DC8E-FB21-37EB-9101-3DAF54060AB2}"/>
          </ac:spMkLst>
        </pc:spChg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19:10.176" v="552" actId="20577"/>
          <ac:spMkLst>
            <pc:docMk/>
            <pc:sldMk cId="1100359769" sldId="279"/>
            <ac:spMk id="13" creationId="{A4F89BBE-8220-DF31-6BFA-5069F0B4E719}"/>
          </ac:spMkLst>
        </pc:sp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38.738" v="53"/>
          <ac:picMkLst>
            <pc:docMk/>
            <pc:sldMk cId="1100359769" sldId="279"/>
            <ac:picMk id="12" creationId="{2E78551F-EE3A-61A4-835D-B197305901E8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37.972" v="52"/>
          <ac:picMkLst>
            <pc:docMk/>
            <pc:sldMk cId="1100359769" sldId="279"/>
            <ac:picMk id="14" creationId="{FEDFC509-FAA3-619D-CE56-4EB60E4CC79A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37.285" v="51"/>
          <ac:picMkLst>
            <pc:docMk/>
            <pc:sldMk cId="1100359769" sldId="279"/>
            <ac:picMk id="15" creationId="{242CC473-8A88-5E9C-AA2C-EB20DAEAF351}"/>
          </ac:picMkLst>
        </pc:picChg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8:06:26.304" v="280" actId="20577"/>
        <pc:sldMkLst>
          <pc:docMk/>
          <pc:sldMk cId="1587576254" sldId="280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06:26.304" v="280" actId="20577"/>
          <ac:spMkLst>
            <pc:docMk/>
            <pc:sldMk cId="1587576254" sldId="280"/>
            <ac:spMk id="4" creationId="{D594BB3C-9ADD-1F03-B1F8-3237B172FBDB}"/>
          </ac:spMkLst>
        </pc:spChg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05:58.725" v="260" actId="20577"/>
          <ac:spMkLst>
            <pc:docMk/>
            <pc:sldMk cId="1587576254" sldId="280"/>
            <ac:spMk id="9" creationId="{6DD8CB28-9E7B-138D-58B2-4C11DCCEEEE7}"/>
          </ac:spMkLst>
        </pc:sp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8:05:59.022" v="261"/>
          <ac:picMkLst>
            <pc:docMk/>
            <pc:sldMk cId="1587576254" sldId="280"/>
            <ac:picMk id="2" creationId="{14E41220-03E9-A427-4AD9-2E65141C4534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8:06:00.584" v="262"/>
          <ac:picMkLst>
            <pc:docMk/>
            <pc:sldMk cId="1587576254" sldId="280"/>
            <ac:picMk id="3" creationId="{4E2BA3CC-4FA1-D0B4-9E10-A7D2F40DDB92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07.315" v="40"/>
          <ac:picMkLst>
            <pc:docMk/>
            <pc:sldMk cId="1587576254" sldId="280"/>
            <ac:picMk id="10" creationId="{7CE4A332-916A-F0EF-EAB4-AFF6E0B242BB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09.331" v="41"/>
          <ac:picMkLst>
            <pc:docMk/>
            <pc:sldMk cId="1587576254" sldId="280"/>
            <ac:picMk id="11" creationId="{5A0A0101-FB20-D4D7-5022-8A42EE8CF620}"/>
          </ac:picMkLst>
        </pc:picChg>
      </pc:sldChg>
      <pc:sldChg chg="addSp delSp modSp delAnim">
        <pc:chgData name="CROSSMAN, Jodie (UNIVERSITY HOSPITALS SUSSEX NHS FOUNDATION TRUST)" userId="S::jodie.crossman@nhs.net::7aaa67cf-f39a-4f97-880f-82f3e700673e" providerId="AD" clId="Web-{611E4795-934F-EFDD-B4A6-609256C07C86}" dt="2025-01-15T18:17:14.046" v="526" actId="1076"/>
        <pc:sldMkLst>
          <pc:docMk/>
          <pc:sldMk cId="3760725124" sldId="281"/>
        </pc:sldMkLst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11:37.050" v="433" actId="14100"/>
          <ac:spMkLst>
            <pc:docMk/>
            <pc:sldMk cId="3760725124" sldId="281"/>
            <ac:spMk id="3" creationId="{F3EB5351-4AD2-0F9F-1E3C-D7B98893BFF8}"/>
          </ac:spMkLst>
        </pc:spChg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08:11.808" v="305" actId="14100"/>
          <ac:spMkLst>
            <pc:docMk/>
            <pc:sldMk cId="3760725124" sldId="281"/>
            <ac:spMk id="4" creationId="{E7156458-28C2-DDDD-FBA7-4632457DCDDA}"/>
          </ac:spMkLst>
        </pc:spChg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08:09.651" v="304" actId="14100"/>
          <ac:spMkLst>
            <pc:docMk/>
            <pc:sldMk cId="3760725124" sldId="281"/>
            <ac:spMk id="7" creationId="{09347E4F-A1A9-EC39-FF85-A1EF348A31A1}"/>
          </ac:spMkLst>
        </pc:spChg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08:22.089" v="308" actId="14100"/>
          <ac:spMkLst>
            <pc:docMk/>
            <pc:sldMk cId="3760725124" sldId="281"/>
            <ac:spMk id="8" creationId="{E35AEA9E-C967-1045-E52A-837E9023249C}"/>
          </ac:spMkLst>
        </pc:spChg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08:29.199" v="311" actId="14100"/>
          <ac:spMkLst>
            <pc:docMk/>
            <pc:sldMk cId="3760725124" sldId="281"/>
            <ac:spMk id="9" creationId="{6FC3E11D-E9B6-534F-D885-7712DC31298A}"/>
          </ac:spMkLst>
        </pc:spChg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08:37.059" v="314" actId="14100"/>
          <ac:spMkLst>
            <pc:docMk/>
            <pc:sldMk cId="3760725124" sldId="281"/>
            <ac:spMk id="10" creationId="{8182F98C-AE29-22B0-84ED-461DEACCE523}"/>
          </ac:spMkLst>
        </pc:spChg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08:58.403" v="317" actId="14100"/>
          <ac:spMkLst>
            <pc:docMk/>
            <pc:sldMk cId="3760725124" sldId="281"/>
            <ac:spMk id="11" creationId="{88D9D7D2-8228-E072-650D-2FCCBF021B5E}"/>
          </ac:spMkLst>
        </pc:spChg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13:13.772" v="434" actId="1076"/>
          <ac:spMkLst>
            <pc:docMk/>
            <pc:sldMk cId="3760725124" sldId="281"/>
            <ac:spMk id="12" creationId="{C766223A-67F9-0EEA-ADA9-2E0FB8BFB11B}"/>
          </ac:spMkLst>
        </pc:spChg>
        <pc:spChg chg="add del">
          <ac:chgData name="CROSSMAN, Jodie (UNIVERSITY HOSPITALS SUSSEX NHS FOUNDATION TRUST)" userId="S::jodie.crossman@nhs.net::7aaa67cf-f39a-4f97-880f-82f3e700673e" providerId="AD" clId="Web-{611E4795-934F-EFDD-B4A6-609256C07C86}" dt="2025-01-15T18:09:52.421" v="352"/>
          <ac:spMkLst>
            <pc:docMk/>
            <pc:sldMk cId="3760725124" sldId="281"/>
            <ac:spMk id="13" creationId="{9A785419-27E8-AB1A-BDA5-9C7563B4206E}"/>
          </ac:spMkLst>
        </pc:spChg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11:01.126" v="415" actId="1076"/>
          <ac:spMkLst>
            <pc:docMk/>
            <pc:sldMk cId="3760725124" sldId="281"/>
            <ac:spMk id="14" creationId="{BC2D5A02-D7AE-B571-7D82-915613C08D05}"/>
          </ac:spMkLst>
        </pc:spChg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11:32.440" v="432" actId="1076"/>
          <ac:spMkLst>
            <pc:docMk/>
            <pc:sldMk cId="3760725124" sldId="281"/>
            <ac:spMk id="15" creationId="{7556B0F1-493A-CB5E-32C5-D540AE83A7D3}"/>
          </ac:spMkLst>
        </pc:spChg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14:15.665" v="481" actId="20577"/>
          <ac:spMkLst>
            <pc:docMk/>
            <pc:sldMk cId="3760725124" sldId="281"/>
            <ac:spMk id="16" creationId="{8A88D346-DF61-8D2E-CFFB-F815943A9E89}"/>
          </ac:spMkLst>
        </pc:spChg>
        <pc:spChg chg="add mod">
          <ac:chgData name="CROSSMAN, Jodie (UNIVERSITY HOSPITALS SUSSEX NHS FOUNDATION TRUST)" userId="S::jodie.crossman@nhs.net::7aaa67cf-f39a-4f97-880f-82f3e700673e" providerId="AD" clId="Web-{611E4795-934F-EFDD-B4A6-609256C07C86}" dt="2025-01-15T18:17:14.046" v="526" actId="1076"/>
          <ac:spMkLst>
            <pc:docMk/>
            <pc:sldMk cId="3760725124" sldId="281"/>
            <ac:spMk id="17" creationId="{D43B33D1-788E-EEEA-D222-8707C11F8563}"/>
          </ac:spMkLst>
        </pc:spChg>
        <pc:spChg chg="add del">
          <ac:chgData name="CROSSMAN, Jodie (UNIVERSITY HOSPITALS SUSSEX NHS FOUNDATION TRUST)" userId="S::jodie.crossman@nhs.net::7aaa67cf-f39a-4f97-880f-82f3e700673e" providerId="AD" clId="Web-{611E4795-934F-EFDD-B4A6-609256C07C86}" dt="2025-01-15T18:16:04.903" v="484"/>
          <ac:spMkLst>
            <pc:docMk/>
            <pc:sldMk cId="3760725124" sldId="281"/>
            <ac:spMk id="18" creationId="{7514564A-C25D-75CF-C6BA-789614792107}"/>
          </ac:spMkLst>
        </pc:spChg>
        <pc:picChg chg="mod">
          <ac:chgData name="CROSSMAN, Jodie (UNIVERSITY HOSPITALS SUSSEX NHS FOUNDATION TRUST)" userId="S::jodie.crossman@nhs.net::7aaa67cf-f39a-4f97-880f-82f3e700673e" providerId="AD" clId="Web-{611E4795-934F-EFDD-B4A6-609256C07C86}" dt="2025-01-15T18:07:35.478" v="296" actId="1076"/>
          <ac:picMkLst>
            <pc:docMk/>
            <pc:sldMk cId="3760725124" sldId="281"/>
            <ac:picMk id="2" creationId="{B890B136-3D5D-05A9-6B1F-ED2A72DD88A5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17.175" v="44"/>
          <ac:picMkLst>
            <pc:docMk/>
            <pc:sldMk cId="3760725124" sldId="281"/>
            <ac:picMk id="5" creationId="{8E7DFC77-4927-F04F-3E97-2DF4128C8640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18.737" v="45"/>
          <ac:picMkLst>
            <pc:docMk/>
            <pc:sldMk cId="3760725124" sldId="281"/>
            <ac:picMk id="6" creationId="{60373B0B-10B7-5EEA-5F41-4EDA686A1FAB}"/>
          </ac:picMkLst>
        </pc:picChg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7:51.410" v="57"/>
        <pc:sldMkLst>
          <pc:docMk/>
          <pc:sldMk cId="3955984737" sldId="282"/>
        </pc:sldMkLst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7:52.598" v="58"/>
        <pc:sldMkLst>
          <pc:docMk/>
          <pc:sldMk cId="2447013873" sldId="283"/>
        </pc:sldMkLst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7:53.707" v="59"/>
        <pc:sldMkLst>
          <pc:docMk/>
          <pc:sldMk cId="258269515" sldId="284"/>
        </pc:sldMkLst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7:54.645" v="60"/>
        <pc:sldMkLst>
          <pc:docMk/>
          <pc:sldMk cId="17896480" sldId="285"/>
        </pc:sldMkLst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7:55.567" v="61"/>
        <pc:sldMkLst>
          <pc:docMk/>
          <pc:sldMk cId="3351319798" sldId="286"/>
        </pc:sldMkLst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7:56.379" v="62"/>
        <pc:sldMkLst>
          <pc:docMk/>
          <pc:sldMk cId="2970604698" sldId="287"/>
        </pc:sldMkLst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7:57.176" v="63"/>
        <pc:sldMkLst>
          <pc:docMk/>
          <pc:sldMk cId="4132064265" sldId="288"/>
        </pc:sldMkLst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7:58.270" v="64"/>
        <pc:sldMkLst>
          <pc:docMk/>
          <pc:sldMk cId="2054565613" sldId="289"/>
        </pc:sldMkLst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7:58.739" v="65"/>
        <pc:sldMkLst>
          <pc:docMk/>
          <pc:sldMk cId="136925285" sldId="290"/>
        </pc:sldMkLst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8:00.239" v="66"/>
        <pc:sldMkLst>
          <pc:docMk/>
          <pc:sldMk cId="2487414121" sldId="291"/>
        </pc:sldMkLst>
      </pc:sldChg>
      <pc:sldChg chg="del">
        <pc:chgData name="CROSSMAN, Jodie (UNIVERSITY HOSPITALS SUSSEX NHS FOUNDATION TRUST)" userId="S::jodie.crossman@nhs.net::7aaa67cf-f39a-4f97-880f-82f3e700673e" providerId="AD" clId="Web-{611E4795-934F-EFDD-B4A6-609256C07C86}" dt="2025-01-15T17:58:02.551" v="67"/>
        <pc:sldMkLst>
          <pc:docMk/>
          <pc:sldMk cId="1576394724" sldId="292"/>
        </pc:sldMkLst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8:07:09.321" v="295"/>
        <pc:sldMkLst>
          <pc:docMk/>
          <pc:sldMk cId="1672076548" sldId="293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06:45.008" v="283" actId="1076"/>
          <ac:spMkLst>
            <pc:docMk/>
            <pc:sldMk cId="1672076548" sldId="293"/>
            <ac:spMk id="2" creationId="{D7E73F40-944B-D689-DD96-C136A51BE3A7}"/>
          </ac:spMkLst>
        </pc:spChg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06:49.086" v="284" actId="1076"/>
          <ac:spMkLst>
            <pc:docMk/>
            <pc:sldMk cId="1672076548" sldId="293"/>
            <ac:spMk id="3" creationId="{D4B96E40-DD85-5634-4325-262AB310E2A1}"/>
          </ac:spMkLst>
        </pc:spChg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07:09.321" v="295"/>
          <ac:spMkLst>
            <pc:docMk/>
            <pc:sldMk cId="1672076548" sldId="293"/>
            <ac:spMk id="5" creationId="{48213F0D-08DC-2D54-D318-6DF3DC17FCDF}"/>
          </ac:spMkLst>
        </pc:spChg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06:53.633" v="285" actId="1076"/>
          <ac:spMkLst>
            <pc:docMk/>
            <pc:sldMk cId="1672076548" sldId="293"/>
            <ac:spMk id="7" creationId="{522892AC-932C-84FE-04A2-5CD38361574F}"/>
          </ac:spMkLst>
        </pc:sp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8:06:40.476" v="281"/>
          <ac:picMkLst>
            <pc:docMk/>
            <pc:sldMk cId="1672076548" sldId="293"/>
            <ac:picMk id="4" creationId="{940125B7-59D5-A5FB-D3F5-7E1AD08E44B9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8:06:41.289" v="282"/>
          <ac:picMkLst>
            <pc:docMk/>
            <pc:sldMk cId="1672076548" sldId="293"/>
            <ac:picMk id="6" creationId="{8514B572-6020-7370-E4CE-0A1AEF988532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12.299" v="42"/>
          <ac:picMkLst>
            <pc:docMk/>
            <pc:sldMk cId="1672076548" sldId="293"/>
            <ac:picMk id="10" creationId="{BE6B4753-7C5F-FF21-D99F-1CF108442024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14.143" v="43"/>
          <ac:picMkLst>
            <pc:docMk/>
            <pc:sldMk cId="1672076548" sldId="293"/>
            <ac:picMk id="11" creationId="{87A40D92-867D-36E3-9738-F6E1A6A98F13}"/>
          </ac:picMkLst>
        </pc:picChg>
      </pc:sldChg>
      <pc:sldChg chg="delSp modSp delAnim">
        <pc:chgData name="CROSSMAN, Jodie (UNIVERSITY HOSPITALS SUSSEX NHS FOUNDATION TRUST)" userId="S::jodie.crossman@nhs.net::7aaa67cf-f39a-4f97-880f-82f3e700673e" providerId="AD" clId="Web-{611E4795-934F-EFDD-B4A6-609256C07C86}" dt="2025-01-15T18:18:23.471" v="535" actId="20577"/>
        <pc:sldMkLst>
          <pc:docMk/>
          <pc:sldMk cId="3885724610" sldId="294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18:23.471" v="535" actId="20577"/>
          <ac:spMkLst>
            <pc:docMk/>
            <pc:sldMk cId="3885724610" sldId="294"/>
            <ac:spMk id="4" creationId="{155C16C4-BD8E-24AC-C6E0-B22146F96D4E}"/>
          </ac:spMkLst>
        </pc:sp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26.487" v="46"/>
          <ac:picMkLst>
            <pc:docMk/>
            <pc:sldMk cId="3885724610" sldId="294"/>
            <ac:picMk id="7" creationId="{DD83A332-F6AC-9AD7-1DCF-99D33EE9ACC7}"/>
          </ac:picMkLst>
        </pc:picChg>
        <pc:picChg chg="del">
          <ac:chgData name="CROSSMAN, Jodie (UNIVERSITY HOSPITALS SUSSEX NHS FOUNDATION TRUST)" userId="S::jodie.crossman@nhs.net::7aaa67cf-f39a-4f97-880f-82f3e700673e" providerId="AD" clId="Web-{611E4795-934F-EFDD-B4A6-609256C07C86}" dt="2025-01-15T17:57:27.737" v="47"/>
          <ac:picMkLst>
            <pc:docMk/>
            <pc:sldMk cId="3885724610" sldId="294"/>
            <ac:picMk id="8" creationId="{8C43B7A7-A256-3280-C978-D9766A394A80}"/>
          </ac:picMkLst>
        </pc:picChg>
      </pc:sldChg>
      <pc:sldChg chg="modSp new">
        <pc:chgData name="CROSSMAN, Jodie (UNIVERSITY HOSPITALS SUSSEX NHS FOUNDATION TRUST)" userId="S::jodie.crossman@nhs.net::7aaa67cf-f39a-4f97-880f-82f3e700673e" providerId="AD" clId="Web-{611E4795-934F-EFDD-B4A6-609256C07C86}" dt="2025-01-15T18:03:19.969" v="205" actId="20577"/>
        <pc:sldMkLst>
          <pc:docMk/>
          <pc:sldMk cId="4092722187" sldId="295"/>
        </pc:sldMkLst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03:07.484" v="199" actId="20577"/>
          <ac:spMkLst>
            <pc:docMk/>
            <pc:sldMk cId="4092722187" sldId="295"/>
            <ac:spMk id="2" creationId="{FEF0197F-AF0A-5206-D263-0B46A5917D3F}"/>
          </ac:spMkLst>
        </pc:spChg>
        <pc:spChg chg="mod">
          <ac:chgData name="CROSSMAN, Jodie (UNIVERSITY HOSPITALS SUSSEX NHS FOUNDATION TRUST)" userId="S::jodie.crossman@nhs.net::7aaa67cf-f39a-4f97-880f-82f3e700673e" providerId="AD" clId="Web-{611E4795-934F-EFDD-B4A6-609256C07C86}" dt="2025-01-15T18:03:19.969" v="205" actId="20577"/>
          <ac:spMkLst>
            <pc:docMk/>
            <pc:sldMk cId="4092722187" sldId="295"/>
            <ac:spMk id="3" creationId="{285F2C82-5C74-44E2-9B29-BBC3A45F8BD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D87C3-A8A5-490E-9C33-8807C464F7E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90DC6-0D56-42C4-8BA0-64498BAD265C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Month 0/12</a:t>
          </a:r>
          <a:endParaRPr lang="en-US" dirty="0"/>
        </a:p>
      </dgm:t>
    </dgm:pt>
    <dgm:pt modelId="{4FFE22D5-F7F4-4CBF-A53F-099B4A304A25}" type="parTrans" cxnId="{E5118993-41CE-472D-8754-095E8B371C23}">
      <dgm:prSet/>
      <dgm:spPr/>
      <dgm:t>
        <a:bodyPr/>
        <a:lstStyle/>
        <a:p>
          <a:endParaRPr lang="en-US"/>
        </a:p>
      </dgm:t>
    </dgm:pt>
    <dgm:pt modelId="{C24C7A27-055E-4619-A981-7192220556A2}" type="sibTrans" cxnId="{E5118993-41CE-472D-8754-095E8B371C23}">
      <dgm:prSet/>
      <dgm:spPr/>
      <dgm:t>
        <a:bodyPr/>
        <a:lstStyle/>
        <a:p>
          <a:endParaRPr lang="en-US"/>
        </a:p>
      </dgm:t>
    </dgm:pt>
    <dgm:pt modelId="{EA1391A1-9A89-489A-B301-0DEC388A2A9F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Month 3</a:t>
          </a:r>
          <a:endParaRPr lang="en-US" dirty="0"/>
        </a:p>
      </dgm:t>
    </dgm:pt>
    <dgm:pt modelId="{FD783E53-F917-4178-BDE7-2FD383641FF4}" type="parTrans" cxnId="{D8E5754F-6F9C-406F-8A7A-AD927AF52CDF}">
      <dgm:prSet/>
      <dgm:spPr/>
      <dgm:t>
        <a:bodyPr/>
        <a:lstStyle/>
        <a:p>
          <a:endParaRPr lang="en-US"/>
        </a:p>
      </dgm:t>
    </dgm:pt>
    <dgm:pt modelId="{A467B2E0-B6D9-4B3E-A601-7709A30CD652}" type="sibTrans" cxnId="{D8E5754F-6F9C-406F-8A7A-AD927AF52CDF}">
      <dgm:prSet/>
      <dgm:spPr/>
      <dgm:t>
        <a:bodyPr/>
        <a:lstStyle/>
        <a:p>
          <a:endParaRPr lang="en-US"/>
        </a:p>
      </dgm:t>
    </dgm:pt>
    <dgm:pt modelId="{E47DE34E-4B68-4A4C-9765-1E3223CBCF0F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Month 6</a:t>
          </a:r>
          <a:endParaRPr lang="en-US" dirty="0"/>
        </a:p>
      </dgm:t>
    </dgm:pt>
    <dgm:pt modelId="{591B3B0C-7CD7-4DE0-8DE9-E00EECD45CDA}" type="parTrans" cxnId="{35133675-E5DC-4CC2-AC30-D55FEB3F1AC8}">
      <dgm:prSet/>
      <dgm:spPr/>
      <dgm:t>
        <a:bodyPr/>
        <a:lstStyle/>
        <a:p>
          <a:endParaRPr lang="en-US"/>
        </a:p>
      </dgm:t>
    </dgm:pt>
    <dgm:pt modelId="{6C6F89E4-9FE4-439C-BA1E-06C502619906}" type="sibTrans" cxnId="{35133675-E5DC-4CC2-AC30-D55FEB3F1AC8}">
      <dgm:prSet/>
      <dgm:spPr/>
      <dgm:t>
        <a:bodyPr/>
        <a:lstStyle/>
        <a:p>
          <a:endParaRPr lang="en-US"/>
        </a:p>
      </dgm:t>
    </dgm:pt>
    <dgm:pt modelId="{7FF1119B-0D2F-4BDD-B8EA-0F65C731F0E6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Month 9</a:t>
          </a:r>
          <a:endParaRPr lang="en-US" dirty="0"/>
        </a:p>
      </dgm:t>
    </dgm:pt>
    <dgm:pt modelId="{6ABF4271-D8FF-4EC6-88FC-527439BC8993}" type="parTrans" cxnId="{FEA508CA-9E83-4B06-83BA-2914420B03CD}">
      <dgm:prSet/>
      <dgm:spPr/>
      <dgm:t>
        <a:bodyPr/>
        <a:lstStyle/>
        <a:p>
          <a:endParaRPr lang="en-US"/>
        </a:p>
      </dgm:t>
    </dgm:pt>
    <dgm:pt modelId="{9D85CE24-AB7E-499D-AD94-2946EF67D151}" type="sibTrans" cxnId="{FEA508CA-9E83-4B06-83BA-2914420B03CD}">
      <dgm:prSet/>
      <dgm:spPr/>
      <dgm:t>
        <a:bodyPr/>
        <a:lstStyle/>
        <a:p>
          <a:endParaRPr lang="en-US"/>
        </a:p>
      </dgm:t>
    </dgm:pt>
    <dgm:pt modelId="{6F4A8196-F2D6-4365-B6E7-668E525CA72F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Full screen</a:t>
          </a:r>
        </a:p>
      </dgm:t>
    </dgm:pt>
    <dgm:pt modelId="{20C16482-C050-4925-8A7D-5F39981C92B3}" type="parTrans" cxnId="{DFBDED0F-7415-4A87-89A4-6374141DE955}">
      <dgm:prSet/>
      <dgm:spPr/>
    </dgm:pt>
    <dgm:pt modelId="{E8CA7F3B-9B2A-47E3-9878-F50FD7852B40}" type="sibTrans" cxnId="{DFBDED0F-7415-4A87-89A4-6374141DE955}">
      <dgm:prSet/>
      <dgm:spPr/>
    </dgm:pt>
    <dgm:pt modelId="{FA1B58CF-7E73-4AD2-B45E-5C97C8EC184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Renal Function Checks</a:t>
          </a:r>
        </a:p>
      </dgm:t>
    </dgm:pt>
    <dgm:pt modelId="{66431743-D354-4A58-B226-281FF61C8A8B}" type="parTrans" cxnId="{0534BC89-E809-4ECF-9260-85070AEE481F}">
      <dgm:prSet/>
      <dgm:spPr/>
    </dgm:pt>
    <dgm:pt modelId="{7AFFF12E-909C-409D-AD4F-CEBE716F5293}" type="sibTrans" cxnId="{0534BC89-E809-4ECF-9260-85070AEE481F}">
      <dgm:prSet/>
      <dgm:spPr/>
    </dgm:pt>
    <dgm:pt modelId="{8D834A59-5422-4206-9092-57C01341346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Hepatitis C</a:t>
          </a:r>
        </a:p>
      </dgm:t>
    </dgm:pt>
    <dgm:pt modelId="{0072284D-D606-47BE-B53F-FB74F1B47B89}" type="parTrans" cxnId="{AA78BA51-9294-437F-A8BC-6C2E02B2FCAF}">
      <dgm:prSet/>
      <dgm:spPr/>
    </dgm:pt>
    <dgm:pt modelId="{02B51F67-8779-40C2-B3E7-0DE45D1D368D}" type="sibTrans" cxnId="{AA78BA51-9294-437F-A8BC-6C2E02B2FCAF}">
      <dgm:prSet/>
      <dgm:spPr/>
    </dgm:pt>
    <dgm:pt modelId="{53E86223-EF9C-466A-8B7A-86B66E093886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Check adherence</a:t>
          </a:r>
        </a:p>
      </dgm:t>
    </dgm:pt>
    <dgm:pt modelId="{211EDD62-CD65-4F73-BF46-8CD8F20AAB3D}" type="parTrans" cxnId="{111BF47F-6680-44F0-9AF4-2856AD537387}">
      <dgm:prSet/>
      <dgm:spPr/>
    </dgm:pt>
    <dgm:pt modelId="{85A9DA8A-64B6-4C5E-B509-EB95832CCF48}" type="sibTrans" cxnId="{111BF47F-6680-44F0-9AF4-2856AD537387}">
      <dgm:prSet/>
      <dgm:spPr/>
    </dgm:pt>
    <dgm:pt modelId="{80354669-C76D-4F97-88E4-5B3849831C7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Give 6 months </a:t>
          </a:r>
          <a:r>
            <a:rPr lang="en-US" dirty="0" err="1">
              <a:latin typeface="Calibri Light" panose="020F0302020204030204"/>
            </a:rPr>
            <a:t>PrEP</a:t>
          </a:r>
          <a:endParaRPr lang="en-US" dirty="0">
            <a:latin typeface="Calibri Light" panose="020F0302020204030204"/>
          </a:endParaRPr>
        </a:p>
      </dgm:t>
    </dgm:pt>
    <dgm:pt modelId="{6AC8673D-EF0E-4D8C-8560-91B5B98F89A8}" type="parTrans" cxnId="{F386E9AC-A0CB-4E9C-ACA3-02226B5A22D6}">
      <dgm:prSet/>
      <dgm:spPr/>
    </dgm:pt>
    <dgm:pt modelId="{292F8D9C-3E11-4B6A-852D-6E8400A6B388}" type="sibTrans" cxnId="{F386E9AC-A0CB-4E9C-ACA3-02226B5A22D6}">
      <dgm:prSet/>
      <dgm:spPr/>
    </dgm:pt>
    <dgm:pt modelId="{32F0DDE1-ACE7-4A7C-A87F-FC72AA39A2D6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Sexual health screen (either in person or home screening)</a:t>
          </a:r>
        </a:p>
      </dgm:t>
    </dgm:pt>
    <dgm:pt modelId="{888DC3DF-51D1-4B2C-B724-5711D576907A}" type="parTrans" cxnId="{839B4ABC-D5AE-4F8F-8E49-AC9EFE8BF8F4}">
      <dgm:prSet/>
      <dgm:spPr/>
    </dgm:pt>
    <dgm:pt modelId="{18F335F5-E6E7-4759-942C-2E91446BF5AC}" type="sibTrans" cxnId="{839B4ABC-D5AE-4F8F-8E49-AC9EFE8BF8F4}">
      <dgm:prSet/>
      <dgm:spPr/>
    </dgm:pt>
    <dgm:pt modelId="{5581F85C-4F5D-4EF6-A3FF-39CF60DB504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Full Screen</a:t>
          </a:r>
        </a:p>
      </dgm:t>
    </dgm:pt>
    <dgm:pt modelId="{6D04F612-CFBF-43F2-9C41-7530DDE90625}" type="parTrans" cxnId="{E0939BDB-2ED4-487D-B71A-1E157DCAA41B}">
      <dgm:prSet/>
      <dgm:spPr/>
    </dgm:pt>
    <dgm:pt modelId="{EDCF51ED-7D0B-4E96-9190-6A7ED1CF0BDC}" type="sibTrans" cxnId="{E0939BDB-2ED4-487D-B71A-1E157DCAA41B}">
      <dgm:prSet/>
      <dgm:spPr/>
    </dgm:pt>
    <dgm:pt modelId="{E7358760-9553-442B-BE26-59DB2B494AE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Check adherence</a:t>
          </a:r>
        </a:p>
      </dgm:t>
    </dgm:pt>
    <dgm:pt modelId="{340AE068-8BE5-4D59-B318-9DE9A89DE054}" type="parTrans" cxnId="{C129E785-E83B-4EB8-BE47-A5CD4653848B}">
      <dgm:prSet/>
      <dgm:spPr/>
    </dgm:pt>
    <dgm:pt modelId="{3E0EBDEA-1A5C-481F-93D6-04CB3816B570}" type="sibTrans" cxnId="{C129E785-E83B-4EB8-BE47-A5CD4653848B}">
      <dgm:prSet/>
      <dgm:spPr/>
    </dgm:pt>
    <dgm:pt modelId="{B8D3A9B3-9FA8-4DEB-9436-7BB33E000B44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Renal Checks if &gt;40 or renal risks</a:t>
          </a:r>
        </a:p>
      </dgm:t>
    </dgm:pt>
    <dgm:pt modelId="{3A9852D4-6C67-4E55-B40A-4111F65AD972}" type="parTrans" cxnId="{F840F012-45D9-4F46-9C56-02FAEF5C8CD8}">
      <dgm:prSet/>
      <dgm:spPr/>
    </dgm:pt>
    <dgm:pt modelId="{DE53D5A2-AEEA-420E-A5AE-730E3B1F5178}" type="sibTrans" cxnId="{F840F012-45D9-4F46-9C56-02FAEF5C8CD8}">
      <dgm:prSet/>
      <dgm:spPr/>
    </dgm:pt>
    <dgm:pt modelId="{BFCD23E6-7A03-4D5F-9ED7-49D7566DAA71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Medical </a:t>
          </a:r>
          <a:r>
            <a:rPr lang="en-US" dirty="0" err="1">
              <a:latin typeface="Calibri Light" panose="020F0302020204030204"/>
            </a:rPr>
            <a:t>hx</a:t>
          </a:r>
          <a:r>
            <a:rPr lang="en-US" dirty="0">
              <a:latin typeface="Calibri Light" panose="020F0302020204030204"/>
            </a:rPr>
            <a:t> ?changes</a:t>
          </a:r>
        </a:p>
      </dgm:t>
    </dgm:pt>
    <dgm:pt modelId="{2E569F29-EC29-4983-87D5-0CE0FC56B211}" type="parTrans" cxnId="{2F995FE2-4565-4C58-B8E4-139BE4B90842}">
      <dgm:prSet/>
      <dgm:spPr/>
    </dgm:pt>
    <dgm:pt modelId="{5261E584-3AA3-4185-9E7B-932E1034E866}" type="sibTrans" cxnId="{2F995FE2-4565-4C58-B8E4-139BE4B90842}">
      <dgm:prSet/>
      <dgm:spPr/>
    </dgm:pt>
    <dgm:pt modelId="{9E086C2D-6707-4811-BEB1-525A2EA2FE5F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Give 6 months </a:t>
          </a:r>
          <a:r>
            <a:rPr lang="en-US" dirty="0" err="1">
              <a:latin typeface="Calibri Light" panose="020F0302020204030204"/>
            </a:rPr>
            <a:t>PrEP</a:t>
          </a:r>
          <a:endParaRPr lang="en-US" dirty="0">
            <a:latin typeface="Calibri Light" panose="020F0302020204030204"/>
          </a:endParaRPr>
        </a:p>
      </dgm:t>
    </dgm:pt>
    <dgm:pt modelId="{55D16B9C-5E7A-4463-A549-042FCC7612C8}" type="parTrans" cxnId="{0EB4D744-DBD9-487B-B8F1-B9F78DFBEA5B}">
      <dgm:prSet/>
      <dgm:spPr/>
    </dgm:pt>
    <dgm:pt modelId="{83DD36DF-C0BF-4373-8A64-9E1B3A680B35}" type="sibTrans" cxnId="{0EB4D744-DBD9-487B-B8F1-B9F78DFBEA5B}">
      <dgm:prSet/>
      <dgm:spPr/>
    </dgm:pt>
    <dgm:pt modelId="{39BFA6DC-15DA-45FB-A320-A8FD0B17116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Hep C (if chems/fisting/group sex)</a:t>
          </a:r>
        </a:p>
      </dgm:t>
    </dgm:pt>
    <dgm:pt modelId="{6DFBE24A-4ED4-4C4C-A027-63E278CD8B03}" type="parTrans" cxnId="{CE9E41E3-0B5F-411D-B3A4-E61D248A1A78}">
      <dgm:prSet/>
      <dgm:spPr/>
    </dgm:pt>
    <dgm:pt modelId="{60EDA34E-E5B2-4418-9FEB-B2518CA5EEBE}" type="sibTrans" cxnId="{CE9E41E3-0B5F-411D-B3A4-E61D248A1A78}">
      <dgm:prSet/>
      <dgm:spPr/>
    </dgm:pt>
    <dgm:pt modelId="{72F4F295-91E7-4865-89CB-4A1B7AAFD2E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Medical </a:t>
          </a:r>
          <a:r>
            <a:rPr lang="en-US" dirty="0" err="1">
              <a:latin typeface="Calibri Light" panose="020F0302020204030204"/>
            </a:rPr>
            <a:t>hx</a:t>
          </a:r>
          <a:r>
            <a:rPr lang="en-US" dirty="0">
              <a:latin typeface="Calibri Light" panose="020F0302020204030204"/>
            </a:rPr>
            <a:t> ? changes</a:t>
          </a:r>
        </a:p>
      </dgm:t>
    </dgm:pt>
    <dgm:pt modelId="{72111059-FDC4-4E7B-965A-7269AC07B721}" type="parTrans" cxnId="{0DB56ED2-9ACD-45E4-B86A-9BC7AB4079ED}">
      <dgm:prSet/>
      <dgm:spPr/>
    </dgm:pt>
    <dgm:pt modelId="{FAA6B795-CFFD-4238-ACDB-1981108F006F}" type="sibTrans" cxnId="{0DB56ED2-9ACD-45E4-B86A-9BC7AB4079ED}">
      <dgm:prSet/>
      <dgm:spPr/>
    </dgm:pt>
    <dgm:pt modelId="{77464AE8-D65A-41D8-A0AD-DA300761F142}">
      <dgm:prSet phldr="0"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/>
              <a:ea typeface="Calibri"/>
              <a:cs typeface="Calibri"/>
            </a:rPr>
            <a:t>Sexual health screen (either in person or home screening)</a:t>
          </a:r>
        </a:p>
      </dgm:t>
    </dgm:pt>
    <dgm:pt modelId="{D2591BE6-456C-4FBE-9EEF-879462D999F9}" type="parTrans" cxnId="{5DBA07A6-FF46-4721-A8FD-909F9C1B9593}">
      <dgm:prSet/>
      <dgm:spPr/>
    </dgm:pt>
    <dgm:pt modelId="{AE216ACD-A473-4712-A987-9D413E2C671C}" type="sibTrans" cxnId="{5DBA07A6-FF46-4721-A8FD-909F9C1B9593}">
      <dgm:prSet/>
      <dgm:spPr/>
    </dgm:pt>
    <dgm:pt modelId="{494A0602-1350-408C-8A6C-ADCA459E4D9D}" type="pres">
      <dgm:prSet presAssocID="{02ED87C3-A8A5-490E-9C33-8807C464F7E7}" presName="cycle" presStyleCnt="0">
        <dgm:presLayoutVars>
          <dgm:dir/>
          <dgm:resizeHandles val="exact"/>
        </dgm:presLayoutVars>
      </dgm:prSet>
      <dgm:spPr/>
    </dgm:pt>
    <dgm:pt modelId="{7488A3D3-714F-4DDC-A36D-C484A708D05B}" type="pres">
      <dgm:prSet presAssocID="{D8090DC6-0D56-42C4-8BA0-64498BAD265C}" presName="node" presStyleLbl="node1" presStyleIdx="0" presStyleCnt="4">
        <dgm:presLayoutVars>
          <dgm:bulletEnabled val="1"/>
        </dgm:presLayoutVars>
      </dgm:prSet>
      <dgm:spPr/>
    </dgm:pt>
    <dgm:pt modelId="{B764B959-B3B3-4450-86D2-DA621B84C6ED}" type="pres">
      <dgm:prSet presAssocID="{D8090DC6-0D56-42C4-8BA0-64498BAD265C}" presName="spNode" presStyleCnt="0"/>
      <dgm:spPr/>
    </dgm:pt>
    <dgm:pt modelId="{4C5D9D46-6AFC-4037-86EF-30694244AAF1}" type="pres">
      <dgm:prSet presAssocID="{C24C7A27-055E-4619-A981-7192220556A2}" presName="sibTrans" presStyleLbl="sibTrans1D1" presStyleIdx="0" presStyleCnt="4"/>
      <dgm:spPr/>
    </dgm:pt>
    <dgm:pt modelId="{1F243A8C-35AC-4313-8731-7EBB9A22A90C}" type="pres">
      <dgm:prSet presAssocID="{EA1391A1-9A89-489A-B301-0DEC388A2A9F}" presName="node" presStyleLbl="node1" presStyleIdx="1" presStyleCnt="4">
        <dgm:presLayoutVars>
          <dgm:bulletEnabled val="1"/>
        </dgm:presLayoutVars>
      </dgm:prSet>
      <dgm:spPr/>
    </dgm:pt>
    <dgm:pt modelId="{4502B362-7C3F-4075-8D50-D9FB3D8D214C}" type="pres">
      <dgm:prSet presAssocID="{EA1391A1-9A89-489A-B301-0DEC388A2A9F}" presName="spNode" presStyleCnt="0"/>
      <dgm:spPr/>
    </dgm:pt>
    <dgm:pt modelId="{D9557724-9A83-4C73-8F3C-44ABAB834A4D}" type="pres">
      <dgm:prSet presAssocID="{A467B2E0-B6D9-4B3E-A601-7709A30CD652}" presName="sibTrans" presStyleLbl="sibTrans1D1" presStyleIdx="1" presStyleCnt="4"/>
      <dgm:spPr/>
    </dgm:pt>
    <dgm:pt modelId="{BF0C2241-6A04-45FB-BCC5-55535C59471D}" type="pres">
      <dgm:prSet presAssocID="{E47DE34E-4B68-4A4C-9765-1E3223CBCF0F}" presName="node" presStyleLbl="node1" presStyleIdx="2" presStyleCnt="4">
        <dgm:presLayoutVars>
          <dgm:bulletEnabled val="1"/>
        </dgm:presLayoutVars>
      </dgm:prSet>
      <dgm:spPr/>
    </dgm:pt>
    <dgm:pt modelId="{7C118180-AFE6-46EE-A190-943AF7D224FB}" type="pres">
      <dgm:prSet presAssocID="{E47DE34E-4B68-4A4C-9765-1E3223CBCF0F}" presName="spNode" presStyleCnt="0"/>
      <dgm:spPr/>
    </dgm:pt>
    <dgm:pt modelId="{B0BD3CF8-98F0-460F-B915-A8D7D3382736}" type="pres">
      <dgm:prSet presAssocID="{6C6F89E4-9FE4-439C-BA1E-06C502619906}" presName="sibTrans" presStyleLbl="sibTrans1D1" presStyleIdx="2" presStyleCnt="4"/>
      <dgm:spPr/>
    </dgm:pt>
    <dgm:pt modelId="{B232F0B0-6D7C-431A-AC8E-EC09B249D138}" type="pres">
      <dgm:prSet presAssocID="{7FF1119B-0D2F-4BDD-B8EA-0F65C731F0E6}" presName="node" presStyleLbl="node1" presStyleIdx="3" presStyleCnt="4">
        <dgm:presLayoutVars>
          <dgm:bulletEnabled val="1"/>
        </dgm:presLayoutVars>
      </dgm:prSet>
      <dgm:spPr/>
    </dgm:pt>
    <dgm:pt modelId="{270CAB00-4CD3-40C8-8328-DC9DBADC8BA3}" type="pres">
      <dgm:prSet presAssocID="{7FF1119B-0D2F-4BDD-B8EA-0F65C731F0E6}" presName="spNode" presStyleCnt="0"/>
      <dgm:spPr/>
    </dgm:pt>
    <dgm:pt modelId="{5A63E190-E18F-4E48-9FEC-E2E61BBC17BE}" type="pres">
      <dgm:prSet presAssocID="{9D85CE24-AB7E-499D-AD94-2946EF67D151}" presName="sibTrans" presStyleLbl="sibTrans1D1" presStyleIdx="3" presStyleCnt="4"/>
      <dgm:spPr/>
    </dgm:pt>
  </dgm:ptLst>
  <dgm:cxnLst>
    <dgm:cxn modelId="{DFBDED0F-7415-4A87-89A4-6374141DE955}" srcId="{D8090DC6-0D56-42C4-8BA0-64498BAD265C}" destId="{6F4A8196-F2D6-4365-B6E7-668E525CA72F}" srcOrd="0" destOrd="0" parTransId="{20C16482-C050-4925-8A7D-5F39981C92B3}" sibTransId="{E8CA7F3B-9B2A-47E3-9878-F50FD7852B40}"/>
    <dgm:cxn modelId="{53AD0310-3ACF-43BF-AB83-8ED2045F2D78}" type="presOf" srcId="{9E086C2D-6707-4811-BEB1-525A2EA2FE5F}" destId="{BF0C2241-6A04-45FB-BCC5-55535C59471D}" srcOrd="0" destOrd="6" presId="urn:microsoft.com/office/officeart/2005/8/layout/cycle5"/>
    <dgm:cxn modelId="{F840F012-45D9-4F46-9C56-02FAEF5C8CD8}" srcId="{E47DE34E-4B68-4A4C-9765-1E3223CBCF0F}" destId="{B8D3A9B3-9FA8-4DEB-9436-7BB33E000B44}" srcOrd="3" destOrd="0" parTransId="{3A9852D4-6C67-4E55-B40A-4111F65AD972}" sibTransId="{DE53D5A2-AEEA-420E-A5AE-730E3B1F5178}"/>
    <dgm:cxn modelId="{A8C99E1C-830C-4471-89E8-8797285FF55C}" type="presOf" srcId="{72F4F295-91E7-4865-89CB-4A1B7AAFD2E2}" destId="{BF0C2241-6A04-45FB-BCC5-55535C59471D}" srcOrd="0" destOrd="3" presId="urn:microsoft.com/office/officeart/2005/8/layout/cycle5"/>
    <dgm:cxn modelId="{C094CE1D-62F6-4792-BEE3-597AD7C3F51C}" type="presOf" srcId="{E47DE34E-4B68-4A4C-9765-1E3223CBCF0F}" destId="{BF0C2241-6A04-45FB-BCC5-55535C59471D}" srcOrd="0" destOrd="0" presId="urn:microsoft.com/office/officeart/2005/8/layout/cycle5"/>
    <dgm:cxn modelId="{6A1B1631-13AA-4F2D-AB26-817F289769E1}" type="presOf" srcId="{6F4A8196-F2D6-4365-B6E7-668E525CA72F}" destId="{7488A3D3-714F-4DDC-A36D-C484A708D05B}" srcOrd="0" destOrd="1" presId="urn:microsoft.com/office/officeart/2005/8/layout/cycle5"/>
    <dgm:cxn modelId="{67F1B032-5ACF-492C-9C00-EDEE0D005FE2}" type="presOf" srcId="{8D834A59-5422-4206-9092-57C013413469}" destId="{7488A3D3-714F-4DDC-A36D-C484A708D05B}" srcOrd="0" destOrd="5" presId="urn:microsoft.com/office/officeart/2005/8/layout/cycle5"/>
    <dgm:cxn modelId="{606A993E-FC21-43E1-BC21-C49EC079EB11}" type="presOf" srcId="{7FF1119B-0D2F-4BDD-B8EA-0F65C731F0E6}" destId="{B232F0B0-6D7C-431A-AC8E-EC09B249D138}" srcOrd="0" destOrd="0" presId="urn:microsoft.com/office/officeart/2005/8/layout/cycle5"/>
    <dgm:cxn modelId="{6879185B-F9A4-4CC5-ABAD-D44B53415009}" type="presOf" srcId="{EA1391A1-9A89-489A-B301-0DEC388A2A9F}" destId="{1F243A8C-35AC-4313-8731-7EBB9A22A90C}" srcOrd="0" destOrd="0" presId="urn:microsoft.com/office/officeart/2005/8/layout/cycle5"/>
    <dgm:cxn modelId="{0EB4D744-DBD9-487B-B8F1-B9F78DFBEA5B}" srcId="{E47DE34E-4B68-4A4C-9765-1E3223CBCF0F}" destId="{9E086C2D-6707-4811-BEB1-525A2EA2FE5F}" srcOrd="5" destOrd="0" parTransId="{55D16B9C-5E7A-4463-A549-042FCC7612C8}" sibTransId="{83DD36DF-C0BF-4373-8A64-9E1B3A680B35}"/>
    <dgm:cxn modelId="{6442A347-5CCE-4031-BEA6-1E674F8358A1}" type="presOf" srcId="{C24C7A27-055E-4619-A981-7192220556A2}" destId="{4C5D9D46-6AFC-4037-86EF-30694244AAF1}" srcOrd="0" destOrd="0" presId="urn:microsoft.com/office/officeart/2005/8/layout/cycle5"/>
    <dgm:cxn modelId="{81327A4E-28DC-482C-AEF4-4350FC946BEF}" type="presOf" srcId="{B8D3A9B3-9FA8-4DEB-9436-7BB33E000B44}" destId="{BF0C2241-6A04-45FB-BCC5-55535C59471D}" srcOrd="0" destOrd="4" presId="urn:microsoft.com/office/officeart/2005/8/layout/cycle5"/>
    <dgm:cxn modelId="{D8E5754F-6F9C-406F-8A7A-AD927AF52CDF}" srcId="{02ED87C3-A8A5-490E-9C33-8807C464F7E7}" destId="{EA1391A1-9A89-489A-B301-0DEC388A2A9F}" srcOrd="1" destOrd="0" parTransId="{FD783E53-F917-4178-BDE7-2FD383641FF4}" sibTransId="{A467B2E0-B6D9-4B3E-A601-7709A30CD652}"/>
    <dgm:cxn modelId="{AA78BA51-9294-437F-A8BC-6C2E02B2FCAF}" srcId="{D8090DC6-0D56-42C4-8BA0-64498BAD265C}" destId="{8D834A59-5422-4206-9092-57C013413469}" srcOrd="4" destOrd="0" parTransId="{0072284D-D606-47BE-B53F-FB74F1B47B89}" sibTransId="{02B51F67-8779-40C2-B3E7-0DE45D1D368D}"/>
    <dgm:cxn modelId="{24A36372-FE75-47D7-8BBB-338275ECB7FB}" type="presOf" srcId="{FA1B58CF-7E73-4AD2-B45E-5C97C8EC1849}" destId="{7488A3D3-714F-4DDC-A36D-C484A708D05B}" srcOrd="0" destOrd="4" presId="urn:microsoft.com/office/officeart/2005/8/layout/cycle5"/>
    <dgm:cxn modelId="{35133675-E5DC-4CC2-AC30-D55FEB3F1AC8}" srcId="{02ED87C3-A8A5-490E-9C33-8807C464F7E7}" destId="{E47DE34E-4B68-4A4C-9765-1E3223CBCF0F}" srcOrd="2" destOrd="0" parTransId="{591B3B0C-7CD7-4DE0-8DE9-E00EECD45CDA}" sibTransId="{6C6F89E4-9FE4-439C-BA1E-06C502619906}"/>
    <dgm:cxn modelId="{111BF47F-6680-44F0-9AF4-2856AD537387}" srcId="{D8090DC6-0D56-42C4-8BA0-64498BAD265C}" destId="{53E86223-EF9C-466A-8B7A-86B66E093886}" srcOrd="1" destOrd="0" parTransId="{211EDD62-CD65-4F73-BF46-8CD8F20AAB3D}" sibTransId="{85A9DA8A-64B6-4C5E-B509-EB95832CCF48}"/>
    <dgm:cxn modelId="{A47A5B82-4AAE-46E5-AE59-9F3562BE3BD3}" type="presOf" srcId="{6C6F89E4-9FE4-439C-BA1E-06C502619906}" destId="{B0BD3CF8-98F0-460F-B915-A8D7D3382736}" srcOrd="0" destOrd="0" presId="urn:microsoft.com/office/officeart/2005/8/layout/cycle5"/>
    <dgm:cxn modelId="{10C3C484-116E-456B-9AD9-0558F1C2D2BC}" type="presOf" srcId="{53E86223-EF9C-466A-8B7A-86B66E093886}" destId="{7488A3D3-714F-4DDC-A36D-C484A708D05B}" srcOrd="0" destOrd="2" presId="urn:microsoft.com/office/officeart/2005/8/layout/cycle5"/>
    <dgm:cxn modelId="{C129E785-E83B-4EB8-BE47-A5CD4653848B}" srcId="{E47DE34E-4B68-4A4C-9765-1E3223CBCF0F}" destId="{E7358760-9553-442B-BE26-59DB2B494AE5}" srcOrd="1" destOrd="0" parTransId="{340AE068-8BE5-4D59-B318-9DE9A89DE054}" sibTransId="{3E0EBDEA-1A5C-481F-93D6-04CB3816B570}"/>
    <dgm:cxn modelId="{0534BC89-E809-4ECF-9260-85070AEE481F}" srcId="{D8090DC6-0D56-42C4-8BA0-64498BAD265C}" destId="{FA1B58CF-7E73-4AD2-B45E-5C97C8EC1849}" srcOrd="3" destOrd="0" parTransId="{66431743-D354-4A58-B226-281FF61C8A8B}" sibTransId="{7AFFF12E-909C-409D-AD4F-CEBE716F5293}"/>
    <dgm:cxn modelId="{E5118993-41CE-472D-8754-095E8B371C23}" srcId="{02ED87C3-A8A5-490E-9C33-8807C464F7E7}" destId="{D8090DC6-0D56-42C4-8BA0-64498BAD265C}" srcOrd="0" destOrd="0" parTransId="{4FFE22D5-F7F4-4CBF-A53F-099B4A304A25}" sibTransId="{C24C7A27-055E-4619-A981-7192220556A2}"/>
    <dgm:cxn modelId="{5DBA07A6-FF46-4721-A8FD-909F9C1B9593}" srcId="{7FF1119B-0D2F-4BDD-B8EA-0F65C731F0E6}" destId="{77464AE8-D65A-41D8-A0AD-DA300761F142}" srcOrd="0" destOrd="0" parTransId="{D2591BE6-456C-4FBE-9EEF-879462D999F9}" sibTransId="{AE216ACD-A473-4712-A987-9D413E2C671C}"/>
    <dgm:cxn modelId="{F386E9AC-A0CB-4E9C-ACA3-02226B5A22D6}" srcId="{D8090DC6-0D56-42C4-8BA0-64498BAD265C}" destId="{80354669-C76D-4F97-88E4-5B3849831C79}" srcOrd="5" destOrd="0" parTransId="{6AC8673D-EF0E-4D8C-8560-91B5B98F89A8}" sibTransId="{292F8D9C-3E11-4B6A-852D-6E8400A6B388}"/>
    <dgm:cxn modelId="{E44D7AAE-C84B-4894-96DC-F97064231E0C}" type="presOf" srcId="{D8090DC6-0D56-42C4-8BA0-64498BAD265C}" destId="{7488A3D3-714F-4DDC-A36D-C484A708D05B}" srcOrd="0" destOrd="0" presId="urn:microsoft.com/office/officeart/2005/8/layout/cycle5"/>
    <dgm:cxn modelId="{3421CAB1-833E-48FE-915E-FF991D4B9F09}" type="presOf" srcId="{9D85CE24-AB7E-499D-AD94-2946EF67D151}" destId="{5A63E190-E18F-4E48-9FEC-E2E61BBC17BE}" srcOrd="0" destOrd="0" presId="urn:microsoft.com/office/officeart/2005/8/layout/cycle5"/>
    <dgm:cxn modelId="{A35DAABA-9540-4995-870F-9E2934D8F8E2}" type="presOf" srcId="{BFCD23E6-7A03-4D5F-9ED7-49D7566DAA71}" destId="{7488A3D3-714F-4DDC-A36D-C484A708D05B}" srcOrd="0" destOrd="3" presId="urn:microsoft.com/office/officeart/2005/8/layout/cycle5"/>
    <dgm:cxn modelId="{839B4ABC-D5AE-4F8F-8E49-AC9EFE8BF8F4}" srcId="{EA1391A1-9A89-489A-B301-0DEC388A2A9F}" destId="{32F0DDE1-ACE7-4A7C-A87F-FC72AA39A2D6}" srcOrd="0" destOrd="0" parTransId="{888DC3DF-51D1-4B2C-B724-5711D576907A}" sibTransId="{18F335F5-E6E7-4759-942C-2E91446BF5AC}"/>
    <dgm:cxn modelId="{B63DB4C5-6886-4A23-A7F3-098507626DFE}" type="presOf" srcId="{E7358760-9553-442B-BE26-59DB2B494AE5}" destId="{BF0C2241-6A04-45FB-BCC5-55535C59471D}" srcOrd="0" destOrd="2" presId="urn:microsoft.com/office/officeart/2005/8/layout/cycle5"/>
    <dgm:cxn modelId="{25283BC7-55F0-405C-801E-71F68C2CB837}" type="presOf" srcId="{A467B2E0-B6D9-4B3E-A601-7709A30CD652}" destId="{D9557724-9A83-4C73-8F3C-44ABAB834A4D}" srcOrd="0" destOrd="0" presId="urn:microsoft.com/office/officeart/2005/8/layout/cycle5"/>
    <dgm:cxn modelId="{FEA508CA-9E83-4B06-83BA-2914420B03CD}" srcId="{02ED87C3-A8A5-490E-9C33-8807C464F7E7}" destId="{7FF1119B-0D2F-4BDD-B8EA-0F65C731F0E6}" srcOrd="3" destOrd="0" parTransId="{6ABF4271-D8FF-4EC6-88FC-527439BC8993}" sibTransId="{9D85CE24-AB7E-499D-AD94-2946EF67D151}"/>
    <dgm:cxn modelId="{F94312CD-CEF7-481B-A8FB-B4919A001E2E}" type="presOf" srcId="{32F0DDE1-ACE7-4A7C-A87F-FC72AA39A2D6}" destId="{1F243A8C-35AC-4313-8731-7EBB9A22A90C}" srcOrd="0" destOrd="1" presId="urn:microsoft.com/office/officeart/2005/8/layout/cycle5"/>
    <dgm:cxn modelId="{0DB56ED2-9ACD-45E4-B86A-9BC7AB4079ED}" srcId="{E47DE34E-4B68-4A4C-9765-1E3223CBCF0F}" destId="{72F4F295-91E7-4865-89CB-4A1B7AAFD2E2}" srcOrd="2" destOrd="0" parTransId="{72111059-FDC4-4E7B-965A-7269AC07B721}" sibTransId="{FAA6B795-CFFD-4238-ACDB-1981108F006F}"/>
    <dgm:cxn modelId="{682E8FD4-7601-486B-8EDF-BF1D59F57023}" type="presOf" srcId="{80354669-C76D-4F97-88E4-5B3849831C79}" destId="{7488A3D3-714F-4DDC-A36D-C484A708D05B}" srcOrd="0" destOrd="6" presId="urn:microsoft.com/office/officeart/2005/8/layout/cycle5"/>
    <dgm:cxn modelId="{62DDC8D8-9932-4CCC-869C-8CC4C57C9DDC}" type="presOf" srcId="{5581F85C-4F5D-4EF6-A3FF-39CF60DB5040}" destId="{BF0C2241-6A04-45FB-BCC5-55535C59471D}" srcOrd="0" destOrd="1" presId="urn:microsoft.com/office/officeart/2005/8/layout/cycle5"/>
    <dgm:cxn modelId="{E0939BDB-2ED4-487D-B71A-1E157DCAA41B}" srcId="{E47DE34E-4B68-4A4C-9765-1E3223CBCF0F}" destId="{5581F85C-4F5D-4EF6-A3FF-39CF60DB5040}" srcOrd="0" destOrd="0" parTransId="{6D04F612-CFBF-43F2-9C41-7530DDE90625}" sibTransId="{EDCF51ED-7D0B-4E96-9190-6A7ED1CF0BDC}"/>
    <dgm:cxn modelId="{B1823FDC-BADF-42BF-AD09-328D8C257109}" type="presOf" srcId="{39BFA6DC-15DA-45FB-A320-A8FD0B17116A}" destId="{BF0C2241-6A04-45FB-BCC5-55535C59471D}" srcOrd="0" destOrd="5" presId="urn:microsoft.com/office/officeart/2005/8/layout/cycle5"/>
    <dgm:cxn modelId="{099051DF-7CB9-49AA-A9B3-CC79A1F1A0CC}" type="presOf" srcId="{77464AE8-D65A-41D8-A0AD-DA300761F142}" destId="{B232F0B0-6D7C-431A-AC8E-EC09B249D138}" srcOrd="0" destOrd="1" presId="urn:microsoft.com/office/officeart/2005/8/layout/cycle5"/>
    <dgm:cxn modelId="{E57C9FE1-4A26-433F-A8C2-871B00A13EEC}" type="presOf" srcId="{02ED87C3-A8A5-490E-9C33-8807C464F7E7}" destId="{494A0602-1350-408C-8A6C-ADCA459E4D9D}" srcOrd="0" destOrd="0" presId="urn:microsoft.com/office/officeart/2005/8/layout/cycle5"/>
    <dgm:cxn modelId="{2F995FE2-4565-4C58-B8E4-139BE4B90842}" srcId="{D8090DC6-0D56-42C4-8BA0-64498BAD265C}" destId="{BFCD23E6-7A03-4D5F-9ED7-49D7566DAA71}" srcOrd="2" destOrd="0" parTransId="{2E569F29-EC29-4983-87D5-0CE0FC56B211}" sibTransId="{5261E584-3AA3-4185-9E7B-932E1034E866}"/>
    <dgm:cxn modelId="{CE9E41E3-0B5F-411D-B3A4-E61D248A1A78}" srcId="{E47DE34E-4B68-4A4C-9765-1E3223CBCF0F}" destId="{39BFA6DC-15DA-45FB-A320-A8FD0B17116A}" srcOrd="4" destOrd="0" parTransId="{6DFBE24A-4ED4-4C4C-A027-63E278CD8B03}" sibTransId="{60EDA34E-E5B2-4418-9FEB-B2518CA5EEBE}"/>
    <dgm:cxn modelId="{287A846F-B846-4814-97D7-E8DB6D2CF2E4}" type="presParOf" srcId="{494A0602-1350-408C-8A6C-ADCA459E4D9D}" destId="{7488A3D3-714F-4DDC-A36D-C484A708D05B}" srcOrd="0" destOrd="0" presId="urn:microsoft.com/office/officeart/2005/8/layout/cycle5"/>
    <dgm:cxn modelId="{D244254D-D4C1-4E0B-B06E-5D71BACED251}" type="presParOf" srcId="{494A0602-1350-408C-8A6C-ADCA459E4D9D}" destId="{B764B959-B3B3-4450-86D2-DA621B84C6ED}" srcOrd="1" destOrd="0" presId="urn:microsoft.com/office/officeart/2005/8/layout/cycle5"/>
    <dgm:cxn modelId="{A03E5BDE-F8E7-4A3F-8A1C-424B851203BD}" type="presParOf" srcId="{494A0602-1350-408C-8A6C-ADCA459E4D9D}" destId="{4C5D9D46-6AFC-4037-86EF-30694244AAF1}" srcOrd="2" destOrd="0" presId="urn:microsoft.com/office/officeart/2005/8/layout/cycle5"/>
    <dgm:cxn modelId="{6F13BCB6-8728-4946-820B-EAB041FDADEC}" type="presParOf" srcId="{494A0602-1350-408C-8A6C-ADCA459E4D9D}" destId="{1F243A8C-35AC-4313-8731-7EBB9A22A90C}" srcOrd="3" destOrd="0" presId="urn:microsoft.com/office/officeart/2005/8/layout/cycle5"/>
    <dgm:cxn modelId="{E3534E67-DCD5-4C2C-A6AF-54450885BD2B}" type="presParOf" srcId="{494A0602-1350-408C-8A6C-ADCA459E4D9D}" destId="{4502B362-7C3F-4075-8D50-D9FB3D8D214C}" srcOrd="4" destOrd="0" presId="urn:microsoft.com/office/officeart/2005/8/layout/cycle5"/>
    <dgm:cxn modelId="{DA9E4D23-34E1-4A2B-BE13-80EDD80662FC}" type="presParOf" srcId="{494A0602-1350-408C-8A6C-ADCA459E4D9D}" destId="{D9557724-9A83-4C73-8F3C-44ABAB834A4D}" srcOrd="5" destOrd="0" presId="urn:microsoft.com/office/officeart/2005/8/layout/cycle5"/>
    <dgm:cxn modelId="{D626993D-07B3-46CC-A8AB-AD04741D5165}" type="presParOf" srcId="{494A0602-1350-408C-8A6C-ADCA459E4D9D}" destId="{BF0C2241-6A04-45FB-BCC5-55535C59471D}" srcOrd="6" destOrd="0" presId="urn:microsoft.com/office/officeart/2005/8/layout/cycle5"/>
    <dgm:cxn modelId="{BB7DDBDD-0192-46C6-B0C6-02D5198B4601}" type="presParOf" srcId="{494A0602-1350-408C-8A6C-ADCA459E4D9D}" destId="{7C118180-AFE6-46EE-A190-943AF7D224FB}" srcOrd="7" destOrd="0" presId="urn:microsoft.com/office/officeart/2005/8/layout/cycle5"/>
    <dgm:cxn modelId="{4ADFCA3B-80CE-4F1B-AFF4-CD4F3645655A}" type="presParOf" srcId="{494A0602-1350-408C-8A6C-ADCA459E4D9D}" destId="{B0BD3CF8-98F0-460F-B915-A8D7D3382736}" srcOrd="8" destOrd="0" presId="urn:microsoft.com/office/officeart/2005/8/layout/cycle5"/>
    <dgm:cxn modelId="{048A4206-D7EE-4443-9425-E59A4622AC82}" type="presParOf" srcId="{494A0602-1350-408C-8A6C-ADCA459E4D9D}" destId="{B232F0B0-6D7C-431A-AC8E-EC09B249D138}" srcOrd="9" destOrd="0" presId="urn:microsoft.com/office/officeart/2005/8/layout/cycle5"/>
    <dgm:cxn modelId="{28B6FE96-F8A5-4995-B0E0-33C21A7391B4}" type="presParOf" srcId="{494A0602-1350-408C-8A6C-ADCA459E4D9D}" destId="{270CAB00-4CD3-40C8-8328-DC9DBADC8BA3}" srcOrd="10" destOrd="0" presId="urn:microsoft.com/office/officeart/2005/8/layout/cycle5"/>
    <dgm:cxn modelId="{3739FCAA-B9A4-48C5-B8C8-E00C24469D0D}" type="presParOf" srcId="{494A0602-1350-408C-8A6C-ADCA459E4D9D}" destId="{5A63E190-E18F-4E48-9FEC-E2E61BBC17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8A3D3-714F-4DDC-A36D-C484A708D05B}">
      <dsp:nvSpPr>
        <dsp:cNvPr id="0" name=""/>
        <dsp:cNvSpPr/>
      </dsp:nvSpPr>
      <dsp:spPr>
        <a:xfrm>
          <a:off x="4520852" y="2053"/>
          <a:ext cx="2079863" cy="1351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 Month 0/12</a:t>
          </a:r>
          <a:endParaRPr lang="en-US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Full screen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Check adherence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Medical </a:t>
          </a:r>
          <a:r>
            <a:rPr lang="en-US" sz="900" kern="1200" dirty="0" err="1">
              <a:latin typeface="Calibri Light" panose="020F0302020204030204"/>
            </a:rPr>
            <a:t>hx</a:t>
          </a:r>
          <a:r>
            <a:rPr lang="en-US" sz="900" kern="1200" dirty="0">
              <a:latin typeface="Calibri Light" panose="020F0302020204030204"/>
            </a:rPr>
            <a:t> ?changes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Renal Function Checks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Hepatitis C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Give 6 months </a:t>
          </a:r>
          <a:r>
            <a:rPr lang="en-US" sz="900" kern="1200" dirty="0" err="1">
              <a:latin typeface="Calibri Light" panose="020F0302020204030204"/>
            </a:rPr>
            <a:t>PrEP</a:t>
          </a:r>
          <a:endParaRPr lang="en-US" sz="900" kern="1200" dirty="0">
            <a:latin typeface="Calibri Light" panose="020F0302020204030204"/>
          </a:endParaRPr>
        </a:p>
      </dsp:txBody>
      <dsp:txXfrm>
        <a:off x="4586847" y="68048"/>
        <a:ext cx="1947873" cy="1219921"/>
      </dsp:txXfrm>
    </dsp:sp>
    <dsp:sp modelId="{4C5D9D46-6AFC-4037-86EF-30694244AAF1}">
      <dsp:nvSpPr>
        <dsp:cNvPr id="0" name=""/>
        <dsp:cNvSpPr/>
      </dsp:nvSpPr>
      <dsp:spPr>
        <a:xfrm>
          <a:off x="3325958" y="678009"/>
          <a:ext cx="4469650" cy="4469650"/>
        </a:xfrm>
        <a:custGeom>
          <a:avLst/>
          <a:gdLst/>
          <a:ahLst/>
          <a:cxnLst/>
          <a:rect l="0" t="0" r="0" b="0"/>
          <a:pathLst>
            <a:path>
              <a:moveTo>
                <a:pt x="3562258" y="436947"/>
              </a:moveTo>
              <a:arcTo wR="2234825" hR="2234825" stAng="18386382" swAng="16347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43A8C-35AC-4313-8731-7EBB9A22A90C}">
      <dsp:nvSpPr>
        <dsp:cNvPr id="0" name=""/>
        <dsp:cNvSpPr/>
      </dsp:nvSpPr>
      <dsp:spPr>
        <a:xfrm>
          <a:off x="6755677" y="2236878"/>
          <a:ext cx="2079863" cy="1351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 Month 3</a:t>
          </a:r>
          <a:endParaRPr lang="en-US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Sexual health screen (either in person or home screening)</a:t>
          </a:r>
        </a:p>
      </dsp:txBody>
      <dsp:txXfrm>
        <a:off x="6821672" y="2302873"/>
        <a:ext cx="1947873" cy="1219921"/>
      </dsp:txXfrm>
    </dsp:sp>
    <dsp:sp modelId="{D9557724-9A83-4C73-8F3C-44ABAB834A4D}">
      <dsp:nvSpPr>
        <dsp:cNvPr id="0" name=""/>
        <dsp:cNvSpPr/>
      </dsp:nvSpPr>
      <dsp:spPr>
        <a:xfrm>
          <a:off x="3325958" y="678009"/>
          <a:ext cx="4469650" cy="4469650"/>
        </a:xfrm>
        <a:custGeom>
          <a:avLst/>
          <a:gdLst/>
          <a:ahLst/>
          <a:cxnLst/>
          <a:rect l="0" t="0" r="0" b="0"/>
          <a:pathLst>
            <a:path>
              <a:moveTo>
                <a:pt x="4238076" y="3225493"/>
              </a:moveTo>
              <a:arcTo wR="2234825" hR="2234825" stAng="1578828" swAng="16347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C2241-6A04-45FB-BCC5-55535C59471D}">
      <dsp:nvSpPr>
        <dsp:cNvPr id="0" name=""/>
        <dsp:cNvSpPr/>
      </dsp:nvSpPr>
      <dsp:spPr>
        <a:xfrm>
          <a:off x="4520852" y="4471703"/>
          <a:ext cx="2079863" cy="1351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 Month 6</a:t>
          </a:r>
          <a:endParaRPr lang="en-US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Full Screen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Check adherence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Medical </a:t>
          </a:r>
          <a:r>
            <a:rPr lang="en-US" sz="900" kern="1200" dirty="0" err="1">
              <a:latin typeface="Calibri Light" panose="020F0302020204030204"/>
            </a:rPr>
            <a:t>hx</a:t>
          </a:r>
          <a:r>
            <a:rPr lang="en-US" sz="900" kern="1200" dirty="0">
              <a:latin typeface="Calibri Light" panose="020F0302020204030204"/>
            </a:rPr>
            <a:t> ? changes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Renal Checks if &gt;40 or renal risks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Hep C (if chems/fisting/group sex)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Give 6 months </a:t>
          </a:r>
          <a:r>
            <a:rPr lang="en-US" sz="900" kern="1200" dirty="0" err="1">
              <a:latin typeface="Calibri Light" panose="020F0302020204030204"/>
            </a:rPr>
            <a:t>PrEP</a:t>
          </a:r>
          <a:endParaRPr lang="en-US" sz="900" kern="1200" dirty="0">
            <a:latin typeface="Calibri Light" panose="020F0302020204030204"/>
          </a:endParaRPr>
        </a:p>
      </dsp:txBody>
      <dsp:txXfrm>
        <a:off x="4586847" y="4537698"/>
        <a:ext cx="1947873" cy="1219921"/>
      </dsp:txXfrm>
    </dsp:sp>
    <dsp:sp modelId="{B0BD3CF8-98F0-460F-B915-A8D7D3382736}">
      <dsp:nvSpPr>
        <dsp:cNvPr id="0" name=""/>
        <dsp:cNvSpPr/>
      </dsp:nvSpPr>
      <dsp:spPr>
        <a:xfrm>
          <a:off x="3325958" y="678009"/>
          <a:ext cx="4469650" cy="4469650"/>
        </a:xfrm>
        <a:custGeom>
          <a:avLst/>
          <a:gdLst/>
          <a:ahLst/>
          <a:cxnLst/>
          <a:rect l="0" t="0" r="0" b="0"/>
          <a:pathLst>
            <a:path>
              <a:moveTo>
                <a:pt x="907391" y="4032702"/>
              </a:moveTo>
              <a:arcTo wR="2234825" hR="2234825" stAng="7586382" swAng="16347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2F0B0-6D7C-431A-AC8E-EC09B249D138}">
      <dsp:nvSpPr>
        <dsp:cNvPr id="0" name=""/>
        <dsp:cNvSpPr/>
      </dsp:nvSpPr>
      <dsp:spPr>
        <a:xfrm>
          <a:off x="2286027" y="2236878"/>
          <a:ext cx="2079863" cy="1351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 Month 9</a:t>
          </a:r>
          <a:endParaRPr lang="en-US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Sexual health screen (either in person or home screening)</a:t>
          </a:r>
        </a:p>
      </dsp:txBody>
      <dsp:txXfrm>
        <a:off x="2352022" y="2302873"/>
        <a:ext cx="1947873" cy="1219921"/>
      </dsp:txXfrm>
    </dsp:sp>
    <dsp:sp modelId="{5A63E190-E18F-4E48-9FEC-E2E61BBC17BE}">
      <dsp:nvSpPr>
        <dsp:cNvPr id="0" name=""/>
        <dsp:cNvSpPr/>
      </dsp:nvSpPr>
      <dsp:spPr>
        <a:xfrm>
          <a:off x="3325958" y="678009"/>
          <a:ext cx="4469650" cy="4469650"/>
        </a:xfrm>
        <a:custGeom>
          <a:avLst/>
          <a:gdLst/>
          <a:ahLst/>
          <a:cxnLst/>
          <a:rect l="0" t="0" r="0" b="0"/>
          <a:pathLst>
            <a:path>
              <a:moveTo>
                <a:pt x="231573" y="1244156"/>
              </a:moveTo>
              <a:arcTo wR="2234825" hR="2234825" stAng="12378828" swAng="16347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197F-AF0A-5206-D263-0B46A591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REMOVE THIS SLIDE BEFORE 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F2C82-5C74-44E2-9B29-BBC3A45F8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Calibri"/>
                <a:cs typeface="Calibri"/>
              </a:rPr>
              <a:t>These slides may be used as part of a training package for non-registered health professionals to dispense </a:t>
            </a:r>
            <a:r>
              <a:rPr lang="en-US" dirty="0" err="1">
                <a:ea typeface="Calibri"/>
                <a:cs typeface="Calibri"/>
              </a:rPr>
              <a:t>PrEP</a:t>
            </a:r>
            <a:r>
              <a:rPr lang="en-US" dirty="0">
                <a:ea typeface="Calibri"/>
                <a:cs typeface="Calibri"/>
              </a:rPr>
              <a:t> via PSD to patients who are already established on </a:t>
            </a:r>
            <a:r>
              <a:rPr lang="en-US" dirty="0" err="1">
                <a:ea typeface="Calibri"/>
                <a:cs typeface="Calibri"/>
              </a:rPr>
              <a:t>PrEP.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Please ensure that this training pathway has been approved within your local area before using it.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We recommend adding slides to reflect how to log and document on your specific EPR system, and the follow up process specific to your clinical area</a:t>
            </a:r>
          </a:p>
        </p:txBody>
      </p:sp>
    </p:spTree>
    <p:extLst>
      <p:ext uri="{BB962C8B-B14F-4D97-AF65-F5344CB8AC3E}">
        <p14:creationId xmlns:p14="http://schemas.microsoft.com/office/powerpoint/2010/main" val="409272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9479D-0054-D3DA-806E-5B4DC6FB5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0191-E002-F471-FA91-470CBC83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is </a:t>
            </a:r>
            <a:r>
              <a:rPr lang="en-US" err="1">
                <a:cs typeface="Calibri Light"/>
              </a:rPr>
              <a:t>PrEP</a:t>
            </a:r>
            <a:r>
              <a:rPr lang="en-US">
                <a:cs typeface="Calibri Light"/>
              </a:rPr>
              <a:t>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581A4-4D63-81F7-C663-F86A43282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45AA6-1F51-C46E-CE65-B927C8F90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BFDF88-40F1-72C3-D0BF-8F2DB3C284C7}"/>
              </a:ext>
            </a:extLst>
          </p:cNvPr>
          <p:cNvSpPr/>
          <p:nvPr/>
        </p:nvSpPr>
        <p:spPr>
          <a:xfrm>
            <a:off x="6485860" y="92981"/>
            <a:ext cx="5390707" cy="64078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57150-40D3-3474-535D-9923A99E310C}"/>
              </a:ext>
            </a:extLst>
          </p:cNvPr>
          <p:cNvSpPr txBox="1"/>
          <p:nvPr/>
        </p:nvSpPr>
        <p:spPr>
          <a:xfrm>
            <a:off x="7084785" y="2422071"/>
            <a:ext cx="405492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cs typeface="Calibri"/>
              </a:rPr>
              <a:t>How do you take </a:t>
            </a:r>
            <a:r>
              <a:rPr lang="en-US" sz="5400" err="1">
                <a:cs typeface="Calibri"/>
              </a:rPr>
              <a:t>PrEP</a:t>
            </a:r>
            <a:r>
              <a:rPr lang="en-US" sz="5400"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0418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295">
        <p159:morph option="byObject"/>
      </p:transition>
    </mc:Choice>
    <mc:Fallback xmlns="">
      <p:transition spd="slow" advTm="329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3839-1048-018F-3D3D-AC4E4171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>
                <a:cs typeface="Calibri Light" panose="020F0302020204030204"/>
              </a:rPr>
              <a:t>Daily</a:t>
            </a:r>
            <a:r>
              <a:rPr lang="en-US" b="1">
                <a:cs typeface="Calibri Light" panose="020F0302020204030204"/>
              </a:rPr>
              <a:t> </a:t>
            </a:r>
            <a:r>
              <a:rPr lang="en-US" sz="5400" b="1">
                <a:cs typeface="Calibri Light" panose="020F0302020204030204"/>
              </a:rPr>
              <a:t>Dosing</a:t>
            </a:r>
          </a:p>
        </p:txBody>
      </p:sp>
      <p:pic>
        <p:nvPicPr>
          <p:cNvPr id="5" name="Picture 4" descr="A diagram of exposure process&#10;&#10;Description automatically generated">
            <a:extLst>
              <a:ext uri="{FF2B5EF4-FFF2-40B4-BE49-F238E27FC236}">
                <a16:creationId xmlns:a16="http://schemas.microsoft.com/office/drawing/2014/main" id="{E1D3D654-0F2A-0660-A297-7B166A1A9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1" y="1716329"/>
            <a:ext cx="7399865" cy="4303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0D2C20-5A9E-1BA3-8FB1-D5A7F525A195}"/>
              </a:ext>
            </a:extLst>
          </p:cNvPr>
          <p:cNvSpPr txBox="1"/>
          <p:nvPr/>
        </p:nvSpPr>
        <p:spPr>
          <a:xfrm>
            <a:off x="8879416" y="1227666"/>
            <a:ext cx="280458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Daily Dosing Time to effectiveness:</a:t>
            </a:r>
            <a:endParaRPr lang="en-US" b="1"/>
          </a:p>
          <a:p>
            <a:r>
              <a:rPr lang="en-US">
                <a:cs typeface="Calibri"/>
              </a:rPr>
              <a:t>For Anal Sex – 24 hours (if single tablet taken)</a:t>
            </a:r>
          </a:p>
          <a:p>
            <a:r>
              <a:rPr lang="en-US">
                <a:cs typeface="Calibri"/>
              </a:rPr>
              <a:t>For Vaginal Sex – 7 days (7 tablets)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1AD0E-80DC-C83D-7D40-B584328080ED}"/>
              </a:ext>
            </a:extLst>
          </p:cNvPr>
          <p:cNvSpPr txBox="1"/>
          <p:nvPr/>
        </p:nvSpPr>
        <p:spPr>
          <a:xfrm>
            <a:off x="8929309" y="3129642"/>
            <a:ext cx="280458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Stopping Daily Dosing</a:t>
            </a:r>
          </a:p>
          <a:p>
            <a:r>
              <a:rPr lang="en-US">
                <a:cs typeface="Calibri"/>
              </a:rPr>
              <a:t>For Anal Sex – 48 hours (2 tablets after sex)</a:t>
            </a:r>
          </a:p>
          <a:p>
            <a:r>
              <a:rPr lang="en-US">
                <a:cs typeface="Calibri"/>
              </a:rPr>
              <a:t>For Vaginal Sex – 7 days (7 tablets)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5B8CC-3CAA-0EC9-6689-694006454FA8}"/>
              </a:ext>
            </a:extLst>
          </p:cNvPr>
          <p:cNvSpPr txBox="1"/>
          <p:nvPr/>
        </p:nvSpPr>
        <p:spPr>
          <a:xfrm>
            <a:off x="8929308" y="4822975"/>
            <a:ext cx="28045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Missed doses</a:t>
            </a:r>
          </a:p>
          <a:p>
            <a:r>
              <a:rPr lang="en-US">
                <a:cs typeface="Calibri"/>
              </a:rPr>
              <a:t>For Anal Sex – 3 in 7 days</a:t>
            </a:r>
            <a:endParaRPr lang="en-US" b="1">
              <a:cs typeface="Calibri"/>
            </a:endParaRPr>
          </a:p>
          <a:p>
            <a:r>
              <a:rPr lang="en-US">
                <a:cs typeface="Calibri"/>
              </a:rPr>
              <a:t>For Vaginal Sex – &gt;48 hour gap</a:t>
            </a:r>
          </a:p>
        </p:txBody>
      </p:sp>
    </p:spTree>
    <p:extLst>
      <p:ext uri="{BB962C8B-B14F-4D97-AF65-F5344CB8AC3E}">
        <p14:creationId xmlns:p14="http://schemas.microsoft.com/office/powerpoint/2010/main" val="4014192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5340">
        <p159:morph option="byObject"/>
      </p:transition>
    </mc:Choice>
    <mc:Fallback xmlns="">
      <p:transition spd="slow" advTm="6534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BE545-8F08-671B-B482-1FFE35D052F3}"/>
              </a:ext>
            </a:extLst>
          </p:cNvPr>
          <p:cNvSpPr txBox="1"/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Event based dosing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3F1EA-FE88-3FC4-C319-17157E3B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49" b="1"/>
          <a:stretch/>
        </p:blipFill>
        <p:spPr>
          <a:xfrm>
            <a:off x="198741" y="2410448"/>
            <a:ext cx="5453215" cy="3890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863DAC-68F1-BFEC-17BE-A25E5DB5A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55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2493">
        <p159:morph option="byObject"/>
      </p:transition>
    </mc:Choice>
    <mc:Fallback xmlns="">
      <p:transition spd="slow" advTm="4249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BE545-8F08-671B-B482-1FFE35D052F3}"/>
              </a:ext>
            </a:extLst>
          </p:cNvPr>
          <p:cNvSpPr txBox="1"/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Event based dosing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3F1EA-FE88-3FC4-C319-17157E3B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49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863DAC-68F1-BFEC-17BE-A25E5DB5A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7389BF-43FA-DF16-C3DC-D24A7369C345}"/>
              </a:ext>
            </a:extLst>
          </p:cNvPr>
          <p:cNvSpPr/>
          <p:nvPr/>
        </p:nvSpPr>
        <p:spPr>
          <a:xfrm>
            <a:off x="2594428" y="1596571"/>
            <a:ext cx="7284357" cy="48622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BC0E2-273B-6C8F-0999-017EB9AA3A99}"/>
              </a:ext>
            </a:extLst>
          </p:cNvPr>
          <p:cNvSpPr txBox="1"/>
          <p:nvPr/>
        </p:nvSpPr>
        <p:spPr>
          <a:xfrm>
            <a:off x="3147785" y="2567213"/>
            <a:ext cx="5714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Event based dosing only suitable for MSM: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3CFEF-DDEF-7138-24B7-390B9F537907}"/>
              </a:ext>
            </a:extLst>
          </p:cNvPr>
          <p:cNvSpPr txBox="1"/>
          <p:nvPr/>
        </p:nvSpPr>
        <p:spPr>
          <a:xfrm>
            <a:off x="3386585" y="3292684"/>
            <a:ext cx="541564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err="1">
                <a:cs typeface="Calibri"/>
              </a:rPr>
              <a:t>PrEP</a:t>
            </a:r>
            <a:r>
              <a:rPr lang="en-GB">
                <a:cs typeface="Calibri"/>
              </a:rPr>
              <a:t> takes up to 2 hours to reach a protective concentration in the anal tissue.</a:t>
            </a:r>
          </a:p>
          <a:p>
            <a:r>
              <a:rPr lang="en-GB">
                <a:cs typeface="Calibri"/>
              </a:rPr>
              <a:t>It takes up to 7 days to reach a protective concentration in the vaginal tissue (So EBD not suitable for vaginal or frontal sex)</a:t>
            </a:r>
          </a:p>
        </p:txBody>
      </p:sp>
    </p:spTree>
    <p:extLst>
      <p:ext uri="{BB962C8B-B14F-4D97-AF65-F5344CB8AC3E}">
        <p14:creationId xmlns:p14="http://schemas.microsoft.com/office/powerpoint/2010/main" val="100721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6765">
        <p159:morph option="byObject"/>
      </p:transition>
    </mc:Choice>
    <mc:Fallback xmlns="">
      <p:transition spd="slow" advTm="1676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ircle: Hollow 49">
            <a:extLst>
              <a:ext uri="{FF2B5EF4-FFF2-40B4-BE49-F238E27FC236}">
                <a16:creationId xmlns:a16="http://schemas.microsoft.com/office/drawing/2014/main" id="{FD54FFD0-88DD-CE58-EA1D-B1AD31AC70CD}"/>
              </a:ext>
            </a:extLst>
          </p:cNvPr>
          <p:cNvSpPr/>
          <p:nvPr/>
        </p:nvSpPr>
        <p:spPr>
          <a:xfrm>
            <a:off x="3034685" y="953180"/>
            <a:ext cx="5616653" cy="5155257"/>
          </a:xfrm>
          <a:prstGeom prst="don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6A1F5F-AEAA-D4AA-701A-ABA1E4DA6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427579"/>
              </p:ext>
            </p:extLst>
          </p:nvPr>
        </p:nvGraphicFramePr>
        <p:xfrm>
          <a:off x="266893" y="648656"/>
          <a:ext cx="11121568" cy="582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236550-FC30-81EF-2D78-F51B7E381622}"/>
              </a:ext>
            </a:extLst>
          </p:cNvPr>
          <p:cNvSpPr txBox="1"/>
          <p:nvPr/>
        </p:nvSpPr>
        <p:spPr>
          <a:xfrm>
            <a:off x="4694534" y="2885366"/>
            <a:ext cx="224897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cs typeface="Calibri"/>
              </a:rPr>
              <a:t>PrEP</a:t>
            </a:r>
            <a:r>
              <a:rPr lang="en-US" sz="3200" b="1" dirty="0">
                <a:cs typeface="Calibri"/>
              </a:rPr>
              <a:t> </a:t>
            </a:r>
            <a:endParaRPr lang="en-US" sz="3200" b="1" dirty="0">
              <a:ea typeface="Calibri"/>
              <a:cs typeface="Calibri"/>
            </a:endParaRPr>
          </a:p>
          <a:p>
            <a:pPr algn="ctr"/>
            <a:r>
              <a:rPr lang="en-US" sz="3200" b="1" dirty="0">
                <a:cs typeface="Calibri"/>
              </a:rPr>
              <a:t>Cycle</a:t>
            </a:r>
            <a:endParaRPr lang="en-US" sz="3200" b="1" dirty="0">
              <a:ea typeface="Calibri"/>
              <a:cs typeface="Calibri"/>
            </a:endParaRPr>
          </a:p>
        </p:txBody>
      </p:sp>
      <p:sp>
        <p:nvSpPr>
          <p:cNvPr id="1702" name="TextBox 1701">
            <a:extLst>
              <a:ext uri="{FF2B5EF4-FFF2-40B4-BE49-F238E27FC236}">
                <a16:creationId xmlns:a16="http://schemas.microsoft.com/office/drawing/2014/main" id="{2EDA1C5E-4652-0403-ECC0-B290648B5C9F}"/>
              </a:ext>
            </a:extLst>
          </p:cNvPr>
          <p:cNvSpPr txBox="1"/>
          <p:nvPr/>
        </p:nvSpPr>
        <p:spPr>
          <a:xfrm>
            <a:off x="8499928" y="4626428"/>
            <a:ext cx="25400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Renal Risks include: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Kidney disease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Hypertension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Diabetes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EGFR &lt;90 at baseline</a:t>
            </a:r>
          </a:p>
        </p:txBody>
      </p:sp>
    </p:spTree>
    <p:extLst>
      <p:ext uri="{BB962C8B-B14F-4D97-AF65-F5344CB8AC3E}">
        <p14:creationId xmlns:p14="http://schemas.microsoft.com/office/powerpoint/2010/main" val="12843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8"/>
    </mc:Choice>
    <mc:Fallback xmlns="">
      <p:transition spd="slow" advTm="3137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26E8CB-7DC5-31F8-FDE7-D055B41B238A}"/>
              </a:ext>
            </a:extLst>
          </p:cNvPr>
          <p:cNvSpPr/>
          <p:nvPr/>
        </p:nvSpPr>
        <p:spPr>
          <a:xfrm>
            <a:off x="1184679" y="432006"/>
            <a:ext cx="9814279" cy="59983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8CB28-9E7B-138D-58B2-4C11DCCEEEE7}"/>
              </a:ext>
            </a:extLst>
          </p:cNvPr>
          <p:cNvSpPr txBox="1"/>
          <p:nvPr/>
        </p:nvSpPr>
        <p:spPr>
          <a:xfrm>
            <a:off x="1986761" y="2004112"/>
            <a:ext cx="669113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Has attended clinic or completed home test within last 3-4 months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All results within acceptable range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Calibri" panose="020F0502020204030204"/>
                <a:cs typeface="Calibri"/>
              </a:rPr>
              <a:t>No untreated STIs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Calibri" panose="020F0502020204030204"/>
                <a:cs typeface="Calibri"/>
              </a:rPr>
              <a:t>Asymptomatic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Ongoing sexual risk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Good adherence to </a:t>
            </a:r>
            <a:r>
              <a:rPr lang="en-US" sz="2000" err="1">
                <a:cs typeface="Calibri"/>
              </a:rPr>
              <a:t>PrEP</a:t>
            </a:r>
            <a:endParaRPr lang="en-US" sz="2000">
              <a:ea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Attending for </a:t>
            </a:r>
            <a:r>
              <a:rPr lang="en-US" sz="2000" err="1">
                <a:cs typeface="Calibri"/>
              </a:rPr>
              <a:t>PrEP</a:t>
            </a:r>
            <a:r>
              <a:rPr lang="en-US" sz="2000" dirty="0">
                <a:cs typeface="Calibri"/>
              </a:rPr>
              <a:t> management only (asymptomatic, no outstanding treatment or support needs)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No drug interactions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No new diagnoses/medical problems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6B1C7-A4A3-DF20-17D1-7CCE11A0CA42}"/>
              </a:ext>
            </a:extLst>
          </p:cNvPr>
          <p:cNvSpPr txBox="1"/>
          <p:nvPr/>
        </p:nvSpPr>
        <p:spPr>
          <a:xfrm>
            <a:off x="2356877" y="757670"/>
            <a:ext cx="746715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/>
              <a:t>Inclusion Criteria for continuation of </a:t>
            </a:r>
            <a:r>
              <a:rPr lang="en-GB" sz="2800" b="1" dirty="0" err="1"/>
              <a:t>PrEP</a:t>
            </a:r>
            <a:r>
              <a:rPr lang="en-GB" sz="2800" b="1" dirty="0"/>
              <a:t> by Clinic Support Workers</a:t>
            </a:r>
          </a:p>
        </p:txBody>
      </p:sp>
    </p:spTree>
    <p:extLst>
      <p:ext uri="{BB962C8B-B14F-4D97-AF65-F5344CB8AC3E}">
        <p14:creationId xmlns:p14="http://schemas.microsoft.com/office/powerpoint/2010/main" val="15875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46"/>
    </mc:Choice>
    <mc:Fallback xmlns="">
      <p:transition spd="slow" advTm="6464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E73F40-944B-D689-DD96-C136A51BE3A7}"/>
              </a:ext>
            </a:extLst>
          </p:cNvPr>
          <p:cNvSpPr/>
          <p:nvPr/>
        </p:nvSpPr>
        <p:spPr>
          <a:xfrm>
            <a:off x="1515710" y="178492"/>
            <a:ext cx="9165404" cy="61303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96E40-DD85-5634-4325-262AB310E2A1}"/>
              </a:ext>
            </a:extLst>
          </p:cNvPr>
          <p:cNvSpPr txBox="1"/>
          <p:nvPr/>
        </p:nvSpPr>
        <p:spPr>
          <a:xfrm>
            <a:off x="1924788" y="567582"/>
            <a:ext cx="8003862" cy="606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Calibri"/>
                <a:cs typeface="Calibri"/>
              </a:rPr>
              <a:t>Exclusion Criteria: continuing </a:t>
            </a:r>
            <a:r>
              <a:rPr lang="en-US" sz="2800" b="1" err="1">
                <a:ea typeface="Calibri"/>
                <a:cs typeface="Calibri"/>
              </a:rPr>
              <a:t>PrEP</a:t>
            </a:r>
            <a:endParaRPr lang="en-US" sz="2800">
              <a:ea typeface="Calibri"/>
              <a:cs typeface="Calibri"/>
            </a:endParaRPr>
          </a:p>
          <a:p>
            <a:pPr algn="ctr"/>
            <a:r>
              <a:rPr lang="en-US" sz="2800" b="1" dirty="0">
                <a:ea typeface="Calibri"/>
                <a:cs typeface="Calibri"/>
              </a:rPr>
              <a:t>With Clinic Support Worker</a:t>
            </a:r>
            <a:endParaRPr lang="en-US" sz="2800" dirty="0"/>
          </a:p>
          <a:p>
            <a:pPr algn="ctr"/>
            <a:endParaRPr lang="en-US" b="1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Consent not given (or no capacity). 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Under 18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Unable to adhere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Not attended for testing in last 6 months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Allergy or hypersensitivity to </a:t>
            </a:r>
            <a:r>
              <a:rPr lang="en-US" sz="2000" dirty="0" err="1">
                <a:ea typeface="+mn-lt"/>
                <a:cs typeface="+mn-lt"/>
              </a:rPr>
              <a:t>PrEP</a:t>
            </a:r>
            <a:r>
              <a:rPr lang="en-US" sz="2000" dirty="0">
                <a:ea typeface="+mn-lt"/>
                <a:cs typeface="+mn-lt"/>
              </a:rPr>
              <a:t> treatment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No longer meeting inclusion criteria for risk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Viral infection symptoms on day of attending (fever, rash, feeling flu-like)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Have been diagnosed with HIV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EGFR &lt;60ml/min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Creatinine &gt;100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Pregnant or breastfeeding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Change to medical history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Taking medicines that interact (Check new medications)</a:t>
            </a:r>
          </a:p>
          <a:p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892AC-932C-84FE-04A2-5CD38361574F}"/>
              </a:ext>
            </a:extLst>
          </p:cNvPr>
          <p:cNvSpPr txBox="1"/>
          <p:nvPr/>
        </p:nvSpPr>
        <p:spPr>
          <a:xfrm>
            <a:off x="6982526" y="1709560"/>
            <a:ext cx="340593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Any patient excluded should be referred to a senior member of staff</a:t>
            </a:r>
          </a:p>
        </p:txBody>
      </p:sp>
    </p:spTree>
    <p:extLst>
      <p:ext uri="{BB962C8B-B14F-4D97-AF65-F5344CB8AC3E}">
        <p14:creationId xmlns:p14="http://schemas.microsoft.com/office/powerpoint/2010/main" val="16720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64"/>
    </mc:Choice>
    <mc:Fallback xmlns="">
      <p:transition spd="slow" advTm="11326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Down 12">
            <a:extLst>
              <a:ext uri="{FF2B5EF4-FFF2-40B4-BE49-F238E27FC236}">
                <a16:creationId xmlns:a16="http://schemas.microsoft.com/office/drawing/2014/main" id="{A565C44F-27B9-4E52-557A-C462F6222A99}"/>
              </a:ext>
            </a:extLst>
          </p:cNvPr>
          <p:cNvSpPr/>
          <p:nvPr/>
        </p:nvSpPr>
        <p:spPr>
          <a:xfrm>
            <a:off x="3479774" y="581971"/>
            <a:ext cx="722191" cy="81246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ea typeface="Calibri"/>
                <a:cs typeface="Calibri"/>
              </a:rPr>
              <a:t>Yes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8601EF3-D9F4-4045-F79E-939856976D01}"/>
              </a:ext>
            </a:extLst>
          </p:cNvPr>
          <p:cNvSpPr/>
          <p:nvPr/>
        </p:nvSpPr>
        <p:spPr>
          <a:xfrm>
            <a:off x="3479774" y="1985655"/>
            <a:ext cx="722191" cy="81246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ea typeface="Calibri"/>
                <a:cs typeface="Calibri"/>
              </a:rPr>
              <a:t>Yes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EB5351-4AD2-0F9F-1E3C-D7B98893BFF8}"/>
              </a:ext>
            </a:extLst>
          </p:cNvPr>
          <p:cNvSpPr/>
          <p:nvPr/>
        </p:nvSpPr>
        <p:spPr>
          <a:xfrm>
            <a:off x="2604673" y="127902"/>
            <a:ext cx="3933567" cy="834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156458-28C2-DDDD-FBA7-4632457DCDDA}"/>
              </a:ext>
            </a:extLst>
          </p:cNvPr>
          <p:cNvSpPr/>
          <p:nvPr/>
        </p:nvSpPr>
        <p:spPr>
          <a:xfrm>
            <a:off x="2602506" y="1407748"/>
            <a:ext cx="3292693" cy="974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347E4F-A1A9-EC39-FF85-A1EF348A31A1}"/>
              </a:ext>
            </a:extLst>
          </p:cNvPr>
          <p:cNvSpPr/>
          <p:nvPr/>
        </p:nvSpPr>
        <p:spPr>
          <a:xfrm>
            <a:off x="6946067" y="996668"/>
            <a:ext cx="1700137" cy="1345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5AEA9E-C967-1045-E52A-837E9023249C}"/>
              </a:ext>
            </a:extLst>
          </p:cNvPr>
          <p:cNvSpPr/>
          <p:nvPr/>
        </p:nvSpPr>
        <p:spPr>
          <a:xfrm>
            <a:off x="2301715" y="2827961"/>
            <a:ext cx="5622322" cy="834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C3E11D-E9B6-534F-D885-7712DC31298A}"/>
              </a:ext>
            </a:extLst>
          </p:cNvPr>
          <p:cNvSpPr/>
          <p:nvPr/>
        </p:nvSpPr>
        <p:spPr>
          <a:xfrm>
            <a:off x="2311741" y="3767183"/>
            <a:ext cx="5622322" cy="834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82F98C-AE29-22B0-84ED-461DEACCE523}"/>
              </a:ext>
            </a:extLst>
          </p:cNvPr>
          <p:cNvSpPr/>
          <p:nvPr/>
        </p:nvSpPr>
        <p:spPr>
          <a:xfrm>
            <a:off x="2311741" y="4735942"/>
            <a:ext cx="5622322" cy="834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D9D7D2-8228-E072-650D-2FCCBF021B5E}"/>
              </a:ext>
            </a:extLst>
          </p:cNvPr>
          <p:cNvSpPr/>
          <p:nvPr/>
        </p:nvSpPr>
        <p:spPr>
          <a:xfrm>
            <a:off x="2291688" y="5745890"/>
            <a:ext cx="5622322" cy="834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66223A-67F9-0EEA-ADA9-2E0FB8BFB11B}"/>
              </a:ext>
            </a:extLst>
          </p:cNvPr>
          <p:cNvSpPr txBox="1"/>
          <p:nvPr/>
        </p:nvSpPr>
        <p:spPr>
          <a:xfrm>
            <a:off x="2831755" y="282363"/>
            <a:ext cx="34639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Patient attends requesting to continue </a:t>
            </a:r>
            <a:r>
              <a:rPr lang="en-US" sz="1400" err="1">
                <a:ea typeface="Calibri"/>
                <a:cs typeface="Calibri"/>
              </a:rPr>
              <a:t>PrEP</a:t>
            </a:r>
            <a:endParaRPr lang="en-US" sz="140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</a:rPr>
              <a:t>Do they meet criteria for </a:t>
            </a:r>
            <a:r>
              <a:rPr lang="en-US" sz="1400" err="1">
                <a:ea typeface="Calibri"/>
                <a:cs typeface="Calibri"/>
              </a:rPr>
              <a:t>PrEP</a:t>
            </a:r>
            <a:r>
              <a:rPr lang="en-US" sz="1400" dirty="0">
                <a:ea typeface="Calibri"/>
                <a:cs typeface="Calibri"/>
              </a:rPr>
              <a:t> by PSD?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D5A02-D7AE-B571-7D82-915613C08D05}"/>
              </a:ext>
            </a:extLst>
          </p:cNvPr>
          <p:cNvSpPr txBox="1"/>
          <p:nvPr/>
        </p:nvSpPr>
        <p:spPr>
          <a:xfrm>
            <a:off x="2717131" y="1477933"/>
            <a:ext cx="30694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Adherent to </a:t>
            </a:r>
            <a:r>
              <a:rPr lang="en-US" sz="1200" dirty="0" err="1">
                <a:ea typeface="Calibri"/>
                <a:cs typeface="Calibri"/>
              </a:rPr>
              <a:t>PrEP</a:t>
            </a:r>
            <a:r>
              <a:rPr lang="en-US" sz="1200" dirty="0">
                <a:ea typeface="Calibri"/>
                <a:cs typeface="Calibri"/>
              </a:rPr>
              <a:t>? (No missed doses on EBP)</a:t>
            </a:r>
          </a:p>
          <a:p>
            <a:r>
              <a:rPr lang="en-US" sz="1200" dirty="0">
                <a:ea typeface="Calibri"/>
                <a:cs typeface="Calibri"/>
              </a:rPr>
              <a:t>Asymptomatic?</a:t>
            </a:r>
          </a:p>
          <a:p>
            <a:r>
              <a:rPr lang="en-US" sz="1200" dirty="0">
                <a:ea typeface="Calibri"/>
                <a:cs typeface="Calibri"/>
              </a:rPr>
              <a:t>Most recent results negative</a:t>
            </a:r>
          </a:p>
          <a:p>
            <a:r>
              <a:rPr lang="en-US" sz="1200" dirty="0">
                <a:ea typeface="Calibri"/>
                <a:cs typeface="Calibri"/>
              </a:rPr>
              <a:t>Same medical/ Medication History?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6B0F1-493A-CB5E-32C5-D540AE83A7D3}"/>
              </a:ext>
            </a:extLst>
          </p:cNvPr>
          <p:cNvSpPr txBox="1"/>
          <p:nvPr/>
        </p:nvSpPr>
        <p:spPr>
          <a:xfrm>
            <a:off x="7202145" y="1188523"/>
            <a:ext cx="117768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Refer to senior Clinician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88D346-DF61-8D2E-CFFB-F815943A9E89}"/>
              </a:ext>
            </a:extLst>
          </p:cNvPr>
          <p:cNvSpPr txBox="1"/>
          <p:nvPr/>
        </p:nvSpPr>
        <p:spPr>
          <a:xfrm>
            <a:off x="2496823" y="2910612"/>
            <a:ext cx="480883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Full Sexual Health Screen</a:t>
            </a:r>
          </a:p>
          <a:p>
            <a:r>
              <a:rPr lang="en-US" sz="1200" dirty="0">
                <a:ea typeface="Calibri"/>
                <a:cs typeface="Calibri"/>
              </a:rPr>
              <a:t>Creatinine and UPCR if indicated (every 6 months if over 40 or renal risk, every year if under 40 and no renal risk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3B33D1-788E-EEEA-D222-8707C11F8563}"/>
              </a:ext>
            </a:extLst>
          </p:cNvPr>
          <p:cNvSpPr txBox="1"/>
          <p:nvPr/>
        </p:nvSpPr>
        <p:spPr>
          <a:xfrm>
            <a:off x="2486797" y="3952536"/>
            <a:ext cx="41909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A doctor or NMP reviews the patient's records and completes a PSD in the patient notes if in agreement with the assessment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2389F-7A1C-7B5D-7DEE-202E50A0DE34}"/>
              </a:ext>
            </a:extLst>
          </p:cNvPr>
          <p:cNvSpPr txBox="1"/>
          <p:nvPr/>
        </p:nvSpPr>
        <p:spPr>
          <a:xfrm>
            <a:off x="2637191" y="4925088"/>
            <a:ext cx="41909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Complete and label prescribed supply of </a:t>
            </a:r>
            <a:r>
              <a:rPr lang="en-US" sz="1200" dirty="0" err="1">
                <a:ea typeface="Calibri"/>
                <a:cs typeface="Calibri"/>
              </a:rPr>
              <a:t>PrEP</a:t>
            </a:r>
            <a:r>
              <a:rPr lang="en-US" sz="1200" dirty="0">
                <a:ea typeface="Calibri"/>
                <a:cs typeface="Calibri"/>
              </a:rPr>
              <a:t>: Ensure patient details and date prescribed is clearly documented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6CBAB-094F-C627-808D-5FB84376C66E}"/>
              </a:ext>
            </a:extLst>
          </p:cNvPr>
          <p:cNvSpPr txBox="1"/>
          <p:nvPr/>
        </p:nvSpPr>
        <p:spPr>
          <a:xfrm>
            <a:off x="2617138" y="5837482"/>
            <a:ext cx="41909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Explain relevant information including reminding how to take, when to seek advice, and what to do if misses a dose. Arrange follow up as appropriate. Document on EPR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D5DB696-0F3A-A4F4-CEC0-3276A40C17D7}"/>
              </a:ext>
            </a:extLst>
          </p:cNvPr>
          <p:cNvSpPr/>
          <p:nvPr/>
        </p:nvSpPr>
        <p:spPr>
          <a:xfrm rot="17940000">
            <a:off x="6487668" y="581970"/>
            <a:ext cx="722191" cy="812465"/>
          </a:xfrm>
          <a:prstGeom prst="downArrow">
            <a:avLst/>
          </a:prstGeom>
          <a:solidFill>
            <a:srgbClr val="E389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ea typeface="Calibri"/>
                <a:cs typeface="Calibri"/>
              </a:rPr>
              <a:t>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67708B3-95EE-9D51-94B8-D429BEAE6E69}"/>
              </a:ext>
            </a:extLst>
          </p:cNvPr>
          <p:cNvSpPr/>
          <p:nvPr/>
        </p:nvSpPr>
        <p:spPr>
          <a:xfrm rot="16200000">
            <a:off x="5956272" y="1333944"/>
            <a:ext cx="722191" cy="812465"/>
          </a:xfrm>
          <a:prstGeom prst="downArrow">
            <a:avLst/>
          </a:prstGeom>
          <a:solidFill>
            <a:srgbClr val="E389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ea typeface="Calibri"/>
                <a:cs typeface="Calibri"/>
              </a:rPr>
              <a:t>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0549FF-00DF-C485-B8F9-8F5BDA11A772}"/>
              </a:ext>
            </a:extLst>
          </p:cNvPr>
          <p:cNvSpPr txBox="1"/>
          <p:nvPr/>
        </p:nvSpPr>
        <p:spPr>
          <a:xfrm>
            <a:off x="3686198" y="988019"/>
            <a:ext cx="51646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Calibri"/>
                <a:cs typeface="Calibri"/>
              </a:rPr>
              <a:t>Yes</a:t>
            </a:r>
            <a:endParaRPr 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CB0D2-0B75-92B4-EC90-4D4A95FFE8C5}"/>
              </a:ext>
            </a:extLst>
          </p:cNvPr>
          <p:cNvSpPr txBox="1"/>
          <p:nvPr/>
        </p:nvSpPr>
        <p:spPr>
          <a:xfrm>
            <a:off x="3686198" y="2391703"/>
            <a:ext cx="51646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Calibri"/>
                <a:cs typeface="Calibri"/>
              </a:rPr>
              <a:t>Yes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07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75"/>
    </mc:Choice>
    <mc:Fallback xmlns="">
      <p:transition spd="slow" advTm="11217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B913EF-D49A-0F27-14CD-3B0FF5BB966C}"/>
              </a:ext>
            </a:extLst>
          </p:cNvPr>
          <p:cNvSpPr txBox="1"/>
          <p:nvPr/>
        </p:nvSpPr>
        <p:spPr>
          <a:xfrm>
            <a:off x="3030134" y="336472"/>
            <a:ext cx="5842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Before seeing patient: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Check results (if any positive untreated ref to HA)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Check last renal tests (if any abnormal ref to senior)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Check if vaccines due (if so refer to nurse)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Check when last prescription given and how much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99327-2016-5FE1-D2A3-86F7557A8F7C}"/>
              </a:ext>
            </a:extLst>
          </p:cNvPr>
          <p:cNvSpPr txBox="1"/>
          <p:nvPr/>
        </p:nvSpPr>
        <p:spPr>
          <a:xfrm>
            <a:off x="3030133" y="2211496"/>
            <a:ext cx="58420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When seeing patient: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Check medical history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Check drug history (including over the counter/recreational/supplements)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Check adherence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Sexual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C16C4-BD8E-24AC-C6E0-B22146F96D4E}"/>
              </a:ext>
            </a:extLst>
          </p:cNvPr>
          <p:cNvSpPr txBox="1"/>
          <p:nvPr/>
        </p:nvSpPr>
        <p:spPr>
          <a:xfrm>
            <a:off x="3030133" y="4359847"/>
            <a:ext cx="5842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Management of patient: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Full SHS 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Prescription for 6 months </a:t>
            </a:r>
            <a:r>
              <a:rPr lang="en-US" dirty="0" err="1">
                <a:cs typeface="Calibri"/>
              </a:rPr>
              <a:t>PrEP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Renal tests if needed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Book 3/12 check up if not having home screening kit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7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29"/>
    </mc:Choice>
    <mc:Fallback xmlns="">
      <p:transition spd="slow" advTm="7602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E9005F-008C-0AF8-BF1F-9EA437D0CF73}"/>
              </a:ext>
            </a:extLst>
          </p:cNvPr>
          <p:cNvSpPr/>
          <p:nvPr/>
        </p:nvSpPr>
        <p:spPr>
          <a:xfrm>
            <a:off x="1733108" y="494413"/>
            <a:ext cx="9144000" cy="1881963"/>
          </a:xfrm>
          <a:prstGeom prst="roundRect">
            <a:avLst/>
          </a:prstGeom>
          <a:solidFill>
            <a:srgbClr val="FA9C93">
              <a:alpha val="3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1DB36A-88A9-456A-FF4F-E6C4FC9013E8}"/>
              </a:ext>
            </a:extLst>
          </p:cNvPr>
          <p:cNvSpPr/>
          <p:nvPr/>
        </p:nvSpPr>
        <p:spPr>
          <a:xfrm>
            <a:off x="1146543" y="749595"/>
            <a:ext cx="1541721" cy="1371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19E33-DC8C-3EB7-E788-709E40ED6F95}"/>
              </a:ext>
            </a:extLst>
          </p:cNvPr>
          <p:cNvSpPr txBox="1"/>
          <p:nvPr/>
        </p:nvSpPr>
        <p:spPr>
          <a:xfrm>
            <a:off x="1281666" y="1250729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  Don’t give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1A99C-2E32-EE0F-E4E4-B5C14691B3F6}"/>
              </a:ext>
            </a:extLst>
          </p:cNvPr>
          <p:cNvSpPr txBox="1"/>
          <p:nvPr/>
        </p:nvSpPr>
        <p:spPr>
          <a:xfrm>
            <a:off x="3351512" y="700983"/>
            <a:ext cx="590005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 dirty="0">
                <a:cs typeface="Arial"/>
              </a:rPr>
              <a:t>Diagnosed with HIV</a:t>
            </a:r>
            <a:endParaRPr lang="en-US" dirty="0">
              <a:cs typeface="Arial"/>
            </a:endParaRPr>
          </a:p>
          <a:p>
            <a:pPr>
              <a:buChar char="•"/>
            </a:pPr>
            <a:r>
              <a:rPr lang="en-GB" dirty="0">
                <a:cs typeface="Arial"/>
              </a:rPr>
              <a:t>Unstable adherence and risk (sex not protected with </a:t>
            </a:r>
            <a:r>
              <a:rPr lang="en-GB" dirty="0" err="1">
                <a:cs typeface="Arial"/>
              </a:rPr>
              <a:t>PrEP</a:t>
            </a:r>
            <a:r>
              <a:rPr lang="en-GB" dirty="0">
                <a:cs typeface="Arial"/>
              </a:rPr>
              <a:t>)</a:t>
            </a:r>
            <a:endParaRPr lang="en-GB" dirty="0">
              <a:ea typeface="Calibri"/>
              <a:cs typeface="Arial"/>
            </a:endParaRPr>
          </a:p>
          <a:p>
            <a:pPr>
              <a:buChar char="•"/>
            </a:pPr>
            <a:r>
              <a:rPr lang="en-GB" dirty="0">
                <a:cs typeface="Arial"/>
              </a:rPr>
              <a:t>eGFR below 60mL/min/1.73 m2 </a:t>
            </a:r>
            <a:endParaRPr lang="en-GB" dirty="0">
              <a:ea typeface="Calibri"/>
              <a:cs typeface="Arial"/>
            </a:endParaRPr>
          </a:p>
          <a:p>
            <a:pPr>
              <a:buChar char="•"/>
            </a:pPr>
            <a:r>
              <a:rPr lang="en-GB" dirty="0">
                <a:cs typeface="Arial"/>
              </a:rPr>
              <a:t>Intolerable side effects </a:t>
            </a:r>
            <a:endParaRPr lang="en-GB" dirty="0">
              <a:ea typeface="Calibri"/>
              <a:cs typeface="Arial"/>
            </a:endParaRPr>
          </a:p>
          <a:p>
            <a:pPr>
              <a:buChar char="•"/>
            </a:pPr>
            <a:r>
              <a:rPr lang="en-GB" dirty="0">
                <a:cs typeface="Arial"/>
              </a:rPr>
              <a:t>Does not meet inclusion criteria</a:t>
            </a:r>
            <a:endParaRPr lang="en-GB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12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2017">
        <p159:morph option="byObject"/>
      </p:transition>
    </mc:Choice>
    <mc:Fallback xmlns="">
      <p:transition spd="slow" advTm="3201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E271F250-188C-110C-6C9C-0ADDB72F5F05}"/>
              </a:ext>
            </a:extLst>
          </p:cNvPr>
          <p:cNvSpPr txBox="1"/>
          <p:nvPr/>
        </p:nvSpPr>
        <p:spPr>
          <a:xfrm>
            <a:off x="-184935" y="-2"/>
            <a:ext cx="12606391" cy="416103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Wave1">
              <a:avLst>
                <a:gd name="adj1" fmla="val 12500"/>
                <a:gd name="adj2" fmla="val -136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blipFill>
                  <a:blip r:embed="rId2"/>
                  <a:stretch>
                    <a:fillRect/>
                  </a:stretch>
                </a:blipFill>
              </a:rPr>
              <a:t>------------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9B297F7-AC76-3039-2727-8E98FDC29F95}"/>
              </a:ext>
            </a:extLst>
          </p:cNvPr>
          <p:cNvSpPr txBox="1"/>
          <p:nvPr/>
        </p:nvSpPr>
        <p:spPr>
          <a:xfrm>
            <a:off x="1017142" y="4037744"/>
            <a:ext cx="472611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Aptos Display"/>
                <a:ea typeface="ADLaM Display"/>
                <a:cs typeface="ADLaM Display"/>
              </a:rPr>
              <a:t>Pre-Exposure Prophylaxis for HIV (</a:t>
            </a:r>
            <a:r>
              <a:rPr lang="en-GB" sz="4000" dirty="0" err="1">
                <a:latin typeface="Aptos Display"/>
                <a:ea typeface="ADLaM Display"/>
                <a:cs typeface="ADLaM Display"/>
              </a:rPr>
              <a:t>PrEP</a:t>
            </a:r>
            <a:r>
              <a:rPr lang="en-GB" sz="4000" dirty="0">
                <a:latin typeface="Aptos Display"/>
                <a:ea typeface="ADLaM Display"/>
                <a:cs typeface="ADLaM Display"/>
              </a:rPr>
              <a:t>)</a:t>
            </a:r>
          </a:p>
          <a:p>
            <a:r>
              <a:rPr lang="en-GB" sz="2000" dirty="0">
                <a:latin typeface="Aptos Display"/>
                <a:ea typeface="ADLaM Display"/>
                <a:cs typeface="ADLaM Display"/>
              </a:rPr>
              <a:t>Training for Clinic Support Workers </a:t>
            </a:r>
            <a:endParaRPr lang="en-GB" sz="2000" dirty="0"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8"/>
    </mc:Choice>
    <mc:Fallback xmlns="">
      <p:transition spd="slow" advTm="2322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2D076E-B620-BDDF-C7BB-FCA87DB777C2}"/>
              </a:ext>
            </a:extLst>
          </p:cNvPr>
          <p:cNvSpPr/>
          <p:nvPr/>
        </p:nvSpPr>
        <p:spPr>
          <a:xfrm>
            <a:off x="1733108" y="494413"/>
            <a:ext cx="9144000" cy="1881963"/>
          </a:xfrm>
          <a:prstGeom prst="roundRect">
            <a:avLst/>
          </a:prstGeom>
          <a:solidFill>
            <a:srgbClr val="FA9C93">
              <a:alpha val="3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5D387-ECD0-5710-FFB9-B8A7DEBACF0A}"/>
              </a:ext>
            </a:extLst>
          </p:cNvPr>
          <p:cNvSpPr/>
          <p:nvPr/>
        </p:nvSpPr>
        <p:spPr>
          <a:xfrm>
            <a:off x="1146543" y="749595"/>
            <a:ext cx="1541721" cy="1371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CC295-BE87-2A10-D8E2-8844C003F2AD}"/>
              </a:ext>
            </a:extLst>
          </p:cNvPr>
          <p:cNvSpPr txBox="1"/>
          <p:nvPr/>
        </p:nvSpPr>
        <p:spPr>
          <a:xfrm>
            <a:off x="1281666" y="1250729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  Don’t give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133D5D-09A4-2315-F2F8-CCC2D569F79D}"/>
              </a:ext>
            </a:extLst>
          </p:cNvPr>
          <p:cNvSpPr/>
          <p:nvPr/>
        </p:nvSpPr>
        <p:spPr>
          <a:xfrm>
            <a:off x="1733108" y="2631558"/>
            <a:ext cx="9144000" cy="208153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509C4A-04F8-C142-D0B1-D57B6162A1F2}"/>
              </a:ext>
            </a:extLst>
          </p:cNvPr>
          <p:cNvSpPr/>
          <p:nvPr/>
        </p:nvSpPr>
        <p:spPr>
          <a:xfrm>
            <a:off x="1146541" y="2877510"/>
            <a:ext cx="1541721" cy="1371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BFABE-E399-AD22-CD72-5CF285EB559F}"/>
              </a:ext>
            </a:extLst>
          </p:cNvPr>
          <p:cNvSpPr txBox="1"/>
          <p:nvPr/>
        </p:nvSpPr>
        <p:spPr>
          <a:xfrm>
            <a:off x="1355309" y="3251644"/>
            <a:ext cx="175259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Check with Senior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0DC8E-FB21-37EB-9101-3DAF54060AB2}"/>
              </a:ext>
            </a:extLst>
          </p:cNvPr>
          <p:cNvSpPr txBox="1"/>
          <p:nvPr/>
        </p:nvSpPr>
        <p:spPr>
          <a:xfrm>
            <a:off x="3274828" y="569261"/>
            <a:ext cx="552893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Diagnosed with HIV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Unstable adherence and risk </a:t>
            </a:r>
            <a:r>
              <a:rPr lang="en-GB" dirty="0">
                <a:cs typeface="Calibri" panose="020F0502020204030204"/>
              </a:rPr>
              <a:t>(sex not protected with </a:t>
            </a:r>
            <a:r>
              <a:rPr lang="en-GB" dirty="0" err="1">
                <a:cs typeface="Calibri" panose="020F0502020204030204"/>
              </a:rPr>
              <a:t>PrEP</a:t>
            </a:r>
            <a:r>
              <a:rPr lang="en-GB" dirty="0">
                <a:cs typeface="Calibri" panose="020F0502020204030204"/>
              </a:rPr>
              <a:t>)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/>
              </a:rPr>
              <a:t>eGFR below 60</a:t>
            </a:r>
            <a:r>
              <a:rPr lang="en-GB" dirty="0">
                <a:ea typeface="+mn-lt"/>
                <a:cs typeface="+mn-lt"/>
              </a:rPr>
              <a:t>mL/min/1.73 m2 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/>
              </a:rPr>
              <a:t>Intolerable side effects 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/>
              </a:rPr>
              <a:t>Does not meet inclusion criteria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89BBE-8220-DF31-6BFA-5069F0B4E719}"/>
              </a:ext>
            </a:extLst>
          </p:cNvPr>
          <p:cNvSpPr txBox="1"/>
          <p:nvPr/>
        </p:nvSpPr>
        <p:spPr>
          <a:xfrm>
            <a:off x="3229471" y="2702956"/>
            <a:ext cx="6490524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New medications</a:t>
            </a:r>
            <a:endParaRPr lang="en-US" sz="16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New medical diagnosis</a:t>
            </a:r>
            <a:endParaRPr lang="en-GB" sz="16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Renal risks identified (Hypertension, diabetes)</a:t>
            </a:r>
            <a:endParaRPr lang="en-US" sz="16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Bone risks identified (Osteoporosis, osteopenia)</a:t>
            </a:r>
            <a:endParaRPr lang="en-GB" sz="16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cs typeface="Calibri"/>
              </a:rPr>
              <a:t>Pregnant or breastfeeding</a:t>
            </a:r>
            <a:endParaRPr lang="en-GB" sz="16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cs typeface="Calibri"/>
              </a:rPr>
              <a:t>Rise in creatinine/fall in eGFR above &lt;60</a:t>
            </a:r>
            <a:r>
              <a:rPr lang="en-GB" sz="1600" dirty="0">
                <a:ea typeface="+mn-lt"/>
                <a:cs typeface="+mn-lt"/>
              </a:rPr>
              <a:t>mL/min/1.73 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a typeface="+mn-lt"/>
                <a:cs typeface="+mn-lt"/>
              </a:rPr>
              <a:t>Untreated 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cs typeface="Calibri"/>
              </a:rPr>
              <a:t>Side effects</a:t>
            </a:r>
            <a:endParaRPr lang="en-GB" sz="16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359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0926">
        <p159:morph option="byObject"/>
      </p:transition>
    </mc:Choice>
    <mc:Fallback xmlns="">
      <p:transition spd="slow" advTm="6092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799BE8-B896-5329-B1A9-D9AEB3FCC656}"/>
              </a:ext>
            </a:extLst>
          </p:cNvPr>
          <p:cNvSpPr/>
          <p:nvPr/>
        </p:nvSpPr>
        <p:spPr>
          <a:xfrm>
            <a:off x="1733108" y="494413"/>
            <a:ext cx="9144000" cy="1881963"/>
          </a:xfrm>
          <a:prstGeom prst="roundRect">
            <a:avLst/>
          </a:prstGeom>
          <a:solidFill>
            <a:srgbClr val="FA9C93">
              <a:alpha val="3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50700C-CB29-17CB-F6DE-1BCC0014EBDA}"/>
              </a:ext>
            </a:extLst>
          </p:cNvPr>
          <p:cNvSpPr/>
          <p:nvPr/>
        </p:nvSpPr>
        <p:spPr>
          <a:xfrm>
            <a:off x="1146543" y="749595"/>
            <a:ext cx="1541721" cy="1371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FFAAC-9D3B-0F3A-E5D5-E4D97517D422}"/>
              </a:ext>
            </a:extLst>
          </p:cNvPr>
          <p:cNvSpPr txBox="1"/>
          <p:nvPr/>
        </p:nvSpPr>
        <p:spPr>
          <a:xfrm>
            <a:off x="1281666" y="1250729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  Don’t give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90A589-3C0D-734B-98BF-7B296FAA1E24}"/>
              </a:ext>
            </a:extLst>
          </p:cNvPr>
          <p:cNvSpPr/>
          <p:nvPr/>
        </p:nvSpPr>
        <p:spPr>
          <a:xfrm>
            <a:off x="1733108" y="2631558"/>
            <a:ext cx="9144000" cy="209967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76F870-9B12-7286-239D-3523A5809B6C}"/>
              </a:ext>
            </a:extLst>
          </p:cNvPr>
          <p:cNvSpPr/>
          <p:nvPr/>
        </p:nvSpPr>
        <p:spPr>
          <a:xfrm>
            <a:off x="1146541" y="2877510"/>
            <a:ext cx="1541721" cy="1371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38FF5-03CC-B55F-C9F8-9005AE0870E8}"/>
              </a:ext>
            </a:extLst>
          </p:cNvPr>
          <p:cNvSpPr txBox="1"/>
          <p:nvPr/>
        </p:nvSpPr>
        <p:spPr>
          <a:xfrm>
            <a:off x="1282737" y="3233501"/>
            <a:ext cx="175259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Check with senior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F97500-B832-8ABF-26CF-462188B59118}"/>
              </a:ext>
            </a:extLst>
          </p:cNvPr>
          <p:cNvSpPr/>
          <p:nvPr/>
        </p:nvSpPr>
        <p:spPr>
          <a:xfrm>
            <a:off x="1733108" y="4995488"/>
            <a:ext cx="9144000" cy="16551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7E5170-B762-FEA9-CDB2-C21A6299F053}"/>
              </a:ext>
            </a:extLst>
          </p:cNvPr>
          <p:cNvSpPr/>
          <p:nvPr/>
        </p:nvSpPr>
        <p:spPr>
          <a:xfrm>
            <a:off x="1146541" y="5023885"/>
            <a:ext cx="1541721" cy="1371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AAB98B-D62F-DD9F-2551-31911B6D28E2}"/>
              </a:ext>
            </a:extLst>
          </p:cNvPr>
          <p:cNvSpPr txBox="1"/>
          <p:nvPr/>
        </p:nvSpPr>
        <p:spPr>
          <a:xfrm>
            <a:off x="1314892" y="5540407"/>
            <a:ext cx="114122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/>
              <a:t>OK to give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EB151-E3F4-6A96-DA3D-4E0EC45AC0E3}"/>
              </a:ext>
            </a:extLst>
          </p:cNvPr>
          <p:cNvSpPr txBox="1"/>
          <p:nvPr/>
        </p:nvSpPr>
        <p:spPr>
          <a:xfrm>
            <a:off x="3265757" y="2675742"/>
            <a:ext cx="649959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1600" dirty="0"/>
              <a:t>New medications</a:t>
            </a:r>
            <a:endParaRPr lang="en-GB" sz="1600" dirty="0"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1600" dirty="0">
                <a:cs typeface="Calibri"/>
              </a:rPr>
              <a:t>New medical diagnosis</a:t>
            </a:r>
            <a:endParaRPr lang="en-GB" sz="1600" dirty="0">
              <a:ea typeface="Calibri"/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1600" dirty="0"/>
              <a:t>Renal risks identified (Hypertension, diabetes)</a:t>
            </a:r>
            <a:endParaRPr lang="en-US" sz="1600" dirty="0"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1600" dirty="0"/>
              <a:t>Bone risks identified (Osteoporosis, osteopenia)</a:t>
            </a:r>
            <a:endParaRPr lang="en-GB" sz="1600" dirty="0"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1600" dirty="0">
                <a:cs typeface="Calibri"/>
              </a:rPr>
              <a:t>Pregnant or breastfeeding</a:t>
            </a:r>
            <a:endParaRPr lang="en-US" sz="1600" dirty="0"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1600" dirty="0">
                <a:cs typeface="Calibri"/>
              </a:rPr>
              <a:t>Rise in creatinine/fall in eGFR above &lt;60</a:t>
            </a:r>
            <a:r>
              <a:rPr lang="en-GB" sz="1600" dirty="0">
                <a:ea typeface="+mn-lt"/>
                <a:cs typeface="+mn-lt"/>
              </a:rPr>
              <a:t>mL/min/1.73 m2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1600" dirty="0">
                <a:ea typeface="+mn-lt"/>
                <a:cs typeface="+mn-lt"/>
              </a:rPr>
              <a:t>Untreated STI</a:t>
            </a:r>
            <a:endParaRPr lang="en-GB" sz="16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1600" dirty="0">
                <a:cs typeface="Calibri"/>
              </a:rPr>
              <a:t>Side effects</a:t>
            </a:r>
            <a:endParaRPr lang="en-GB" sz="16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E80E1-3141-00D1-5EF9-3603FAB86CCF}"/>
              </a:ext>
            </a:extLst>
          </p:cNvPr>
          <p:cNvSpPr txBox="1"/>
          <p:nvPr/>
        </p:nvSpPr>
        <p:spPr>
          <a:xfrm>
            <a:off x="3274828" y="569261"/>
            <a:ext cx="552893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Diagnosed with HIV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Unstable adherence and risk </a:t>
            </a:r>
            <a:r>
              <a:rPr lang="en-GB" dirty="0">
                <a:cs typeface="Calibri" panose="020F0502020204030204"/>
              </a:rPr>
              <a:t>(sex not protected with </a:t>
            </a:r>
            <a:r>
              <a:rPr lang="en-GB" dirty="0" err="1">
                <a:cs typeface="Calibri" panose="020F0502020204030204"/>
              </a:rPr>
              <a:t>PrEP</a:t>
            </a:r>
            <a:r>
              <a:rPr lang="en-GB" dirty="0">
                <a:cs typeface="Calibri" panose="020F0502020204030204"/>
              </a:rPr>
              <a:t>)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/>
              </a:rPr>
              <a:t>eGFR below 60</a:t>
            </a:r>
            <a:r>
              <a:rPr lang="en-GB" dirty="0">
                <a:ea typeface="+mn-lt"/>
                <a:cs typeface="+mn-lt"/>
              </a:rPr>
              <a:t>mL/min/1.73 m2 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/>
              </a:rPr>
              <a:t>Intolerable side effects 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/>
              </a:rPr>
              <a:t>Does not meet inclusion criteria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56951-E073-3F90-FAB3-80190EAFCAB4}"/>
              </a:ext>
            </a:extLst>
          </p:cNvPr>
          <p:cNvSpPr txBox="1"/>
          <p:nvPr/>
        </p:nvSpPr>
        <p:spPr>
          <a:xfrm>
            <a:off x="3211285" y="5234215"/>
            <a:ext cx="46082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Attending regularly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No changes to health/medication history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No concerns from patient</a:t>
            </a:r>
          </a:p>
        </p:txBody>
      </p:sp>
    </p:spTree>
    <p:extLst>
      <p:ext uri="{BB962C8B-B14F-4D97-AF65-F5344CB8AC3E}">
        <p14:creationId xmlns:p14="http://schemas.microsoft.com/office/powerpoint/2010/main" val="1861712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995">
        <p159:morph option="byObject"/>
      </p:transition>
    </mc:Choice>
    <mc:Fallback xmlns="">
      <p:transition spd="slow" advTm="999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E5E99F-290F-91B7-C138-B14340A5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1C6B1F-B416-CF22-F7EA-B2A03DF87643}"/>
              </a:ext>
            </a:extLst>
          </p:cNvPr>
          <p:cNvSpPr/>
          <p:nvPr/>
        </p:nvSpPr>
        <p:spPr>
          <a:xfrm>
            <a:off x="6522145" y="220653"/>
            <a:ext cx="5390707" cy="64078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DEA2C-0A76-0ECB-C35C-434766975AAA}"/>
              </a:ext>
            </a:extLst>
          </p:cNvPr>
          <p:cNvSpPr txBox="1"/>
          <p:nvPr/>
        </p:nvSpPr>
        <p:spPr>
          <a:xfrm>
            <a:off x="7109717" y="883578"/>
            <a:ext cx="4140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err="1">
                <a:solidFill>
                  <a:sysClr val="windowText" lastClr="000000"/>
                </a:solidFill>
              </a:rPr>
              <a:t>PrEP</a:t>
            </a:r>
            <a:r>
              <a:rPr lang="en-GB">
                <a:solidFill>
                  <a:sysClr val="windowText" lastClr="000000"/>
                </a:solidFill>
              </a:rPr>
              <a:t> is a preventative medication taken to prevent HIV infection in people who may be at risk of contracting the infection. </a:t>
            </a:r>
          </a:p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76A5F-C19F-9B14-B239-17E24548B33F}"/>
              </a:ext>
            </a:extLst>
          </p:cNvPr>
          <p:cNvSpPr txBox="1"/>
          <p:nvPr/>
        </p:nvSpPr>
        <p:spPr>
          <a:xfrm>
            <a:off x="7181636" y="2637904"/>
            <a:ext cx="4068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main </a:t>
            </a:r>
            <a:r>
              <a:rPr lang="en-GB" err="1"/>
              <a:t>PrEP</a:t>
            </a:r>
            <a:r>
              <a:rPr lang="en-GB"/>
              <a:t> medication used in the NHS is Emtricitabine and Tenofovir </a:t>
            </a:r>
            <a:r>
              <a:rPr lang="en-GB" err="1"/>
              <a:t>disproxil</a:t>
            </a:r>
            <a:r>
              <a:rPr lang="en-GB"/>
              <a:t> </a:t>
            </a:r>
            <a:r>
              <a:rPr lang="en-GB" err="1"/>
              <a:t>fumerate</a:t>
            </a:r>
            <a:r>
              <a:rPr lang="en-GB"/>
              <a:t> (Truvada)</a:t>
            </a:r>
          </a:p>
          <a:p>
            <a:r>
              <a:rPr lang="en-GB"/>
              <a:t>Also available but less widely used is T</a:t>
            </a:r>
            <a:r>
              <a:rPr lang="en-US" sz="1800" kern="1200" err="1">
                <a:solidFill>
                  <a:srgbClr val="323232"/>
                </a:solidFill>
                <a:latin typeface="+mn-lt"/>
                <a:ea typeface="+mn-lt"/>
                <a:cs typeface="+mn-lt"/>
              </a:rPr>
              <a:t>enofovir</a:t>
            </a:r>
            <a:r>
              <a:rPr lang="en-US" sz="1800" kern="1200">
                <a:solidFill>
                  <a:srgbClr val="323232"/>
                </a:solidFill>
                <a:latin typeface="+mn-lt"/>
                <a:ea typeface="+mn-lt"/>
                <a:cs typeface="+mn-lt"/>
              </a:rPr>
              <a:t> alafenamide/emtricitabine (</a:t>
            </a:r>
            <a:r>
              <a:rPr lang="en-US" sz="1800" kern="1200" err="1">
                <a:solidFill>
                  <a:srgbClr val="323232"/>
                </a:solidFill>
                <a:latin typeface="+mn-lt"/>
                <a:ea typeface="+mn-lt"/>
                <a:cs typeface="+mn-lt"/>
              </a:rPr>
              <a:t>Descovy</a:t>
            </a:r>
            <a:r>
              <a:rPr lang="en-US" sz="1800" kern="1200">
                <a:solidFill>
                  <a:srgbClr val="323232"/>
                </a:solidFill>
                <a:latin typeface="+mn-lt"/>
                <a:ea typeface="+mn-lt"/>
                <a:cs typeface="+mn-lt"/>
              </a:rPr>
              <a:t>)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28E69-96B4-9D37-9401-21D1198BD855}"/>
              </a:ext>
            </a:extLst>
          </p:cNvPr>
          <p:cNvSpPr txBox="1"/>
          <p:nvPr/>
        </p:nvSpPr>
        <p:spPr>
          <a:xfrm>
            <a:off x="7145676" y="4720626"/>
            <a:ext cx="40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Used correctly, </a:t>
            </a:r>
            <a:r>
              <a:rPr lang="en-GB" err="1"/>
              <a:t>PrEP</a:t>
            </a:r>
            <a:r>
              <a:rPr lang="en-GB"/>
              <a:t> is 99% effective at preventing HIV</a:t>
            </a:r>
          </a:p>
        </p:txBody>
      </p:sp>
    </p:spTree>
    <p:extLst>
      <p:ext uri="{BB962C8B-B14F-4D97-AF65-F5344CB8AC3E}">
        <p14:creationId xmlns:p14="http://schemas.microsoft.com/office/powerpoint/2010/main" val="2472270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2928">
        <p159:morph option="byObject"/>
      </p:transition>
    </mc:Choice>
    <mc:Fallback xmlns="">
      <p:transition spd="slow" advTm="3292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6BC80-A973-8B71-EAAC-812268B3D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058F02-1684-7035-76EE-0E94B53CF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18F524-388F-3895-A627-01E0448971D2}"/>
              </a:ext>
            </a:extLst>
          </p:cNvPr>
          <p:cNvSpPr/>
          <p:nvPr/>
        </p:nvSpPr>
        <p:spPr>
          <a:xfrm>
            <a:off x="344436" y="225092"/>
            <a:ext cx="5390707" cy="64078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BC218-A760-CCE6-BEAF-3B538993C904}"/>
              </a:ext>
            </a:extLst>
          </p:cNvPr>
          <p:cNvSpPr txBox="1"/>
          <p:nvPr/>
        </p:nvSpPr>
        <p:spPr>
          <a:xfrm>
            <a:off x="725338" y="1710668"/>
            <a:ext cx="426274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cs typeface="Calibri"/>
              </a:rPr>
              <a:t>Who is </a:t>
            </a:r>
            <a:r>
              <a:rPr lang="en-US" sz="5400" dirty="0" err="1">
                <a:cs typeface="Calibri"/>
              </a:rPr>
              <a:t>PrEP</a:t>
            </a:r>
            <a:r>
              <a:rPr lang="en-US" sz="5400" dirty="0">
                <a:cs typeface="Calibri"/>
              </a:rPr>
              <a:t>  recommended for?</a:t>
            </a:r>
          </a:p>
        </p:txBody>
      </p:sp>
    </p:spTree>
    <p:extLst>
      <p:ext uri="{BB962C8B-B14F-4D97-AF65-F5344CB8AC3E}">
        <p14:creationId xmlns:p14="http://schemas.microsoft.com/office/powerpoint/2010/main" val="820506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273">
        <p159:morph option="byObject"/>
      </p:transition>
    </mc:Choice>
    <mc:Fallback xmlns="">
      <p:transition spd="slow" advTm="427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7B5991-9A44-EE33-A69F-22EDCDC8365E}"/>
              </a:ext>
            </a:extLst>
          </p:cNvPr>
          <p:cNvSpPr/>
          <p:nvPr/>
        </p:nvSpPr>
        <p:spPr>
          <a:xfrm>
            <a:off x="706137" y="569180"/>
            <a:ext cx="11068493" cy="62920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175E61-D399-F85C-96AF-8A8E2AC0AFFB}"/>
              </a:ext>
            </a:extLst>
          </p:cNvPr>
          <p:cNvSpPr/>
          <p:nvPr/>
        </p:nvSpPr>
        <p:spPr>
          <a:xfrm>
            <a:off x="1116419" y="489888"/>
            <a:ext cx="4030933" cy="132450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A70636-A176-D550-34A8-3F6585F01746}"/>
              </a:ext>
            </a:extLst>
          </p:cNvPr>
          <p:cNvSpPr/>
          <p:nvPr/>
        </p:nvSpPr>
        <p:spPr>
          <a:xfrm>
            <a:off x="1222744" y="636460"/>
            <a:ext cx="1084521" cy="103135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47E2D2-FA16-0999-E810-7D374ABA0394}"/>
              </a:ext>
            </a:extLst>
          </p:cNvPr>
          <p:cNvSpPr/>
          <p:nvPr/>
        </p:nvSpPr>
        <p:spPr>
          <a:xfrm>
            <a:off x="1212106" y="4170247"/>
            <a:ext cx="1084521" cy="1031358"/>
          </a:xfrm>
          <a:prstGeom prst="ellipse">
            <a:avLst/>
          </a:prstGeom>
          <a:blipFill dpi="0" rotWithShape="1">
            <a:blip r:embed="rId3"/>
            <a:srcRect/>
            <a:stretch>
              <a:fillRect r="2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E40EB6-A642-596E-CE11-223589EDBA70}"/>
              </a:ext>
            </a:extLst>
          </p:cNvPr>
          <p:cNvSpPr/>
          <p:nvPr/>
        </p:nvSpPr>
        <p:spPr>
          <a:xfrm>
            <a:off x="1212108" y="1830019"/>
            <a:ext cx="1084521" cy="103135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4D71B4-051C-A8BF-CB93-FF370174E112}"/>
              </a:ext>
            </a:extLst>
          </p:cNvPr>
          <p:cNvSpPr/>
          <p:nvPr/>
        </p:nvSpPr>
        <p:spPr>
          <a:xfrm>
            <a:off x="1212107" y="2992318"/>
            <a:ext cx="1084521" cy="1031358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860C7-1A7E-47B3-7CBF-2B1B704BD14F}"/>
              </a:ext>
            </a:extLst>
          </p:cNvPr>
          <p:cNvSpPr txBox="1"/>
          <p:nvPr/>
        </p:nvSpPr>
        <p:spPr>
          <a:xfrm>
            <a:off x="5337956" y="714771"/>
            <a:ext cx="5068617" cy="49090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cs typeface="Calibri"/>
              </a:rPr>
              <a:t>Recommended:</a:t>
            </a:r>
          </a:p>
          <a:p>
            <a:pPr>
              <a:spcAft>
                <a:spcPts val="600"/>
              </a:spcAft>
            </a:pPr>
            <a:r>
              <a:rPr lang="en-US" sz="2400">
                <a:ea typeface="+mn-lt"/>
                <a:cs typeface="+mn-lt"/>
              </a:rPr>
              <a:t>MSM and trans women who report condomless anal sex in the previous 6 months and on-going condomless anal sex. </a:t>
            </a:r>
          </a:p>
          <a:p>
            <a:pPr>
              <a:spcAft>
                <a:spcPts val="600"/>
              </a:spcAft>
            </a:pPr>
            <a:endParaRPr lang="en-US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400">
                <a:ea typeface="+mn-lt"/>
                <a:cs typeface="+mn-lt"/>
              </a:rPr>
              <a:t>HIV-negative individuals having condomless sex with partners who are living with HIV and not yet undetectable</a:t>
            </a:r>
            <a:endParaRPr lang="en-US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en-US" sz="3600" b="1"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B96B39-5B87-B6C7-90E6-2BEFC58DC177}"/>
              </a:ext>
            </a:extLst>
          </p:cNvPr>
          <p:cNvSpPr/>
          <p:nvPr/>
        </p:nvSpPr>
        <p:spPr>
          <a:xfrm>
            <a:off x="1222743" y="5348177"/>
            <a:ext cx="1084521" cy="1031358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540BF6-3A9F-C20B-08B7-8D740390CD61}"/>
              </a:ext>
            </a:extLst>
          </p:cNvPr>
          <p:cNvSpPr txBox="1"/>
          <p:nvPr/>
        </p:nvSpPr>
        <p:spPr>
          <a:xfrm>
            <a:off x="2497869" y="636460"/>
            <a:ext cx="20137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>
                <a:solidFill>
                  <a:schemeClr val="bg1"/>
                </a:solidFill>
              </a:rPr>
              <a:t>- GBMSM and Trans Women.</a:t>
            </a:r>
          </a:p>
          <a:p>
            <a:r>
              <a:rPr lang="en-GB" sz="1300">
                <a:solidFill>
                  <a:schemeClr val="bg1"/>
                </a:solidFill>
              </a:rPr>
              <a:t>- HIV Negative people having sex with PLWHIV who are not undetectable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651979-7478-9039-39D5-D84372195142}"/>
              </a:ext>
            </a:extLst>
          </p:cNvPr>
          <p:cNvSpPr txBox="1"/>
          <p:nvPr/>
        </p:nvSpPr>
        <p:spPr>
          <a:xfrm>
            <a:off x="2520299" y="2145976"/>
            <a:ext cx="20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Population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/>
              <a:t>level indicators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7F6F71-2E6A-8D2E-616D-10893BFF90DB}"/>
              </a:ext>
            </a:extLst>
          </p:cNvPr>
          <p:cNvSpPr txBox="1"/>
          <p:nvPr/>
        </p:nvSpPr>
        <p:spPr>
          <a:xfrm>
            <a:off x="2611055" y="3429000"/>
            <a:ext cx="20137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>
                <a:solidFill>
                  <a:schemeClr val="bg1"/>
                </a:solidFill>
              </a:rPr>
              <a:t>Population level indicators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44FD2-8A7F-C224-AE95-EDCA00A6BF28}"/>
              </a:ext>
            </a:extLst>
          </p:cNvPr>
          <p:cNvSpPr txBox="1"/>
          <p:nvPr/>
        </p:nvSpPr>
        <p:spPr>
          <a:xfrm>
            <a:off x="2520299" y="3216922"/>
            <a:ext cx="20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Sexual behaviours/networks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5F265A-8A61-42B6-C951-467CDD5B7A81}"/>
              </a:ext>
            </a:extLst>
          </p:cNvPr>
          <p:cNvSpPr txBox="1"/>
          <p:nvPr/>
        </p:nvSpPr>
        <p:spPr>
          <a:xfrm>
            <a:off x="2520299" y="4539732"/>
            <a:ext cx="20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Drug 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E99AD9-216B-557D-4B64-6440DF3593E2}"/>
              </a:ext>
            </a:extLst>
          </p:cNvPr>
          <p:cNvSpPr txBox="1"/>
          <p:nvPr/>
        </p:nvSpPr>
        <p:spPr>
          <a:xfrm>
            <a:off x="2497869" y="5612589"/>
            <a:ext cx="20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Sexual Autonomy</a:t>
            </a:r>
          </a:p>
        </p:txBody>
      </p:sp>
    </p:spTree>
    <p:extLst>
      <p:ext uri="{BB962C8B-B14F-4D97-AF65-F5344CB8AC3E}">
        <p14:creationId xmlns:p14="http://schemas.microsoft.com/office/powerpoint/2010/main" val="608574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328">
        <p159:morph option="byObject"/>
      </p:transition>
    </mc:Choice>
    <mc:Fallback xmlns="">
      <p:transition spd="slow" advTm="2332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4A0E1A-18CF-068D-EF35-B128FFA904FD}"/>
              </a:ext>
            </a:extLst>
          </p:cNvPr>
          <p:cNvSpPr/>
          <p:nvPr/>
        </p:nvSpPr>
        <p:spPr>
          <a:xfrm>
            <a:off x="669851" y="478465"/>
            <a:ext cx="11068493" cy="60924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8AFBC8-8036-3CAE-A76B-29DB7C69B651}"/>
              </a:ext>
            </a:extLst>
          </p:cNvPr>
          <p:cNvSpPr/>
          <p:nvPr/>
        </p:nvSpPr>
        <p:spPr>
          <a:xfrm>
            <a:off x="988437" y="1707106"/>
            <a:ext cx="4030933" cy="132450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607E5-629D-F9DE-E936-1BFECE0DE465}"/>
              </a:ext>
            </a:extLst>
          </p:cNvPr>
          <p:cNvSpPr/>
          <p:nvPr/>
        </p:nvSpPr>
        <p:spPr>
          <a:xfrm>
            <a:off x="1222744" y="636460"/>
            <a:ext cx="1084521" cy="103135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C50F50-7527-E6AB-37FA-3B76390F66D5}"/>
              </a:ext>
            </a:extLst>
          </p:cNvPr>
          <p:cNvSpPr/>
          <p:nvPr/>
        </p:nvSpPr>
        <p:spPr>
          <a:xfrm>
            <a:off x="1212106" y="4170247"/>
            <a:ext cx="1084521" cy="1031358"/>
          </a:xfrm>
          <a:prstGeom prst="ellipse">
            <a:avLst/>
          </a:prstGeom>
          <a:blipFill dpi="0" rotWithShape="1">
            <a:blip r:embed="rId3"/>
            <a:srcRect/>
            <a:stretch>
              <a:fillRect r="2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F796B2-21C6-15AE-7955-0D8299900E9A}"/>
              </a:ext>
            </a:extLst>
          </p:cNvPr>
          <p:cNvSpPr/>
          <p:nvPr/>
        </p:nvSpPr>
        <p:spPr>
          <a:xfrm>
            <a:off x="1212108" y="1814389"/>
            <a:ext cx="1084521" cy="103135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1BD16D-972A-1345-A38F-8EBB94C14EEE}"/>
              </a:ext>
            </a:extLst>
          </p:cNvPr>
          <p:cNvSpPr/>
          <p:nvPr/>
        </p:nvSpPr>
        <p:spPr>
          <a:xfrm>
            <a:off x="1212107" y="2992318"/>
            <a:ext cx="1084521" cy="1031358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5DD68-4D49-EC94-10AA-3ECFD841329A}"/>
              </a:ext>
            </a:extLst>
          </p:cNvPr>
          <p:cNvSpPr txBox="1"/>
          <p:nvPr/>
        </p:nvSpPr>
        <p:spPr>
          <a:xfrm>
            <a:off x="5337956" y="714771"/>
            <a:ext cx="5068617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cs typeface="Calibri"/>
              </a:rPr>
              <a:t>Consider:</a:t>
            </a:r>
          </a:p>
          <a:p>
            <a:pPr>
              <a:spcAft>
                <a:spcPts val="600"/>
              </a:spcAft>
            </a:pPr>
            <a:endParaRPr lang="en-US" sz="240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400">
                <a:ea typeface="+mn-lt"/>
                <a:cs typeface="+mn-lt"/>
              </a:rPr>
              <a:t>People travelling to high prevalence countries likely to have unprotected sex.</a:t>
            </a:r>
          </a:p>
          <a:p>
            <a:pPr>
              <a:spcAft>
                <a:spcPts val="600"/>
              </a:spcAft>
            </a:pPr>
            <a:endParaRPr lang="en-US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400">
                <a:ea typeface="+mn-lt"/>
                <a:cs typeface="+mn-lt"/>
              </a:rPr>
              <a:t>Partners of people from high prevalence countries where an ongoing risk exists</a:t>
            </a:r>
            <a:endParaRPr lang="en-US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en-US" sz="3600" b="1"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B72677-5C21-1911-259F-EDBE498817B6}"/>
              </a:ext>
            </a:extLst>
          </p:cNvPr>
          <p:cNvSpPr/>
          <p:nvPr/>
        </p:nvSpPr>
        <p:spPr>
          <a:xfrm>
            <a:off x="1222743" y="5348177"/>
            <a:ext cx="1084521" cy="1031358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D9A2DA-086D-84D9-CA39-DF108A0537DC}"/>
              </a:ext>
            </a:extLst>
          </p:cNvPr>
          <p:cNvSpPr txBox="1"/>
          <p:nvPr/>
        </p:nvSpPr>
        <p:spPr>
          <a:xfrm>
            <a:off x="2497869" y="636460"/>
            <a:ext cx="20137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/>
              <a:t>- GBMSM and Trans Women.</a:t>
            </a:r>
          </a:p>
          <a:p>
            <a:r>
              <a:rPr lang="en-GB" sz="1300"/>
              <a:t>- HIV Negative people having sex with PLWHIV who are not undetectable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93073-30AB-44A8-7ECF-72AD006EBF0E}"/>
              </a:ext>
            </a:extLst>
          </p:cNvPr>
          <p:cNvSpPr txBox="1"/>
          <p:nvPr/>
        </p:nvSpPr>
        <p:spPr>
          <a:xfrm>
            <a:off x="2520300" y="2037680"/>
            <a:ext cx="20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Population level indicators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96D4EA-6BB7-DD6E-8DB3-BE9D49449C03}"/>
              </a:ext>
            </a:extLst>
          </p:cNvPr>
          <p:cNvSpPr txBox="1"/>
          <p:nvPr/>
        </p:nvSpPr>
        <p:spPr>
          <a:xfrm>
            <a:off x="2520299" y="3216922"/>
            <a:ext cx="20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Sexual behaviours/networks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24FDD4-6DB9-3045-CA19-28EECAC9D265}"/>
              </a:ext>
            </a:extLst>
          </p:cNvPr>
          <p:cNvSpPr txBox="1"/>
          <p:nvPr/>
        </p:nvSpPr>
        <p:spPr>
          <a:xfrm>
            <a:off x="2520299" y="4539732"/>
            <a:ext cx="20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Drug 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BD53F-59E2-0F33-D4AF-CBEEB93AF784}"/>
              </a:ext>
            </a:extLst>
          </p:cNvPr>
          <p:cNvSpPr txBox="1"/>
          <p:nvPr/>
        </p:nvSpPr>
        <p:spPr>
          <a:xfrm>
            <a:off x="2497869" y="5612589"/>
            <a:ext cx="20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Sexual Autonomy</a:t>
            </a:r>
          </a:p>
        </p:txBody>
      </p:sp>
    </p:spTree>
    <p:extLst>
      <p:ext uri="{BB962C8B-B14F-4D97-AF65-F5344CB8AC3E}">
        <p14:creationId xmlns:p14="http://schemas.microsoft.com/office/powerpoint/2010/main" val="3009776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1385">
        <p159:morph option="byObject"/>
      </p:transition>
    </mc:Choice>
    <mc:Fallback xmlns="">
      <p:transition spd="slow" advTm="1138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D472CB-E46F-1643-B181-04EB09F66503}"/>
              </a:ext>
            </a:extLst>
          </p:cNvPr>
          <p:cNvSpPr/>
          <p:nvPr/>
        </p:nvSpPr>
        <p:spPr>
          <a:xfrm>
            <a:off x="669851" y="478465"/>
            <a:ext cx="11068493" cy="60924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7F298F-484B-DD9A-E6FD-7E6FCCB3F8DD}"/>
              </a:ext>
            </a:extLst>
          </p:cNvPr>
          <p:cNvSpPr/>
          <p:nvPr/>
        </p:nvSpPr>
        <p:spPr>
          <a:xfrm>
            <a:off x="988437" y="2857169"/>
            <a:ext cx="4030933" cy="132450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75B686-839F-4CFA-A73D-D3637F47CB23}"/>
              </a:ext>
            </a:extLst>
          </p:cNvPr>
          <p:cNvSpPr/>
          <p:nvPr/>
        </p:nvSpPr>
        <p:spPr>
          <a:xfrm>
            <a:off x="1222744" y="636460"/>
            <a:ext cx="1084521" cy="103135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FAB1F0-D673-5E35-35F0-30B63EAE7BA4}"/>
              </a:ext>
            </a:extLst>
          </p:cNvPr>
          <p:cNvSpPr/>
          <p:nvPr/>
        </p:nvSpPr>
        <p:spPr>
          <a:xfrm>
            <a:off x="1212106" y="4170247"/>
            <a:ext cx="1084521" cy="1031358"/>
          </a:xfrm>
          <a:prstGeom prst="ellipse">
            <a:avLst/>
          </a:prstGeom>
          <a:blipFill dpi="0" rotWithShape="1">
            <a:blip r:embed="rId3"/>
            <a:srcRect/>
            <a:stretch>
              <a:fillRect r="2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BEBF82-98B9-B8A8-7637-A732DFD569EB}"/>
              </a:ext>
            </a:extLst>
          </p:cNvPr>
          <p:cNvSpPr/>
          <p:nvPr/>
        </p:nvSpPr>
        <p:spPr>
          <a:xfrm>
            <a:off x="1212108" y="1814389"/>
            <a:ext cx="1084521" cy="103135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55094E-70C0-A9A2-394A-50234B2299AC}"/>
              </a:ext>
            </a:extLst>
          </p:cNvPr>
          <p:cNvSpPr/>
          <p:nvPr/>
        </p:nvSpPr>
        <p:spPr>
          <a:xfrm>
            <a:off x="1212107" y="2992318"/>
            <a:ext cx="1084521" cy="1031358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82F77-8734-F139-3852-C56DAA5A0FFF}"/>
              </a:ext>
            </a:extLst>
          </p:cNvPr>
          <p:cNvSpPr txBox="1"/>
          <p:nvPr/>
        </p:nvSpPr>
        <p:spPr>
          <a:xfrm>
            <a:off x="5337956" y="714771"/>
            <a:ext cx="506861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cs typeface="Calibri"/>
              </a:rPr>
              <a:t>Consider:</a:t>
            </a:r>
          </a:p>
          <a:p>
            <a:pPr>
              <a:spcAft>
                <a:spcPts val="600"/>
              </a:spcAft>
            </a:pPr>
            <a:endParaRPr lang="en-US" sz="240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400">
                <a:ea typeface="+mn-lt"/>
                <a:cs typeface="+mn-lt"/>
              </a:rPr>
              <a:t>-People engaging in group sex.</a:t>
            </a:r>
          </a:p>
          <a:p>
            <a:pPr>
              <a:spcAft>
                <a:spcPts val="600"/>
              </a:spcAft>
            </a:pPr>
            <a:r>
              <a:rPr lang="en-US" sz="2400">
                <a:ea typeface="+mn-lt"/>
                <a:cs typeface="+mn-lt"/>
              </a:rPr>
              <a:t>-People in polyamorous relationships</a:t>
            </a:r>
          </a:p>
          <a:p>
            <a:pPr>
              <a:spcAft>
                <a:spcPts val="600"/>
              </a:spcAft>
            </a:pPr>
            <a:r>
              <a:rPr lang="en-US" sz="2400">
                <a:ea typeface="+mn-lt"/>
                <a:cs typeface="+mn-lt"/>
              </a:rPr>
              <a:t>-People in non-monogamous relationships</a:t>
            </a:r>
          </a:p>
          <a:p>
            <a:pPr>
              <a:spcAft>
                <a:spcPts val="600"/>
              </a:spcAft>
            </a:pPr>
            <a:r>
              <a:rPr lang="en-US" sz="2400">
                <a:ea typeface="+mn-lt"/>
                <a:cs typeface="+mn-lt"/>
              </a:rPr>
              <a:t>-People with a partner also having MSM sex</a:t>
            </a:r>
            <a:endParaRPr lang="en-US" sz="3600"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8B8018-87FB-4D13-70BF-94CDD3970453}"/>
              </a:ext>
            </a:extLst>
          </p:cNvPr>
          <p:cNvSpPr/>
          <p:nvPr/>
        </p:nvSpPr>
        <p:spPr>
          <a:xfrm>
            <a:off x="1222743" y="5348177"/>
            <a:ext cx="1084521" cy="1031358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9A6F7-D594-65FC-002C-FAB0A2C85C30}"/>
              </a:ext>
            </a:extLst>
          </p:cNvPr>
          <p:cNvSpPr txBox="1"/>
          <p:nvPr/>
        </p:nvSpPr>
        <p:spPr>
          <a:xfrm>
            <a:off x="2497869" y="636460"/>
            <a:ext cx="20137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/>
              <a:t>- GBMSM and Trans Women.</a:t>
            </a:r>
          </a:p>
          <a:p>
            <a:r>
              <a:rPr lang="en-GB" sz="1300"/>
              <a:t>- HIV Negative people having sex with PLWHIV who are not undetectable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86454E-02A3-8D53-365F-3D70B6F50F52}"/>
              </a:ext>
            </a:extLst>
          </p:cNvPr>
          <p:cNvSpPr txBox="1"/>
          <p:nvPr/>
        </p:nvSpPr>
        <p:spPr>
          <a:xfrm>
            <a:off x="2520300" y="2037680"/>
            <a:ext cx="20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Population level indicators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5AEEB-3CF9-48DF-249B-A08EEDD0E577}"/>
              </a:ext>
            </a:extLst>
          </p:cNvPr>
          <p:cNvSpPr txBox="1"/>
          <p:nvPr/>
        </p:nvSpPr>
        <p:spPr>
          <a:xfrm>
            <a:off x="2520299" y="3216922"/>
            <a:ext cx="20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Sexual behaviours/networks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6B9A9-E9DB-99A1-7566-0D05D24F3FAC}"/>
              </a:ext>
            </a:extLst>
          </p:cNvPr>
          <p:cNvSpPr txBox="1"/>
          <p:nvPr/>
        </p:nvSpPr>
        <p:spPr>
          <a:xfrm>
            <a:off x="2520299" y="4539732"/>
            <a:ext cx="20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Drug 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88D697-F37E-3F2F-F905-D88F2B1F9206}"/>
              </a:ext>
            </a:extLst>
          </p:cNvPr>
          <p:cNvSpPr txBox="1"/>
          <p:nvPr/>
        </p:nvSpPr>
        <p:spPr>
          <a:xfrm>
            <a:off x="2497869" y="5612589"/>
            <a:ext cx="20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Sexual Autonomy</a:t>
            </a:r>
          </a:p>
        </p:txBody>
      </p:sp>
    </p:spTree>
    <p:extLst>
      <p:ext uri="{BB962C8B-B14F-4D97-AF65-F5344CB8AC3E}">
        <p14:creationId xmlns:p14="http://schemas.microsoft.com/office/powerpoint/2010/main" val="4189301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058">
        <p159:morph option="byObject"/>
      </p:transition>
    </mc:Choice>
    <mc:Fallback xmlns="">
      <p:transition spd="slow" advTm="1405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6345A1-382B-5E89-1E1D-BCC07142DD62}"/>
              </a:ext>
            </a:extLst>
          </p:cNvPr>
          <p:cNvSpPr/>
          <p:nvPr/>
        </p:nvSpPr>
        <p:spPr>
          <a:xfrm>
            <a:off x="669851" y="425303"/>
            <a:ext cx="11068493" cy="60924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CB6AD7-7062-AA7E-BCBE-D9B33AF7E60B}"/>
              </a:ext>
            </a:extLst>
          </p:cNvPr>
          <p:cNvSpPr/>
          <p:nvPr/>
        </p:nvSpPr>
        <p:spPr>
          <a:xfrm>
            <a:off x="988437" y="4046758"/>
            <a:ext cx="4030933" cy="132450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392609-75C3-8D3F-F61F-97927AB8C81E}"/>
              </a:ext>
            </a:extLst>
          </p:cNvPr>
          <p:cNvSpPr/>
          <p:nvPr/>
        </p:nvSpPr>
        <p:spPr>
          <a:xfrm>
            <a:off x="1222744" y="636460"/>
            <a:ext cx="1084521" cy="103135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8AFB5D-7535-6079-1D1C-175A327C7E1E}"/>
              </a:ext>
            </a:extLst>
          </p:cNvPr>
          <p:cNvSpPr/>
          <p:nvPr/>
        </p:nvSpPr>
        <p:spPr>
          <a:xfrm>
            <a:off x="1212106" y="4170247"/>
            <a:ext cx="1084521" cy="1031358"/>
          </a:xfrm>
          <a:prstGeom prst="ellipse">
            <a:avLst/>
          </a:prstGeom>
          <a:blipFill dpi="0" rotWithShape="1">
            <a:blip r:embed="rId3"/>
            <a:srcRect/>
            <a:stretch>
              <a:fillRect r="2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F5AB2D-F425-2606-CF1B-3A1941ACF2C0}"/>
              </a:ext>
            </a:extLst>
          </p:cNvPr>
          <p:cNvSpPr/>
          <p:nvPr/>
        </p:nvSpPr>
        <p:spPr>
          <a:xfrm>
            <a:off x="1212108" y="1814389"/>
            <a:ext cx="1084521" cy="103135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301D83-E8A0-EFE2-7CF6-FEB70208C27A}"/>
              </a:ext>
            </a:extLst>
          </p:cNvPr>
          <p:cNvSpPr/>
          <p:nvPr/>
        </p:nvSpPr>
        <p:spPr>
          <a:xfrm>
            <a:off x="1212107" y="2992318"/>
            <a:ext cx="1084521" cy="1031358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D40A4-FAB2-D282-55BB-50CE3631ADF3}"/>
              </a:ext>
            </a:extLst>
          </p:cNvPr>
          <p:cNvSpPr txBox="1"/>
          <p:nvPr/>
        </p:nvSpPr>
        <p:spPr>
          <a:xfrm>
            <a:off x="5337955" y="1399043"/>
            <a:ext cx="5068617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cs typeface="Calibri"/>
              </a:rPr>
              <a:t>Consider:</a:t>
            </a:r>
            <a:endParaRPr lang="en-US" sz="240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ea typeface="+mn-lt"/>
                <a:cs typeface="+mn-lt"/>
              </a:rPr>
              <a:t>-People engaging in </a:t>
            </a:r>
            <a:r>
              <a:rPr lang="en-US" sz="2400" dirty="0" err="1">
                <a:ea typeface="+mn-lt"/>
                <a:cs typeface="+mn-lt"/>
              </a:rPr>
              <a:t>chemsex</a:t>
            </a:r>
            <a:r>
              <a:rPr lang="en-US" sz="2400" dirty="0">
                <a:ea typeface="+mn-lt"/>
                <a:cs typeface="+mn-lt"/>
              </a:rPr>
              <a:t> (drug use in a sexual context)</a:t>
            </a:r>
            <a:endParaRPr lang="en-US" dirty="0"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C0E00B-4270-586D-8380-6A05FB41F27B}"/>
              </a:ext>
            </a:extLst>
          </p:cNvPr>
          <p:cNvSpPr/>
          <p:nvPr/>
        </p:nvSpPr>
        <p:spPr>
          <a:xfrm>
            <a:off x="1222743" y="5348177"/>
            <a:ext cx="1084521" cy="1031358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70775-19A5-E5B3-3ED0-B7BA96E5A4F9}"/>
              </a:ext>
            </a:extLst>
          </p:cNvPr>
          <p:cNvSpPr txBox="1"/>
          <p:nvPr/>
        </p:nvSpPr>
        <p:spPr>
          <a:xfrm>
            <a:off x="2497869" y="636460"/>
            <a:ext cx="20137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/>
              <a:t>- GBMSM and Trans Women.</a:t>
            </a:r>
          </a:p>
          <a:p>
            <a:r>
              <a:rPr lang="en-GB" sz="1300"/>
              <a:t>- HIV Negative people having sex with PLWHIV who are not undetectable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351B4-0E18-B73E-8186-F150772753E3}"/>
              </a:ext>
            </a:extLst>
          </p:cNvPr>
          <p:cNvSpPr txBox="1"/>
          <p:nvPr/>
        </p:nvSpPr>
        <p:spPr>
          <a:xfrm>
            <a:off x="2520300" y="2037680"/>
            <a:ext cx="20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Population level indicators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45D8CD-4C4E-C311-C540-5BECC98F4462}"/>
              </a:ext>
            </a:extLst>
          </p:cNvPr>
          <p:cNvSpPr txBox="1"/>
          <p:nvPr/>
        </p:nvSpPr>
        <p:spPr>
          <a:xfrm>
            <a:off x="2520299" y="3216922"/>
            <a:ext cx="20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Sexual behaviours/networks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284D9B-DA4C-9628-2336-FA117549D4C5}"/>
              </a:ext>
            </a:extLst>
          </p:cNvPr>
          <p:cNvSpPr txBox="1"/>
          <p:nvPr/>
        </p:nvSpPr>
        <p:spPr>
          <a:xfrm>
            <a:off x="2520299" y="4539732"/>
            <a:ext cx="20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Drug 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148FAE-41FB-246E-DE2C-E7F2333C2417}"/>
              </a:ext>
            </a:extLst>
          </p:cNvPr>
          <p:cNvSpPr txBox="1"/>
          <p:nvPr/>
        </p:nvSpPr>
        <p:spPr>
          <a:xfrm>
            <a:off x="2497869" y="5612589"/>
            <a:ext cx="20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Sexual Autonomy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2FA4F-FD9F-B0DD-1528-CE240BE02AB1}"/>
              </a:ext>
            </a:extLst>
          </p:cNvPr>
          <p:cNvSpPr txBox="1"/>
          <p:nvPr/>
        </p:nvSpPr>
        <p:spPr>
          <a:xfrm>
            <a:off x="5337955" y="3385039"/>
            <a:ext cx="5068617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cs typeface="Calibri"/>
              </a:rPr>
              <a:t>Not recommended:</a:t>
            </a:r>
            <a:endParaRPr lang="en-US" sz="240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400">
                <a:ea typeface="+mn-lt"/>
                <a:cs typeface="+mn-lt"/>
              </a:rPr>
              <a:t>-People injecting drugs with no sexual contact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287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534">
        <p159:morph option="byObject"/>
      </p:transition>
    </mc:Choice>
    <mc:Fallback xmlns="">
      <p:transition spd="slow" advTm="1353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DC8186-9D7A-B906-D83C-81D96120FA41}"/>
              </a:ext>
            </a:extLst>
          </p:cNvPr>
          <p:cNvSpPr/>
          <p:nvPr/>
        </p:nvSpPr>
        <p:spPr>
          <a:xfrm>
            <a:off x="669851" y="425303"/>
            <a:ext cx="11068493" cy="60924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791AD9-CEF1-3A68-663B-B175F2DD006A}"/>
              </a:ext>
            </a:extLst>
          </p:cNvPr>
          <p:cNvSpPr/>
          <p:nvPr/>
        </p:nvSpPr>
        <p:spPr>
          <a:xfrm>
            <a:off x="967172" y="5197432"/>
            <a:ext cx="4030933" cy="132450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6AA0E4-6AF1-168A-C54D-6B8B6754E37F}"/>
              </a:ext>
            </a:extLst>
          </p:cNvPr>
          <p:cNvSpPr/>
          <p:nvPr/>
        </p:nvSpPr>
        <p:spPr>
          <a:xfrm>
            <a:off x="1222744" y="636460"/>
            <a:ext cx="1084521" cy="103135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EE0ED5-AB65-20F7-18AF-C68AD09BEEC4}"/>
              </a:ext>
            </a:extLst>
          </p:cNvPr>
          <p:cNvSpPr/>
          <p:nvPr/>
        </p:nvSpPr>
        <p:spPr>
          <a:xfrm>
            <a:off x="1212106" y="4170247"/>
            <a:ext cx="1084521" cy="1031358"/>
          </a:xfrm>
          <a:prstGeom prst="ellipse">
            <a:avLst/>
          </a:prstGeom>
          <a:blipFill dpi="0" rotWithShape="1">
            <a:blip r:embed="rId3"/>
            <a:srcRect/>
            <a:stretch>
              <a:fillRect r="2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7E9C17-9FB1-D9E3-4A84-FAE8BC92A891}"/>
              </a:ext>
            </a:extLst>
          </p:cNvPr>
          <p:cNvSpPr/>
          <p:nvPr/>
        </p:nvSpPr>
        <p:spPr>
          <a:xfrm>
            <a:off x="1212108" y="1814389"/>
            <a:ext cx="1084521" cy="103135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F6F1B8-A0E1-B208-01E4-700C1669C610}"/>
              </a:ext>
            </a:extLst>
          </p:cNvPr>
          <p:cNvSpPr/>
          <p:nvPr/>
        </p:nvSpPr>
        <p:spPr>
          <a:xfrm>
            <a:off x="1212107" y="2992318"/>
            <a:ext cx="1084521" cy="1031358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D1735-06C6-00D0-E60B-CF549CB9DEC7}"/>
              </a:ext>
            </a:extLst>
          </p:cNvPr>
          <p:cNvSpPr txBox="1"/>
          <p:nvPr/>
        </p:nvSpPr>
        <p:spPr>
          <a:xfrm>
            <a:off x="5337955" y="1399043"/>
            <a:ext cx="5068617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cs typeface="Calibri"/>
              </a:rPr>
              <a:t>Consider:</a:t>
            </a:r>
            <a:endParaRPr lang="en-US" sz="240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400">
                <a:ea typeface="+mn-lt"/>
                <a:cs typeface="+mn-lt"/>
              </a:rPr>
              <a:t>-   People engaged in commercial or transactional sex work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>
                <a:ea typeface="+mn-lt"/>
                <a:cs typeface="+mn-lt"/>
              </a:rPr>
              <a:t>People in abusive relationships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>
                <a:ea typeface="+mn-lt"/>
                <a:cs typeface="+mn-lt"/>
              </a:rPr>
              <a:t>People with concerns about their partner’s fidelity (if having sex with people from high prevalence groups)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84156-0560-3D66-E87F-B2F8704F7FEC}"/>
              </a:ext>
            </a:extLst>
          </p:cNvPr>
          <p:cNvSpPr/>
          <p:nvPr/>
        </p:nvSpPr>
        <p:spPr>
          <a:xfrm>
            <a:off x="1222743" y="5348177"/>
            <a:ext cx="1084521" cy="1031358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601DDE-FAE6-E6DB-E391-19820EDFB53C}"/>
              </a:ext>
            </a:extLst>
          </p:cNvPr>
          <p:cNvSpPr txBox="1"/>
          <p:nvPr/>
        </p:nvSpPr>
        <p:spPr>
          <a:xfrm>
            <a:off x="2497869" y="636460"/>
            <a:ext cx="20137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/>
              <a:t>- GBMSM and Trans Women.</a:t>
            </a:r>
          </a:p>
          <a:p>
            <a:r>
              <a:rPr lang="en-GB" sz="1300"/>
              <a:t>- HIV Negative people having sex with PLWHIV who are not undetectable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57218-3ADF-3204-8609-1AC9933A20E0}"/>
              </a:ext>
            </a:extLst>
          </p:cNvPr>
          <p:cNvSpPr txBox="1"/>
          <p:nvPr/>
        </p:nvSpPr>
        <p:spPr>
          <a:xfrm>
            <a:off x="2520300" y="2037680"/>
            <a:ext cx="20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Population level indicators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AB64E5-0B82-C1A1-64FF-1F4E50907907}"/>
              </a:ext>
            </a:extLst>
          </p:cNvPr>
          <p:cNvSpPr txBox="1"/>
          <p:nvPr/>
        </p:nvSpPr>
        <p:spPr>
          <a:xfrm>
            <a:off x="2520299" y="3216922"/>
            <a:ext cx="20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Sexual behaviours/networks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BE95BE-3970-E82D-F5B3-2301948D6072}"/>
              </a:ext>
            </a:extLst>
          </p:cNvPr>
          <p:cNvSpPr txBox="1"/>
          <p:nvPr/>
        </p:nvSpPr>
        <p:spPr>
          <a:xfrm>
            <a:off x="2520299" y="4539732"/>
            <a:ext cx="20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Drug 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35B687-A764-B7C9-F8F0-FFE156D2D41B}"/>
              </a:ext>
            </a:extLst>
          </p:cNvPr>
          <p:cNvSpPr txBox="1"/>
          <p:nvPr/>
        </p:nvSpPr>
        <p:spPr>
          <a:xfrm>
            <a:off x="2497869" y="5612589"/>
            <a:ext cx="20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Sexual Autonomy</a:t>
            </a:r>
          </a:p>
        </p:txBody>
      </p:sp>
    </p:spTree>
    <p:extLst>
      <p:ext uri="{BB962C8B-B14F-4D97-AF65-F5344CB8AC3E}">
        <p14:creationId xmlns:p14="http://schemas.microsoft.com/office/powerpoint/2010/main" val="2692281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768">
        <p159:morph option="byObject"/>
      </p:transition>
    </mc:Choice>
    <mc:Fallback xmlns="">
      <p:transition spd="slow" advTm="23768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35661080-e889-41b8-a091-c931cae551e0">
      <Terms xmlns="http://schemas.microsoft.com/office/infopath/2007/PartnerControls"/>
    </lcf76f155ced4ddcb4097134ff3c332f>
    <_ip_UnifiedCompliancePolicyProperties xmlns="http://schemas.microsoft.com/sharepoint/v3" xsi:nil="true"/>
    <TaxCatchAll xmlns="231bc60e-8a1e-43c6-8534-37f7a2d353bb" xsi:nil="true"/>
    <SharedWithUsers xmlns="231bc60e-8a1e-43c6-8534-37f7a2d353bb">
      <UserInfo>
        <DisplayName>LOCK, Emma (UNIVERSITY HOSPITALS SUSSEX NHS FOUNDATION TRUST)</DisplayName>
        <AccountId>84</AccountId>
        <AccountType/>
      </UserInfo>
      <UserInfo>
        <DisplayName>OKEH, Sandra (UNIVERSITY HOSPITALS SUSSEX NHS FOUNDATION TRUST)</DisplayName>
        <AccountId>806</AccountId>
        <AccountType/>
      </UserInfo>
      <UserInfo>
        <DisplayName>CROSSMAN, Jodie (UNIVERSITY HOSPITALS SUSSEX NHS FOUNDATION TRUST)</DisplayName>
        <AccountId>73</AccountId>
        <AccountType/>
      </UserInfo>
      <UserInfo>
        <DisplayName>BARRETT, Afra (UNIVERSITY HOSPITALS SUSSEX NHS FOUNDATION TRUST)</DisplayName>
        <AccountId>39</AccountId>
        <AccountType/>
      </UserInfo>
      <UserInfo>
        <DisplayName>TRAINIS, Karen (UNIVERSITY HOSPITALS SUSSEX NHS FOUNDATION TRUST)</DisplayName>
        <AccountId>113</AccountId>
        <AccountType/>
      </UserInfo>
      <UserInfo>
        <DisplayName>HAWKINS, Michelle (UNIVERSITY HOSPITALS SUSSEX NHS FOUNDATION TRUST)</DisplayName>
        <AccountId>249</AccountId>
        <AccountType/>
      </UserInfo>
      <UserInfo>
        <DisplayName>ORME, Justine (UNIVERSITY HOSPITALS SUSSEX NHS FOUNDATION TRUST)</DisplayName>
        <AccountId>42</AccountId>
        <AccountType/>
      </UserInfo>
      <UserInfo>
        <DisplayName>MEAR, John (UNIVERSITY HOSPITALS SUSSEX NHS FOUNDATION TRUST)</DisplayName>
        <AccountId>30</AccountId>
        <AccountType/>
      </UserInfo>
      <UserInfo>
        <DisplayName>SMITH, Sarah (UNIVERSITY HOSPITALS SUSSEX NHS FOUNDATION TRUST)</DisplayName>
        <AccountId>35</AccountId>
        <AccountType/>
      </UserInfo>
      <UserInfo>
        <DisplayName>ROBERTS, Jonathan (UNIVERSITY HOSPITALS SUSSEX NHS FOUNDATION TRUST)</DisplayName>
        <AccountId>29</AccountId>
        <AccountType/>
      </UserInfo>
      <UserInfo>
        <DisplayName>COOPER, Richard (UNIVERSITY HOSPITALS SUSSEX NHS FOUNDATION TRUST)</DisplayName>
        <AccountId>52</AccountId>
        <AccountType/>
      </UserInfo>
      <UserInfo>
        <DisplayName>CLARK, Laura (UNIVERSITY HOSPITALS SUSSEX NHS FOUNDATION TRUST)</DisplayName>
        <AccountId>126</AccountId>
        <AccountType/>
      </UserInfo>
      <UserInfo>
        <DisplayName>EIFERT, Nova (UNIVERSITY HOSPITALS SUSSEX NHS FOUNDATION TRUST)</DisplayName>
        <AccountId>138</AccountId>
        <AccountType/>
      </UserInfo>
      <UserInfo>
        <DisplayName>ANDERSON, Katie (UNIVERSITY HOSPITALS SUSSEX NHS FOUNDATION TRUST)</DisplayName>
        <AccountId>45</AccountId>
        <AccountType/>
      </UserInfo>
      <UserInfo>
        <DisplayName>BROSTER, Bryony (UNIVERSITY HOSPITALS SUSSEX NHS FOUNDATION TRUST)</DisplayName>
        <AccountId>85</AccountId>
        <AccountType/>
      </UserInfo>
      <UserInfo>
        <DisplayName>TAVERNER, Clare (UNIVERSITY HOSPITALS SUSSEX NHS FOUNDATION TRUST)</DisplayName>
        <AccountId>68</AccountId>
        <AccountType/>
      </UserInfo>
      <UserInfo>
        <DisplayName>COLACO, Chloe (UNIVERSITY HOSPITALS SUSSEX NHS FOUNDATION TRUST)</DisplayName>
        <AccountId>44</AccountId>
        <AccountType/>
      </UserInfo>
      <UserInfo>
        <DisplayName>RICH, Esmerelda (UNIVERSITY HOSPITALS SUSSEX NHS FOUNDATION TRUST)</DisplayName>
        <AccountId>46</AccountId>
        <AccountType/>
      </UserInfo>
      <UserInfo>
        <DisplayName>WOODROFFE, Tamara (UNIVERSITY HOSPITALS SUSSEX NHS FOUNDATION TRUST)</DisplayName>
        <AccountId>576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119ECBF71EB4EA56F4243F36858D3" ma:contentTypeVersion="17" ma:contentTypeDescription="Create a new document." ma:contentTypeScope="" ma:versionID="e9e520dfc76c1680f6a46ca44156ca49">
  <xsd:schema xmlns:xsd="http://www.w3.org/2001/XMLSchema" xmlns:xs="http://www.w3.org/2001/XMLSchema" xmlns:p="http://schemas.microsoft.com/office/2006/metadata/properties" xmlns:ns1="http://schemas.microsoft.com/sharepoint/v3" xmlns:ns2="35661080-e889-41b8-a091-c931cae551e0" xmlns:ns3="231bc60e-8a1e-43c6-8534-37f7a2d353bb" targetNamespace="http://schemas.microsoft.com/office/2006/metadata/properties" ma:root="true" ma:fieldsID="0ed3d50eaffaa0b55ed40cce2d2cdc02" ns1:_="" ns2:_="" ns3:_="">
    <xsd:import namespace="http://schemas.microsoft.com/sharepoint/v3"/>
    <xsd:import namespace="35661080-e889-41b8-a091-c931cae551e0"/>
    <xsd:import namespace="231bc60e-8a1e-43c6-8534-37f7a2d353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61080-e889-41b8-a091-c931cae55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bc60e-8a1e-43c6-8534-37f7a2d353b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381cafe-5fe8-45a5-8827-67517d176d00}" ma:internalName="TaxCatchAll" ma:showField="CatchAllData" ma:web="231bc60e-8a1e-43c6-8534-37f7a2d353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B7979-E3E8-469E-AA2E-956717F2BD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6A67CE-01FA-4E80-A922-57DB3F3C39AB}">
  <ds:schemaRefs>
    <ds:schemaRef ds:uri="231bc60e-8a1e-43c6-8534-37f7a2d353bb"/>
    <ds:schemaRef ds:uri="35661080-e889-41b8-a091-c931cae551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421845-7ADE-457E-88B6-7986480804DC}">
  <ds:schemaRefs>
    <ds:schemaRef ds:uri="231bc60e-8a1e-43c6-8534-37f7a2d353bb"/>
    <ds:schemaRef ds:uri="35661080-e889-41b8-a091-c931cae551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1166</Words>
  <Application>Microsoft Office PowerPoint</Application>
  <PresentationFormat>Widescreen</PresentationFormat>
  <Paragraphs>211</Paragraphs>
  <Slides>21</Slides>
  <Notes>0</Notes>
  <HiddenSlides>0</HiddenSlides>
  <MMClips>77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REMOVE THIS SLIDE BEFORE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PrEP?</vt:lpstr>
      <vt:lpstr>Daily Dosing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Crossman, Jodie</dc:creator>
  <cp:lastModifiedBy>RICHARDSON, Claire (UNIVERSITY HOSPITALS SUSSEX NHS FOUNDATION TRUST)</cp:lastModifiedBy>
  <cp:revision>270</cp:revision>
  <dcterms:created xsi:type="dcterms:W3CDTF">2023-12-28T09:32:34Z</dcterms:created>
  <dcterms:modified xsi:type="dcterms:W3CDTF">2025-01-17T14:36:56Z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0x010100F78119ECBF71EB4EA56F4243F36858D3</vt:lpwstr>
  </property>
  <property fmtid="{D5CDD505-2E9C-101B-9397-08002B2CF9AE}" pid="3" name="MediaServiceImageTags">
    <vt:lpwstr/>
  </property>
</Properties>
</file>