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 id="2147483747" r:id="rId3"/>
    <p:sldMasterId id="2147483832" r:id="rId4"/>
    <p:sldMasterId id="2147483835" r:id="rId5"/>
    <p:sldMasterId id="2147483851" r:id="rId6"/>
  </p:sldMasterIdLst>
  <p:notesMasterIdLst>
    <p:notesMasterId r:id="rId18"/>
  </p:notesMasterIdLst>
  <p:sldIdLst>
    <p:sldId id="561" r:id="rId7"/>
    <p:sldId id="562" r:id="rId8"/>
    <p:sldId id="563" r:id="rId9"/>
    <p:sldId id="564" r:id="rId10"/>
    <p:sldId id="565" r:id="rId11"/>
    <p:sldId id="566" r:id="rId12"/>
    <p:sldId id="567" r:id="rId13"/>
    <p:sldId id="568" r:id="rId14"/>
    <p:sldId id="569" r:id="rId15"/>
    <p:sldId id="570" r:id="rId16"/>
    <p:sldId id="571" r:id="rId1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1544" autoAdjust="0"/>
    <p:restoredTop sz="94660"/>
  </p:normalViewPr>
  <p:slideViewPr>
    <p:cSldViewPr>
      <p:cViewPr varScale="1">
        <p:scale>
          <a:sx n="87" d="100"/>
          <a:sy n="87" d="100"/>
        </p:scale>
        <p:origin x="-546" y="-7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2A9391-4567-3B43-BB4F-306C756B2E5D}" type="doc">
      <dgm:prSet loTypeId="urn:microsoft.com/office/officeart/2005/8/layout/hProcess4" loCatId="" qsTypeId="urn:microsoft.com/office/officeart/2005/8/quickstyle/simple4" qsCatId="simple" csTypeId="urn:microsoft.com/office/officeart/2005/8/colors/accent1_2" csCatId="accent1" phldr="1"/>
      <dgm:spPr/>
      <dgm:t>
        <a:bodyPr/>
        <a:lstStyle/>
        <a:p>
          <a:endParaRPr lang="en-US"/>
        </a:p>
      </dgm:t>
    </dgm:pt>
    <dgm:pt modelId="{05B29ACE-CAA0-804C-9567-2B38E657225E}">
      <dgm:prSet phldrT="[Text]" custT="1"/>
      <dgm:spPr/>
      <dgm:t>
        <a:bodyPr/>
        <a:lstStyle/>
        <a:p>
          <a:r>
            <a:rPr lang="en-US" sz="1400" dirty="0" smtClean="0"/>
            <a:t>Doxycycline 100mg BD for 7 days</a:t>
          </a:r>
        </a:p>
        <a:p>
          <a:r>
            <a:rPr lang="en-US" sz="1400" dirty="0" smtClean="0"/>
            <a:t>Test FVU for CT, NG and MG </a:t>
          </a:r>
          <a:endParaRPr lang="en-US" sz="1400" dirty="0"/>
        </a:p>
      </dgm:t>
    </dgm:pt>
    <dgm:pt modelId="{D21E93A5-5AF1-BC4D-9E2D-D0FD81C694AF}" type="parTrans" cxnId="{F34A5E43-A8DF-2C4B-87B5-56FEC0BC1B08}">
      <dgm:prSet/>
      <dgm:spPr/>
      <dgm:t>
        <a:bodyPr/>
        <a:lstStyle/>
        <a:p>
          <a:endParaRPr lang="en-US"/>
        </a:p>
      </dgm:t>
    </dgm:pt>
    <dgm:pt modelId="{565B4B12-1EFB-A14F-A9DF-0BDD5D66C780}" type="sibTrans" cxnId="{F34A5E43-A8DF-2C4B-87B5-56FEC0BC1B08}">
      <dgm:prSet/>
      <dgm:spPr/>
      <dgm:t>
        <a:bodyPr/>
        <a:lstStyle/>
        <a:p>
          <a:endParaRPr lang="en-US"/>
        </a:p>
      </dgm:t>
    </dgm:pt>
    <dgm:pt modelId="{D239099D-2EA9-544C-9539-70C79B043A9A}">
      <dgm:prSet phldrT="[Text]"/>
      <dgm:spPr/>
      <dgm:t>
        <a:bodyPr/>
        <a:lstStyle/>
        <a:p>
          <a:r>
            <a:rPr lang="en-US" dirty="0" smtClean="0"/>
            <a:t>Symptoms</a:t>
          </a:r>
          <a:endParaRPr lang="en-US" dirty="0"/>
        </a:p>
      </dgm:t>
    </dgm:pt>
    <dgm:pt modelId="{288D9DED-171B-5D47-88EB-ED797C34BB1C}" type="parTrans" cxnId="{BCD6A534-2057-C24B-B4DC-E0C0261FC96D}">
      <dgm:prSet/>
      <dgm:spPr/>
      <dgm:t>
        <a:bodyPr/>
        <a:lstStyle/>
        <a:p>
          <a:endParaRPr lang="en-US"/>
        </a:p>
      </dgm:t>
    </dgm:pt>
    <dgm:pt modelId="{2E952C3B-55A8-E14A-A8D5-EB875D60C40F}" type="sibTrans" cxnId="{BCD6A534-2057-C24B-B4DC-E0C0261FC96D}">
      <dgm:prSet/>
      <dgm:spPr/>
      <dgm:t>
        <a:bodyPr/>
        <a:lstStyle/>
        <a:p>
          <a:endParaRPr lang="en-US"/>
        </a:p>
      </dgm:t>
    </dgm:pt>
    <dgm:pt modelId="{36BCC873-4654-7541-9A6A-827C4C0F1E0D}">
      <dgm:prSet phldrT="[Text]"/>
      <dgm:spPr/>
      <dgm:t>
        <a:bodyPr/>
        <a:lstStyle/>
        <a:p>
          <a:r>
            <a:rPr lang="en-US" dirty="0" smtClean="0"/>
            <a:t>Microscopy</a:t>
          </a:r>
          <a:endParaRPr lang="en-US" dirty="0"/>
        </a:p>
      </dgm:t>
    </dgm:pt>
    <dgm:pt modelId="{195C0A4F-49C0-D046-8016-C17371F0D090}" type="parTrans" cxnId="{34175832-3503-9A47-94B8-A3504FCDC19D}">
      <dgm:prSet/>
      <dgm:spPr/>
      <dgm:t>
        <a:bodyPr/>
        <a:lstStyle/>
        <a:p>
          <a:endParaRPr lang="en-US"/>
        </a:p>
      </dgm:t>
    </dgm:pt>
    <dgm:pt modelId="{835B266D-A79C-B742-AE33-0C358AFD4FD1}" type="sibTrans" cxnId="{34175832-3503-9A47-94B8-A3504FCDC19D}">
      <dgm:prSet/>
      <dgm:spPr/>
      <dgm:t>
        <a:bodyPr/>
        <a:lstStyle/>
        <a:p>
          <a:endParaRPr lang="en-US"/>
        </a:p>
      </dgm:t>
    </dgm:pt>
    <dgm:pt modelId="{F83AABC3-958D-3E4E-BF27-7ED895396F90}">
      <dgm:prSet phldrT="[Text]" custT="1"/>
      <dgm:spPr/>
      <dgm:t>
        <a:bodyPr/>
        <a:lstStyle/>
        <a:p>
          <a:r>
            <a:rPr lang="en-US" sz="1600" dirty="0" smtClean="0"/>
            <a:t>Test of Cure in 4 weeks</a:t>
          </a:r>
          <a:endParaRPr lang="en-US" sz="1600" dirty="0"/>
        </a:p>
      </dgm:t>
    </dgm:pt>
    <dgm:pt modelId="{C29B376D-EEFA-7C4C-9088-F2CCB66DFEA3}" type="parTrans" cxnId="{84B9F11B-8E07-1F43-807B-0C1D82822E0B}">
      <dgm:prSet/>
      <dgm:spPr/>
      <dgm:t>
        <a:bodyPr/>
        <a:lstStyle/>
        <a:p>
          <a:endParaRPr lang="en-US"/>
        </a:p>
      </dgm:t>
    </dgm:pt>
    <dgm:pt modelId="{E823ED6B-296F-8742-BE64-7CBE5906189A}" type="sibTrans" cxnId="{84B9F11B-8E07-1F43-807B-0C1D82822E0B}">
      <dgm:prSet/>
      <dgm:spPr/>
      <dgm:t>
        <a:bodyPr/>
        <a:lstStyle/>
        <a:p>
          <a:endParaRPr lang="en-US"/>
        </a:p>
      </dgm:t>
    </dgm:pt>
    <dgm:pt modelId="{B493BA81-3A85-414C-B128-D5B9B699DB9F}">
      <dgm:prSet phldrT="[Text]"/>
      <dgm:spPr/>
      <dgm:t>
        <a:bodyPr/>
        <a:lstStyle/>
        <a:p>
          <a:r>
            <a:rPr lang="en-US" dirty="0" smtClean="0"/>
            <a:t>Abstinence</a:t>
          </a:r>
          <a:endParaRPr lang="en-US" dirty="0"/>
        </a:p>
      </dgm:t>
    </dgm:pt>
    <dgm:pt modelId="{CCDC36D1-90EF-D849-89D1-E88B2961846D}" type="parTrans" cxnId="{1C57CA21-36F8-3B46-BA0F-803D49122B63}">
      <dgm:prSet/>
      <dgm:spPr/>
      <dgm:t>
        <a:bodyPr/>
        <a:lstStyle/>
        <a:p>
          <a:endParaRPr lang="en-US"/>
        </a:p>
      </dgm:t>
    </dgm:pt>
    <dgm:pt modelId="{4D67D947-3C2E-8549-B6B3-9FBAE4E6395F}" type="sibTrans" cxnId="{1C57CA21-36F8-3B46-BA0F-803D49122B63}">
      <dgm:prSet/>
      <dgm:spPr/>
      <dgm:t>
        <a:bodyPr/>
        <a:lstStyle/>
        <a:p>
          <a:endParaRPr lang="en-US"/>
        </a:p>
      </dgm:t>
    </dgm:pt>
    <dgm:pt modelId="{F17AFC2F-C507-2E41-B151-E5B0C3C842F3}">
      <dgm:prSet phldrT="[Text]" custT="1"/>
      <dgm:spPr/>
      <dgm:t>
        <a:bodyPr/>
        <a:lstStyle/>
        <a:p>
          <a:r>
            <a:rPr lang="en-US" sz="1400" dirty="0" smtClean="0"/>
            <a:t>Treat with </a:t>
          </a:r>
          <a:r>
            <a:rPr lang="en-US" sz="1400" dirty="0" err="1" smtClean="0"/>
            <a:t>Moxifloxacin</a:t>
          </a:r>
          <a:r>
            <a:rPr lang="en-US" sz="1400" dirty="0" smtClean="0"/>
            <a:t> 400mg od for </a:t>
          </a:r>
          <a:r>
            <a:rPr lang="en-US" sz="1400" baseline="0" dirty="0" smtClean="0"/>
            <a:t>10 days</a:t>
          </a:r>
          <a:endParaRPr lang="en-US" sz="1400" dirty="0"/>
        </a:p>
      </dgm:t>
    </dgm:pt>
    <dgm:pt modelId="{1629803A-E2BC-D74D-B9F5-EB5E69089BC6}" type="parTrans" cxnId="{CF7359F9-5CB5-6046-BCEB-00274782B49E}">
      <dgm:prSet/>
      <dgm:spPr/>
      <dgm:t>
        <a:bodyPr/>
        <a:lstStyle/>
        <a:p>
          <a:endParaRPr lang="en-US"/>
        </a:p>
      </dgm:t>
    </dgm:pt>
    <dgm:pt modelId="{5644C0C1-8FA9-D440-BA88-4936A7B100AD}" type="sibTrans" cxnId="{CF7359F9-5CB5-6046-BCEB-00274782B49E}">
      <dgm:prSet/>
      <dgm:spPr/>
      <dgm:t>
        <a:bodyPr/>
        <a:lstStyle/>
        <a:p>
          <a:endParaRPr lang="en-US"/>
        </a:p>
      </dgm:t>
    </dgm:pt>
    <dgm:pt modelId="{62713736-CA8B-CA45-9E89-9158FDAB27B5}">
      <dgm:prSet phldrT="[Text]"/>
      <dgm:spPr/>
      <dgm:t>
        <a:bodyPr/>
        <a:lstStyle/>
        <a:p>
          <a:r>
            <a:rPr lang="en-US" dirty="0" smtClean="0"/>
            <a:t>Positive Test of Cure </a:t>
          </a:r>
          <a:endParaRPr lang="en-US" dirty="0"/>
        </a:p>
      </dgm:t>
    </dgm:pt>
    <dgm:pt modelId="{3B317007-7999-E64C-8B29-C7AC26CF2A5D}" type="parTrans" cxnId="{04133499-1828-8B4F-B9A9-A663DC723BB7}">
      <dgm:prSet/>
      <dgm:spPr/>
      <dgm:t>
        <a:bodyPr/>
        <a:lstStyle/>
        <a:p>
          <a:endParaRPr lang="en-US"/>
        </a:p>
      </dgm:t>
    </dgm:pt>
    <dgm:pt modelId="{04939914-D00B-FC4E-B434-6E0776DD0F6B}" type="sibTrans" cxnId="{04133499-1828-8B4F-B9A9-A663DC723BB7}">
      <dgm:prSet/>
      <dgm:spPr/>
      <dgm:t>
        <a:bodyPr/>
        <a:lstStyle/>
        <a:p>
          <a:endParaRPr lang="en-US"/>
        </a:p>
      </dgm:t>
    </dgm:pt>
    <dgm:pt modelId="{73F99979-21EA-AB4E-AE5B-3D9C4E43D587}">
      <dgm:prSet phldrT="[Text]"/>
      <dgm:spPr/>
      <dgm:t>
        <a:bodyPr/>
        <a:lstStyle/>
        <a:p>
          <a:r>
            <a:rPr lang="en-US" dirty="0" smtClean="0"/>
            <a:t>Determine</a:t>
          </a:r>
          <a:r>
            <a:rPr lang="en-US" baseline="0" dirty="0" smtClean="0"/>
            <a:t> whether</a:t>
          </a:r>
          <a:r>
            <a:rPr lang="en-US" dirty="0" smtClean="0"/>
            <a:t> risk of reinfection</a:t>
          </a:r>
          <a:endParaRPr lang="en-US" dirty="0"/>
        </a:p>
      </dgm:t>
    </dgm:pt>
    <dgm:pt modelId="{4ACDED04-DDF2-C54A-A548-F6604E71ADC9}" type="parTrans" cxnId="{10996890-4B97-6848-AC14-371E24A2093C}">
      <dgm:prSet/>
      <dgm:spPr/>
      <dgm:t>
        <a:bodyPr/>
        <a:lstStyle/>
        <a:p>
          <a:endParaRPr lang="en-US"/>
        </a:p>
      </dgm:t>
    </dgm:pt>
    <dgm:pt modelId="{678AE379-9681-CF42-B725-9A12327BCFEE}" type="sibTrans" cxnId="{10996890-4B97-6848-AC14-371E24A2093C}">
      <dgm:prSet/>
      <dgm:spPr/>
      <dgm:t>
        <a:bodyPr/>
        <a:lstStyle/>
        <a:p>
          <a:endParaRPr lang="en-US"/>
        </a:p>
      </dgm:t>
    </dgm:pt>
    <dgm:pt modelId="{672BF0F1-7393-FF40-8F92-0614E170FF3C}">
      <dgm:prSet phldrT="[Text]" custT="1"/>
      <dgm:spPr/>
      <dgm:t>
        <a:bodyPr/>
        <a:lstStyle/>
        <a:p>
          <a:r>
            <a:rPr lang="en-US" sz="1200" dirty="0" smtClean="0"/>
            <a:t>Treat with azithromycin 500mg stat and 250mg od for 4 days</a:t>
          </a:r>
          <a:endParaRPr lang="en-US" sz="1200" dirty="0"/>
        </a:p>
      </dgm:t>
    </dgm:pt>
    <dgm:pt modelId="{8B908697-ED7A-B14C-A904-47D301893C70}" type="parTrans" cxnId="{7189DDF8-0019-1143-8DC8-D9A6ED161699}">
      <dgm:prSet/>
      <dgm:spPr/>
      <dgm:t>
        <a:bodyPr/>
        <a:lstStyle/>
        <a:p>
          <a:endParaRPr lang="en-US"/>
        </a:p>
      </dgm:t>
    </dgm:pt>
    <dgm:pt modelId="{55A56AE7-EA3F-5642-95C9-C777AF5AD345}" type="sibTrans" cxnId="{7189DDF8-0019-1143-8DC8-D9A6ED161699}">
      <dgm:prSet/>
      <dgm:spPr/>
      <dgm:t>
        <a:bodyPr/>
        <a:lstStyle/>
        <a:p>
          <a:endParaRPr lang="en-US"/>
        </a:p>
      </dgm:t>
    </dgm:pt>
    <dgm:pt modelId="{B294E4AC-7D64-C644-8F78-BB7F62F25873}">
      <dgm:prSet phldrT="[Text]"/>
      <dgm:spPr/>
      <dgm:t>
        <a:bodyPr/>
        <a:lstStyle/>
        <a:p>
          <a:r>
            <a:rPr lang="en-US" dirty="0" smtClean="0"/>
            <a:t>MG detected</a:t>
          </a:r>
          <a:endParaRPr lang="en-US" dirty="0"/>
        </a:p>
      </dgm:t>
    </dgm:pt>
    <dgm:pt modelId="{17E2E4CF-D771-1042-A13E-09AD5E72D926}" type="parTrans" cxnId="{8D5D5C33-C3AB-FA42-8B0E-5B2D52B0EBE5}">
      <dgm:prSet/>
      <dgm:spPr/>
      <dgm:t>
        <a:bodyPr/>
        <a:lstStyle/>
        <a:p>
          <a:endParaRPr lang="en-US"/>
        </a:p>
      </dgm:t>
    </dgm:pt>
    <dgm:pt modelId="{AE199A78-13C5-4744-87F8-FFC6352F2C71}" type="sibTrans" cxnId="{8D5D5C33-C3AB-FA42-8B0E-5B2D52B0EBE5}">
      <dgm:prSet/>
      <dgm:spPr/>
      <dgm:t>
        <a:bodyPr/>
        <a:lstStyle/>
        <a:p>
          <a:endParaRPr lang="en-US"/>
        </a:p>
      </dgm:t>
    </dgm:pt>
    <dgm:pt modelId="{5183F76D-F3A0-C043-A041-0F3EAABA84A8}">
      <dgm:prSet phldrT="[Text]"/>
      <dgm:spPr/>
      <dgm:t>
        <a:bodyPr/>
        <a:lstStyle/>
        <a:p>
          <a:r>
            <a:rPr lang="en-US" dirty="0" smtClean="0"/>
            <a:t>Recall Patient to clinic</a:t>
          </a:r>
          <a:endParaRPr lang="en-US" dirty="0"/>
        </a:p>
      </dgm:t>
    </dgm:pt>
    <dgm:pt modelId="{ACF760BD-CDB8-5147-802C-5914C69CAFD9}" type="parTrans" cxnId="{9DAC214A-9616-3540-A502-82E6DACE9B2D}">
      <dgm:prSet/>
      <dgm:spPr/>
      <dgm:t>
        <a:bodyPr/>
        <a:lstStyle/>
        <a:p>
          <a:endParaRPr lang="en-US"/>
        </a:p>
      </dgm:t>
    </dgm:pt>
    <dgm:pt modelId="{5D678A49-4731-9548-AA97-7BE29425A380}" type="sibTrans" cxnId="{9DAC214A-9616-3540-A502-82E6DACE9B2D}">
      <dgm:prSet/>
      <dgm:spPr/>
      <dgm:t>
        <a:bodyPr/>
        <a:lstStyle/>
        <a:p>
          <a:endParaRPr lang="en-US"/>
        </a:p>
      </dgm:t>
    </dgm:pt>
    <dgm:pt modelId="{34472A1B-FD74-974D-8E4B-52E6706E2FC2}">
      <dgm:prSet phldrT="[Text]"/>
      <dgm:spPr/>
      <dgm:t>
        <a:bodyPr/>
        <a:lstStyle/>
        <a:p>
          <a:r>
            <a:rPr lang="en-US" dirty="0" smtClean="0"/>
            <a:t>Partner notification</a:t>
          </a:r>
          <a:endParaRPr lang="en-US" dirty="0"/>
        </a:p>
      </dgm:t>
    </dgm:pt>
    <dgm:pt modelId="{38C658B4-9800-464B-87C0-4ECCF82F7406}" type="parTrans" cxnId="{684EFE9A-6A26-224C-8DF0-5D4E0F887D93}">
      <dgm:prSet/>
      <dgm:spPr/>
      <dgm:t>
        <a:bodyPr/>
        <a:lstStyle/>
        <a:p>
          <a:endParaRPr lang="en-US"/>
        </a:p>
      </dgm:t>
    </dgm:pt>
    <dgm:pt modelId="{6DA4637A-5405-5E4A-8670-BB7C9780E39B}" type="sibTrans" cxnId="{684EFE9A-6A26-224C-8DF0-5D4E0F887D93}">
      <dgm:prSet/>
      <dgm:spPr/>
      <dgm:t>
        <a:bodyPr/>
        <a:lstStyle/>
        <a:p>
          <a:endParaRPr lang="en-US"/>
        </a:p>
      </dgm:t>
    </dgm:pt>
    <dgm:pt modelId="{BB4DCCD2-2E44-2F45-9BCA-4DAE1DE054BA}">
      <dgm:prSet phldrT="[Text]"/>
      <dgm:spPr/>
      <dgm:t>
        <a:bodyPr/>
        <a:lstStyle/>
        <a:p>
          <a:r>
            <a:rPr lang="en-US" dirty="0" smtClean="0"/>
            <a:t>NSU diagnosis</a:t>
          </a:r>
          <a:endParaRPr lang="en-US" dirty="0"/>
        </a:p>
      </dgm:t>
    </dgm:pt>
    <dgm:pt modelId="{67DA8A07-C6C7-A540-8717-8EF25C82A5E4}" type="parTrans" cxnId="{1508877C-207A-F743-B5F8-C0E98EB6FEBD}">
      <dgm:prSet/>
      <dgm:spPr/>
      <dgm:t>
        <a:bodyPr/>
        <a:lstStyle/>
        <a:p>
          <a:endParaRPr lang="en-US"/>
        </a:p>
      </dgm:t>
    </dgm:pt>
    <dgm:pt modelId="{454BCF1F-7384-F449-8925-77CBD8A207BC}" type="sibTrans" cxnId="{1508877C-207A-F743-B5F8-C0E98EB6FEBD}">
      <dgm:prSet/>
      <dgm:spPr/>
      <dgm:t>
        <a:bodyPr/>
        <a:lstStyle/>
        <a:p>
          <a:endParaRPr lang="en-US"/>
        </a:p>
      </dgm:t>
    </dgm:pt>
    <dgm:pt modelId="{78E551B8-02DA-7044-B95B-6F4E1EFE710A}" type="pres">
      <dgm:prSet presAssocID="{8E2A9391-4567-3B43-BB4F-306C756B2E5D}" presName="Name0" presStyleCnt="0">
        <dgm:presLayoutVars>
          <dgm:dir/>
          <dgm:animLvl val="lvl"/>
          <dgm:resizeHandles val="exact"/>
        </dgm:presLayoutVars>
      </dgm:prSet>
      <dgm:spPr/>
      <dgm:t>
        <a:bodyPr/>
        <a:lstStyle/>
        <a:p>
          <a:endParaRPr lang="en-US"/>
        </a:p>
      </dgm:t>
    </dgm:pt>
    <dgm:pt modelId="{6B8FEFF2-E51F-4842-86D7-A139B704EE4D}" type="pres">
      <dgm:prSet presAssocID="{8E2A9391-4567-3B43-BB4F-306C756B2E5D}" presName="tSp" presStyleCnt="0"/>
      <dgm:spPr/>
    </dgm:pt>
    <dgm:pt modelId="{9D37CF23-0D41-0141-A8AA-B3C3BD43CCA2}" type="pres">
      <dgm:prSet presAssocID="{8E2A9391-4567-3B43-BB4F-306C756B2E5D}" presName="bSp" presStyleCnt="0"/>
      <dgm:spPr/>
    </dgm:pt>
    <dgm:pt modelId="{F7EC9CA1-61C6-B24A-88FE-17AB3B52151B}" type="pres">
      <dgm:prSet presAssocID="{8E2A9391-4567-3B43-BB4F-306C756B2E5D}" presName="process" presStyleCnt="0"/>
      <dgm:spPr/>
    </dgm:pt>
    <dgm:pt modelId="{2121789C-9D2D-F842-9D40-355172B027E7}" type="pres">
      <dgm:prSet presAssocID="{05B29ACE-CAA0-804C-9567-2B38E657225E}" presName="composite1" presStyleCnt="0"/>
      <dgm:spPr/>
    </dgm:pt>
    <dgm:pt modelId="{BCD0028B-4875-864F-AE1D-46967F4EC21E}" type="pres">
      <dgm:prSet presAssocID="{05B29ACE-CAA0-804C-9567-2B38E657225E}" presName="dummyNode1" presStyleLbl="node1" presStyleIdx="0" presStyleCnt="4"/>
      <dgm:spPr/>
    </dgm:pt>
    <dgm:pt modelId="{ACCB7BA3-B847-804F-AAA6-B19559B0D5A9}" type="pres">
      <dgm:prSet presAssocID="{05B29ACE-CAA0-804C-9567-2B38E657225E}" presName="childNode1" presStyleLbl="bgAcc1" presStyleIdx="0" presStyleCnt="4" custLinFactNeighborX="-11909" custLinFactNeighborY="-20348">
        <dgm:presLayoutVars>
          <dgm:bulletEnabled val="1"/>
        </dgm:presLayoutVars>
      </dgm:prSet>
      <dgm:spPr/>
      <dgm:t>
        <a:bodyPr/>
        <a:lstStyle/>
        <a:p>
          <a:endParaRPr lang="en-US"/>
        </a:p>
      </dgm:t>
    </dgm:pt>
    <dgm:pt modelId="{3C462177-7849-C44B-A438-E68EDCA446C3}" type="pres">
      <dgm:prSet presAssocID="{05B29ACE-CAA0-804C-9567-2B38E657225E}" presName="childNode1tx" presStyleLbl="bgAcc1" presStyleIdx="0" presStyleCnt="4">
        <dgm:presLayoutVars>
          <dgm:bulletEnabled val="1"/>
        </dgm:presLayoutVars>
      </dgm:prSet>
      <dgm:spPr/>
      <dgm:t>
        <a:bodyPr/>
        <a:lstStyle/>
        <a:p>
          <a:endParaRPr lang="en-US"/>
        </a:p>
      </dgm:t>
    </dgm:pt>
    <dgm:pt modelId="{6E365790-2194-BA4A-B946-1E06A45F28A5}" type="pres">
      <dgm:prSet presAssocID="{05B29ACE-CAA0-804C-9567-2B38E657225E}" presName="parentNode1" presStyleLbl="node1" presStyleIdx="0" presStyleCnt="4" custScaleX="156706" custScaleY="194197" custLinFactNeighborX="9960" custLinFactNeighborY="-7646">
        <dgm:presLayoutVars>
          <dgm:chMax val="1"/>
          <dgm:bulletEnabled val="1"/>
        </dgm:presLayoutVars>
      </dgm:prSet>
      <dgm:spPr/>
      <dgm:t>
        <a:bodyPr/>
        <a:lstStyle/>
        <a:p>
          <a:endParaRPr lang="en-US"/>
        </a:p>
      </dgm:t>
    </dgm:pt>
    <dgm:pt modelId="{1B4163A1-0AD3-C744-89F9-1FC27E12CF2C}" type="pres">
      <dgm:prSet presAssocID="{05B29ACE-CAA0-804C-9567-2B38E657225E}" presName="connSite1" presStyleCnt="0"/>
      <dgm:spPr/>
    </dgm:pt>
    <dgm:pt modelId="{30313A06-5590-A144-9E7F-90CB22F38DDE}" type="pres">
      <dgm:prSet presAssocID="{565B4B12-1EFB-A14F-A9DF-0BDD5D66C780}" presName="Name9" presStyleLbl="sibTrans2D1" presStyleIdx="0" presStyleCnt="3" custAng="21063762" custScaleX="100083"/>
      <dgm:spPr/>
      <dgm:t>
        <a:bodyPr/>
        <a:lstStyle/>
        <a:p>
          <a:endParaRPr lang="en-US"/>
        </a:p>
      </dgm:t>
    </dgm:pt>
    <dgm:pt modelId="{7B5D05E9-F8DD-DF49-969D-9DAE785B371B}" type="pres">
      <dgm:prSet presAssocID="{672BF0F1-7393-FF40-8F92-0614E170FF3C}" presName="composite2" presStyleCnt="0"/>
      <dgm:spPr/>
    </dgm:pt>
    <dgm:pt modelId="{4DD10B44-40B0-634B-B5A5-8C9E566EE909}" type="pres">
      <dgm:prSet presAssocID="{672BF0F1-7393-FF40-8F92-0614E170FF3C}" presName="dummyNode2" presStyleLbl="node1" presStyleIdx="0" presStyleCnt="4"/>
      <dgm:spPr/>
    </dgm:pt>
    <dgm:pt modelId="{F5B9620C-BF72-6B4E-983B-7347BE50C116}" type="pres">
      <dgm:prSet presAssocID="{672BF0F1-7393-FF40-8F92-0614E170FF3C}" presName="childNode2" presStyleLbl="bgAcc1" presStyleIdx="1" presStyleCnt="4">
        <dgm:presLayoutVars>
          <dgm:bulletEnabled val="1"/>
        </dgm:presLayoutVars>
      </dgm:prSet>
      <dgm:spPr/>
      <dgm:t>
        <a:bodyPr/>
        <a:lstStyle/>
        <a:p>
          <a:endParaRPr lang="en-US"/>
        </a:p>
      </dgm:t>
    </dgm:pt>
    <dgm:pt modelId="{9E3AB4DC-272A-D945-9991-6B37E085C26A}" type="pres">
      <dgm:prSet presAssocID="{672BF0F1-7393-FF40-8F92-0614E170FF3C}" presName="childNode2tx" presStyleLbl="bgAcc1" presStyleIdx="1" presStyleCnt="4">
        <dgm:presLayoutVars>
          <dgm:bulletEnabled val="1"/>
        </dgm:presLayoutVars>
      </dgm:prSet>
      <dgm:spPr/>
      <dgm:t>
        <a:bodyPr/>
        <a:lstStyle/>
        <a:p>
          <a:endParaRPr lang="en-US"/>
        </a:p>
      </dgm:t>
    </dgm:pt>
    <dgm:pt modelId="{CD9D0738-CE5A-BE49-B63E-E421CDA8BA84}" type="pres">
      <dgm:prSet presAssocID="{672BF0F1-7393-FF40-8F92-0614E170FF3C}" presName="parentNode2" presStyleLbl="node1" presStyleIdx="1" presStyleCnt="4" custScaleX="91478" custScaleY="172472" custLinFactNeighborX="-15929" custLinFactNeighborY="-53215">
        <dgm:presLayoutVars>
          <dgm:chMax val="0"/>
          <dgm:bulletEnabled val="1"/>
        </dgm:presLayoutVars>
      </dgm:prSet>
      <dgm:spPr/>
      <dgm:t>
        <a:bodyPr/>
        <a:lstStyle/>
        <a:p>
          <a:endParaRPr lang="en-US"/>
        </a:p>
      </dgm:t>
    </dgm:pt>
    <dgm:pt modelId="{0505150B-62AC-0A4D-982F-D07408A2A8E8}" type="pres">
      <dgm:prSet presAssocID="{672BF0F1-7393-FF40-8F92-0614E170FF3C}" presName="connSite2" presStyleCnt="0"/>
      <dgm:spPr/>
    </dgm:pt>
    <dgm:pt modelId="{EEC46FE0-E819-3B4C-9835-3D4111F9E3B4}" type="pres">
      <dgm:prSet presAssocID="{55A56AE7-EA3F-5642-95C9-C777AF5AD345}" presName="Name18" presStyleLbl="sibTrans2D1" presStyleIdx="1" presStyleCnt="3" custAng="515449"/>
      <dgm:spPr/>
      <dgm:t>
        <a:bodyPr/>
        <a:lstStyle/>
        <a:p>
          <a:endParaRPr lang="en-US"/>
        </a:p>
      </dgm:t>
    </dgm:pt>
    <dgm:pt modelId="{A00BDA9A-A067-FF4A-9CD8-1CE73F8D228C}" type="pres">
      <dgm:prSet presAssocID="{F83AABC3-958D-3E4E-BF27-7ED895396F90}" presName="composite1" presStyleCnt="0"/>
      <dgm:spPr/>
    </dgm:pt>
    <dgm:pt modelId="{ED79B3B4-724F-9843-AF3D-D34C1C848F4F}" type="pres">
      <dgm:prSet presAssocID="{F83AABC3-958D-3E4E-BF27-7ED895396F90}" presName="dummyNode1" presStyleLbl="node1" presStyleIdx="1" presStyleCnt="4"/>
      <dgm:spPr/>
    </dgm:pt>
    <dgm:pt modelId="{9B68842A-44B0-2942-88B2-86E6D2366192}" type="pres">
      <dgm:prSet presAssocID="{F83AABC3-958D-3E4E-BF27-7ED895396F90}" presName="childNode1" presStyleLbl="bgAcc1" presStyleIdx="2" presStyleCnt="4">
        <dgm:presLayoutVars>
          <dgm:bulletEnabled val="1"/>
        </dgm:presLayoutVars>
      </dgm:prSet>
      <dgm:spPr/>
      <dgm:t>
        <a:bodyPr/>
        <a:lstStyle/>
        <a:p>
          <a:endParaRPr lang="en-US"/>
        </a:p>
      </dgm:t>
    </dgm:pt>
    <dgm:pt modelId="{883F931B-3D84-FE40-B17D-CBABB459CB55}" type="pres">
      <dgm:prSet presAssocID="{F83AABC3-958D-3E4E-BF27-7ED895396F90}" presName="childNode1tx" presStyleLbl="bgAcc1" presStyleIdx="2" presStyleCnt="4">
        <dgm:presLayoutVars>
          <dgm:bulletEnabled val="1"/>
        </dgm:presLayoutVars>
      </dgm:prSet>
      <dgm:spPr/>
      <dgm:t>
        <a:bodyPr/>
        <a:lstStyle/>
        <a:p>
          <a:endParaRPr lang="en-US"/>
        </a:p>
      </dgm:t>
    </dgm:pt>
    <dgm:pt modelId="{23E01D0C-FD02-0C44-809B-6ADC1F245E21}" type="pres">
      <dgm:prSet presAssocID="{F83AABC3-958D-3E4E-BF27-7ED895396F90}" presName="parentNode1" presStyleLbl="node1" presStyleIdx="2" presStyleCnt="4" custScaleX="106910" custScaleY="151869" custLinFactNeighborX="1859" custLinFactNeighborY="10913">
        <dgm:presLayoutVars>
          <dgm:chMax val="1"/>
          <dgm:bulletEnabled val="1"/>
        </dgm:presLayoutVars>
      </dgm:prSet>
      <dgm:spPr/>
      <dgm:t>
        <a:bodyPr/>
        <a:lstStyle/>
        <a:p>
          <a:endParaRPr lang="en-US"/>
        </a:p>
      </dgm:t>
    </dgm:pt>
    <dgm:pt modelId="{15611DAF-72E1-4243-8D19-C2A386C9490C}" type="pres">
      <dgm:prSet presAssocID="{F83AABC3-958D-3E4E-BF27-7ED895396F90}" presName="connSite1" presStyleCnt="0"/>
      <dgm:spPr/>
    </dgm:pt>
    <dgm:pt modelId="{38593AB6-56E8-7F40-BBAF-C684550EA3A0}" type="pres">
      <dgm:prSet presAssocID="{E823ED6B-296F-8742-BE64-7CBE5906189A}" presName="Name9" presStyleLbl="sibTrans2D1" presStyleIdx="2" presStyleCnt="3" custAng="21054450"/>
      <dgm:spPr/>
      <dgm:t>
        <a:bodyPr/>
        <a:lstStyle/>
        <a:p>
          <a:endParaRPr lang="en-US"/>
        </a:p>
      </dgm:t>
    </dgm:pt>
    <dgm:pt modelId="{DBCB9FC3-D7E1-6A49-9E9B-8B6FA645854C}" type="pres">
      <dgm:prSet presAssocID="{F17AFC2F-C507-2E41-B151-E5B0C3C842F3}" presName="composite2" presStyleCnt="0"/>
      <dgm:spPr/>
    </dgm:pt>
    <dgm:pt modelId="{4011376F-FF1A-1342-9DC4-BB25625850E8}" type="pres">
      <dgm:prSet presAssocID="{F17AFC2F-C507-2E41-B151-E5B0C3C842F3}" presName="dummyNode2" presStyleLbl="node1" presStyleIdx="2" presStyleCnt="4"/>
      <dgm:spPr/>
    </dgm:pt>
    <dgm:pt modelId="{E69D5EE6-C20A-5947-92D6-9DDFA0C1ED38}" type="pres">
      <dgm:prSet presAssocID="{F17AFC2F-C507-2E41-B151-E5B0C3C842F3}" presName="childNode2" presStyleLbl="bgAcc1" presStyleIdx="3" presStyleCnt="4" custScaleY="116258" custLinFactNeighborX="36929" custLinFactNeighborY="24071">
        <dgm:presLayoutVars>
          <dgm:bulletEnabled val="1"/>
        </dgm:presLayoutVars>
      </dgm:prSet>
      <dgm:spPr/>
      <dgm:t>
        <a:bodyPr/>
        <a:lstStyle/>
        <a:p>
          <a:endParaRPr lang="en-US"/>
        </a:p>
      </dgm:t>
    </dgm:pt>
    <dgm:pt modelId="{601E352C-FA28-B84B-AE7B-88C3846B2229}" type="pres">
      <dgm:prSet presAssocID="{F17AFC2F-C507-2E41-B151-E5B0C3C842F3}" presName="childNode2tx" presStyleLbl="bgAcc1" presStyleIdx="3" presStyleCnt="4">
        <dgm:presLayoutVars>
          <dgm:bulletEnabled val="1"/>
        </dgm:presLayoutVars>
      </dgm:prSet>
      <dgm:spPr/>
      <dgm:t>
        <a:bodyPr/>
        <a:lstStyle/>
        <a:p>
          <a:endParaRPr lang="en-US"/>
        </a:p>
      </dgm:t>
    </dgm:pt>
    <dgm:pt modelId="{33966D00-3B7A-254D-9DAB-1261DCD460E8}" type="pres">
      <dgm:prSet presAssocID="{F17AFC2F-C507-2E41-B151-E5B0C3C842F3}" presName="parentNode2" presStyleLbl="node1" presStyleIdx="3" presStyleCnt="4" custScaleX="82572" custScaleY="195727" custLinFactNeighborX="18968" custLinFactNeighborY="-11785">
        <dgm:presLayoutVars>
          <dgm:chMax val="0"/>
          <dgm:bulletEnabled val="1"/>
        </dgm:presLayoutVars>
      </dgm:prSet>
      <dgm:spPr/>
      <dgm:t>
        <a:bodyPr/>
        <a:lstStyle/>
        <a:p>
          <a:endParaRPr lang="en-US"/>
        </a:p>
      </dgm:t>
    </dgm:pt>
    <dgm:pt modelId="{3C51D6A8-2E22-C244-B692-9CB14D76379D}" type="pres">
      <dgm:prSet presAssocID="{F17AFC2F-C507-2E41-B151-E5B0C3C842F3}" presName="connSite2" presStyleCnt="0"/>
      <dgm:spPr/>
    </dgm:pt>
  </dgm:ptLst>
  <dgm:cxnLst>
    <dgm:cxn modelId="{B1ED9E05-0C19-476E-805C-227755422151}" type="presOf" srcId="{B493BA81-3A85-414C-B128-D5B9B699DB9F}" destId="{883F931B-3D84-FE40-B17D-CBABB459CB55}" srcOrd="1" destOrd="0" presId="urn:microsoft.com/office/officeart/2005/8/layout/hProcess4"/>
    <dgm:cxn modelId="{B93A279D-1481-42B9-99BC-E8104A7BBE1C}" type="presOf" srcId="{672BF0F1-7393-FF40-8F92-0614E170FF3C}" destId="{CD9D0738-CE5A-BE49-B63E-E421CDA8BA84}" srcOrd="0" destOrd="0" presId="urn:microsoft.com/office/officeart/2005/8/layout/hProcess4"/>
    <dgm:cxn modelId="{84B9F11B-8E07-1F43-807B-0C1D82822E0B}" srcId="{8E2A9391-4567-3B43-BB4F-306C756B2E5D}" destId="{F83AABC3-958D-3E4E-BF27-7ED895396F90}" srcOrd="2" destOrd="0" parTransId="{C29B376D-EEFA-7C4C-9088-F2CCB66DFEA3}" sibTransId="{E823ED6B-296F-8742-BE64-7CBE5906189A}"/>
    <dgm:cxn modelId="{1D6EE843-BFA3-4B85-9152-1B807CA5BD2A}" type="presOf" srcId="{73F99979-21EA-AB4E-AE5B-3D9C4E43D587}" destId="{601E352C-FA28-B84B-AE7B-88C3846B2229}" srcOrd="1" destOrd="1" presId="urn:microsoft.com/office/officeart/2005/8/layout/hProcess4"/>
    <dgm:cxn modelId="{BAAA092F-3799-47F2-AD0F-FA4CB6208DA6}" type="presOf" srcId="{62713736-CA8B-CA45-9E89-9158FDAB27B5}" destId="{601E352C-FA28-B84B-AE7B-88C3846B2229}" srcOrd="1" destOrd="0" presId="urn:microsoft.com/office/officeart/2005/8/layout/hProcess4"/>
    <dgm:cxn modelId="{FD404BA1-13C3-4DB1-9646-9000ED42B304}" type="presOf" srcId="{D239099D-2EA9-544C-9539-70C79B043A9A}" destId="{ACCB7BA3-B847-804F-AAA6-B19559B0D5A9}" srcOrd="0" destOrd="0" presId="urn:microsoft.com/office/officeart/2005/8/layout/hProcess4"/>
    <dgm:cxn modelId="{06D0EA4B-E533-424E-8FE3-014159C582E8}" type="presOf" srcId="{8E2A9391-4567-3B43-BB4F-306C756B2E5D}" destId="{78E551B8-02DA-7044-B95B-6F4E1EFE710A}" srcOrd="0" destOrd="0" presId="urn:microsoft.com/office/officeart/2005/8/layout/hProcess4"/>
    <dgm:cxn modelId="{10996890-4B97-6848-AC14-371E24A2093C}" srcId="{F17AFC2F-C507-2E41-B151-E5B0C3C842F3}" destId="{73F99979-21EA-AB4E-AE5B-3D9C4E43D587}" srcOrd="1" destOrd="0" parTransId="{4ACDED04-DDF2-C54A-A548-F6604E71ADC9}" sibTransId="{678AE379-9681-CF42-B725-9A12327BCFEE}"/>
    <dgm:cxn modelId="{7189DDF8-0019-1143-8DC8-D9A6ED161699}" srcId="{8E2A9391-4567-3B43-BB4F-306C756B2E5D}" destId="{672BF0F1-7393-FF40-8F92-0614E170FF3C}" srcOrd="1" destOrd="0" parTransId="{8B908697-ED7A-B14C-A904-47D301893C70}" sibTransId="{55A56AE7-EA3F-5642-95C9-C777AF5AD345}"/>
    <dgm:cxn modelId="{703CD878-4827-4F81-B394-F1B5D4B8A19C}" type="presOf" srcId="{B294E4AC-7D64-C644-8F78-BB7F62F25873}" destId="{9E3AB4DC-272A-D945-9991-6B37E085C26A}" srcOrd="1" destOrd="0" presId="urn:microsoft.com/office/officeart/2005/8/layout/hProcess4"/>
    <dgm:cxn modelId="{9CC8CB0D-6D9A-47BA-A515-C45A908BDBA3}" type="presOf" srcId="{E823ED6B-296F-8742-BE64-7CBE5906189A}" destId="{38593AB6-56E8-7F40-BBAF-C684550EA3A0}" srcOrd="0" destOrd="0" presId="urn:microsoft.com/office/officeart/2005/8/layout/hProcess4"/>
    <dgm:cxn modelId="{9F0A9099-CD58-45B8-AB1B-F6A4F48D98AC}" type="presOf" srcId="{55A56AE7-EA3F-5642-95C9-C777AF5AD345}" destId="{EEC46FE0-E819-3B4C-9835-3D4111F9E3B4}" srcOrd="0" destOrd="0" presId="urn:microsoft.com/office/officeart/2005/8/layout/hProcess4"/>
    <dgm:cxn modelId="{A749155B-7634-48BA-9A9C-328C23297C6B}" type="presOf" srcId="{BB4DCCD2-2E44-2F45-9BCA-4DAE1DE054BA}" destId="{3C462177-7849-C44B-A438-E68EDCA446C3}" srcOrd="1" destOrd="2" presId="urn:microsoft.com/office/officeart/2005/8/layout/hProcess4"/>
    <dgm:cxn modelId="{DAB36F70-BB8B-45FB-A29B-A7BD15C81D44}" type="presOf" srcId="{565B4B12-1EFB-A14F-A9DF-0BDD5D66C780}" destId="{30313A06-5590-A144-9E7F-90CB22F38DDE}" srcOrd="0" destOrd="0" presId="urn:microsoft.com/office/officeart/2005/8/layout/hProcess4"/>
    <dgm:cxn modelId="{577DF10F-1BA4-4ED5-9B36-1B7725D9F1BC}" type="presOf" srcId="{F83AABC3-958D-3E4E-BF27-7ED895396F90}" destId="{23E01D0C-FD02-0C44-809B-6ADC1F245E21}" srcOrd="0" destOrd="0" presId="urn:microsoft.com/office/officeart/2005/8/layout/hProcess4"/>
    <dgm:cxn modelId="{CF7359F9-5CB5-6046-BCEB-00274782B49E}" srcId="{8E2A9391-4567-3B43-BB4F-306C756B2E5D}" destId="{F17AFC2F-C507-2E41-B151-E5B0C3C842F3}" srcOrd="3" destOrd="0" parTransId="{1629803A-E2BC-D74D-B9F5-EB5E69089BC6}" sibTransId="{5644C0C1-8FA9-D440-BA88-4936A7B100AD}"/>
    <dgm:cxn modelId="{C6C1652D-EFC5-4E64-BE5B-851CB43C0B08}" type="presOf" srcId="{34472A1B-FD74-974D-8E4B-52E6706E2FC2}" destId="{883F931B-3D84-FE40-B17D-CBABB459CB55}" srcOrd="1" destOrd="1" presId="urn:microsoft.com/office/officeart/2005/8/layout/hProcess4"/>
    <dgm:cxn modelId="{1670EDC3-0FDA-493A-BA3E-028592B49829}" type="presOf" srcId="{05B29ACE-CAA0-804C-9567-2B38E657225E}" destId="{6E365790-2194-BA4A-B946-1E06A45F28A5}" srcOrd="0" destOrd="0" presId="urn:microsoft.com/office/officeart/2005/8/layout/hProcess4"/>
    <dgm:cxn modelId="{917B7F7A-F56E-422B-9916-6AC1E3198FAC}" type="presOf" srcId="{5183F76D-F3A0-C043-A041-0F3EAABA84A8}" destId="{9E3AB4DC-272A-D945-9991-6B37E085C26A}" srcOrd="1" destOrd="1" presId="urn:microsoft.com/office/officeart/2005/8/layout/hProcess4"/>
    <dgm:cxn modelId="{1C57CA21-36F8-3B46-BA0F-803D49122B63}" srcId="{F83AABC3-958D-3E4E-BF27-7ED895396F90}" destId="{B493BA81-3A85-414C-B128-D5B9B699DB9F}" srcOrd="0" destOrd="0" parTransId="{CCDC36D1-90EF-D849-89D1-E88B2961846D}" sibTransId="{4D67D947-3C2E-8549-B6B3-9FBAE4E6395F}"/>
    <dgm:cxn modelId="{F34A5E43-A8DF-2C4B-87B5-56FEC0BC1B08}" srcId="{8E2A9391-4567-3B43-BB4F-306C756B2E5D}" destId="{05B29ACE-CAA0-804C-9567-2B38E657225E}" srcOrd="0" destOrd="0" parTransId="{D21E93A5-5AF1-BC4D-9E2D-D0FD81C694AF}" sibTransId="{565B4B12-1EFB-A14F-A9DF-0BDD5D66C780}"/>
    <dgm:cxn modelId="{ADBB8EB2-8971-4876-A082-E461DC188632}" type="presOf" srcId="{34472A1B-FD74-974D-8E4B-52E6706E2FC2}" destId="{9B68842A-44B0-2942-88B2-86E6D2366192}" srcOrd="0" destOrd="1" presId="urn:microsoft.com/office/officeart/2005/8/layout/hProcess4"/>
    <dgm:cxn modelId="{592C4A9C-C52E-4FAB-8707-E58905EE4AEC}" type="presOf" srcId="{F17AFC2F-C507-2E41-B151-E5B0C3C842F3}" destId="{33966D00-3B7A-254D-9DAB-1261DCD460E8}" srcOrd="0" destOrd="0" presId="urn:microsoft.com/office/officeart/2005/8/layout/hProcess4"/>
    <dgm:cxn modelId="{09BAC008-98FC-4893-8431-B94BBC47D7EC}" type="presOf" srcId="{36BCC873-4654-7541-9A6A-827C4C0F1E0D}" destId="{ACCB7BA3-B847-804F-AAA6-B19559B0D5A9}" srcOrd="0" destOrd="1" presId="urn:microsoft.com/office/officeart/2005/8/layout/hProcess4"/>
    <dgm:cxn modelId="{BCD6A534-2057-C24B-B4DC-E0C0261FC96D}" srcId="{05B29ACE-CAA0-804C-9567-2B38E657225E}" destId="{D239099D-2EA9-544C-9539-70C79B043A9A}" srcOrd="0" destOrd="0" parTransId="{288D9DED-171B-5D47-88EB-ED797C34BB1C}" sibTransId="{2E952C3B-55A8-E14A-A8D5-EB875D60C40F}"/>
    <dgm:cxn modelId="{34175832-3503-9A47-94B8-A3504FCDC19D}" srcId="{05B29ACE-CAA0-804C-9567-2B38E657225E}" destId="{36BCC873-4654-7541-9A6A-827C4C0F1E0D}" srcOrd="1" destOrd="0" parTransId="{195C0A4F-49C0-D046-8016-C17371F0D090}" sibTransId="{835B266D-A79C-B742-AE33-0C358AFD4FD1}"/>
    <dgm:cxn modelId="{1E959378-90B3-4F78-8767-144910DDFBC4}" type="presOf" srcId="{B294E4AC-7D64-C644-8F78-BB7F62F25873}" destId="{F5B9620C-BF72-6B4E-983B-7347BE50C116}" srcOrd="0" destOrd="0" presId="urn:microsoft.com/office/officeart/2005/8/layout/hProcess4"/>
    <dgm:cxn modelId="{85AE43DE-8052-4D44-904B-FFC70CC6F163}" type="presOf" srcId="{62713736-CA8B-CA45-9E89-9158FDAB27B5}" destId="{E69D5EE6-C20A-5947-92D6-9DDFA0C1ED38}" srcOrd="0" destOrd="0" presId="urn:microsoft.com/office/officeart/2005/8/layout/hProcess4"/>
    <dgm:cxn modelId="{1508877C-207A-F743-B5F8-C0E98EB6FEBD}" srcId="{05B29ACE-CAA0-804C-9567-2B38E657225E}" destId="{BB4DCCD2-2E44-2F45-9BCA-4DAE1DE054BA}" srcOrd="2" destOrd="0" parTransId="{67DA8A07-C6C7-A540-8717-8EF25C82A5E4}" sibTransId="{454BCF1F-7384-F449-8925-77CBD8A207BC}"/>
    <dgm:cxn modelId="{CBD3CA95-F19E-4326-9898-6EAEE85851F7}" type="presOf" srcId="{B493BA81-3A85-414C-B128-D5B9B699DB9F}" destId="{9B68842A-44B0-2942-88B2-86E6D2366192}" srcOrd="0" destOrd="0" presId="urn:microsoft.com/office/officeart/2005/8/layout/hProcess4"/>
    <dgm:cxn modelId="{04133499-1828-8B4F-B9A9-A663DC723BB7}" srcId="{F17AFC2F-C507-2E41-B151-E5B0C3C842F3}" destId="{62713736-CA8B-CA45-9E89-9158FDAB27B5}" srcOrd="0" destOrd="0" parTransId="{3B317007-7999-E64C-8B29-C7AC26CF2A5D}" sibTransId="{04939914-D00B-FC4E-B434-6E0776DD0F6B}"/>
    <dgm:cxn modelId="{8D5D5C33-C3AB-FA42-8B0E-5B2D52B0EBE5}" srcId="{672BF0F1-7393-FF40-8F92-0614E170FF3C}" destId="{B294E4AC-7D64-C644-8F78-BB7F62F25873}" srcOrd="0" destOrd="0" parTransId="{17E2E4CF-D771-1042-A13E-09AD5E72D926}" sibTransId="{AE199A78-13C5-4744-87F8-FFC6352F2C71}"/>
    <dgm:cxn modelId="{62AD6E18-A666-4993-80CE-4E2B0AEEA565}" type="presOf" srcId="{5183F76D-F3A0-C043-A041-0F3EAABA84A8}" destId="{F5B9620C-BF72-6B4E-983B-7347BE50C116}" srcOrd="0" destOrd="1" presId="urn:microsoft.com/office/officeart/2005/8/layout/hProcess4"/>
    <dgm:cxn modelId="{9DAC214A-9616-3540-A502-82E6DACE9B2D}" srcId="{672BF0F1-7393-FF40-8F92-0614E170FF3C}" destId="{5183F76D-F3A0-C043-A041-0F3EAABA84A8}" srcOrd="1" destOrd="0" parTransId="{ACF760BD-CDB8-5147-802C-5914C69CAFD9}" sibTransId="{5D678A49-4731-9548-AA97-7BE29425A380}"/>
    <dgm:cxn modelId="{684EFE9A-6A26-224C-8DF0-5D4E0F887D93}" srcId="{F83AABC3-958D-3E4E-BF27-7ED895396F90}" destId="{34472A1B-FD74-974D-8E4B-52E6706E2FC2}" srcOrd="1" destOrd="0" parTransId="{38C658B4-9800-464B-87C0-4ECCF82F7406}" sibTransId="{6DA4637A-5405-5E4A-8670-BB7C9780E39B}"/>
    <dgm:cxn modelId="{D836CD21-BF87-4E4E-A22E-DDA1B7C13327}" type="presOf" srcId="{36BCC873-4654-7541-9A6A-827C4C0F1E0D}" destId="{3C462177-7849-C44B-A438-E68EDCA446C3}" srcOrd="1" destOrd="1" presId="urn:microsoft.com/office/officeart/2005/8/layout/hProcess4"/>
    <dgm:cxn modelId="{F74650C7-4CFC-4493-97C6-F4C5FA869AA0}" type="presOf" srcId="{73F99979-21EA-AB4E-AE5B-3D9C4E43D587}" destId="{E69D5EE6-C20A-5947-92D6-9DDFA0C1ED38}" srcOrd="0" destOrd="1" presId="urn:microsoft.com/office/officeart/2005/8/layout/hProcess4"/>
    <dgm:cxn modelId="{1E9CB8A1-67AC-4308-A90C-FC1C3268CF80}" type="presOf" srcId="{D239099D-2EA9-544C-9539-70C79B043A9A}" destId="{3C462177-7849-C44B-A438-E68EDCA446C3}" srcOrd="1" destOrd="0" presId="urn:microsoft.com/office/officeart/2005/8/layout/hProcess4"/>
    <dgm:cxn modelId="{2924572D-9A7C-46E6-BE19-9438CF60D897}" type="presOf" srcId="{BB4DCCD2-2E44-2F45-9BCA-4DAE1DE054BA}" destId="{ACCB7BA3-B847-804F-AAA6-B19559B0D5A9}" srcOrd="0" destOrd="2" presId="urn:microsoft.com/office/officeart/2005/8/layout/hProcess4"/>
    <dgm:cxn modelId="{9FC85285-39FB-415F-9C4C-9CCB97E80879}" type="presParOf" srcId="{78E551B8-02DA-7044-B95B-6F4E1EFE710A}" destId="{6B8FEFF2-E51F-4842-86D7-A139B704EE4D}" srcOrd="0" destOrd="0" presId="urn:microsoft.com/office/officeart/2005/8/layout/hProcess4"/>
    <dgm:cxn modelId="{2FBAF5FC-1A06-4176-A5BC-3A6DD01A2D77}" type="presParOf" srcId="{78E551B8-02DA-7044-B95B-6F4E1EFE710A}" destId="{9D37CF23-0D41-0141-A8AA-B3C3BD43CCA2}" srcOrd="1" destOrd="0" presId="urn:microsoft.com/office/officeart/2005/8/layout/hProcess4"/>
    <dgm:cxn modelId="{766C79F6-657A-4CE8-A5F5-38FA4CBA3F76}" type="presParOf" srcId="{78E551B8-02DA-7044-B95B-6F4E1EFE710A}" destId="{F7EC9CA1-61C6-B24A-88FE-17AB3B52151B}" srcOrd="2" destOrd="0" presId="urn:microsoft.com/office/officeart/2005/8/layout/hProcess4"/>
    <dgm:cxn modelId="{32BCE70C-A28F-41A9-A54D-4882EA7FB45E}" type="presParOf" srcId="{F7EC9CA1-61C6-B24A-88FE-17AB3B52151B}" destId="{2121789C-9D2D-F842-9D40-355172B027E7}" srcOrd="0" destOrd="0" presId="urn:microsoft.com/office/officeart/2005/8/layout/hProcess4"/>
    <dgm:cxn modelId="{CF5489D1-7581-459D-A9B7-8D462DC187F0}" type="presParOf" srcId="{2121789C-9D2D-F842-9D40-355172B027E7}" destId="{BCD0028B-4875-864F-AE1D-46967F4EC21E}" srcOrd="0" destOrd="0" presId="urn:microsoft.com/office/officeart/2005/8/layout/hProcess4"/>
    <dgm:cxn modelId="{F836FFAA-0B40-43DB-BF31-787201FA2263}" type="presParOf" srcId="{2121789C-9D2D-F842-9D40-355172B027E7}" destId="{ACCB7BA3-B847-804F-AAA6-B19559B0D5A9}" srcOrd="1" destOrd="0" presId="urn:microsoft.com/office/officeart/2005/8/layout/hProcess4"/>
    <dgm:cxn modelId="{DC150361-0637-4110-8A0E-FEF9377A0142}" type="presParOf" srcId="{2121789C-9D2D-F842-9D40-355172B027E7}" destId="{3C462177-7849-C44B-A438-E68EDCA446C3}" srcOrd="2" destOrd="0" presId="urn:microsoft.com/office/officeart/2005/8/layout/hProcess4"/>
    <dgm:cxn modelId="{E4AB7F9C-0867-436D-81A6-0CF5E7CD7A47}" type="presParOf" srcId="{2121789C-9D2D-F842-9D40-355172B027E7}" destId="{6E365790-2194-BA4A-B946-1E06A45F28A5}" srcOrd="3" destOrd="0" presId="urn:microsoft.com/office/officeart/2005/8/layout/hProcess4"/>
    <dgm:cxn modelId="{7852FF53-534F-4F34-958F-0DCF76803EAF}" type="presParOf" srcId="{2121789C-9D2D-F842-9D40-355172B027E7}" destId="{1B4163A1-0AD3-C744-89F9-1FC27E12CF2C}" srcOrd="4" destOrd="0" presId="urn:microsoft.com/office/officeart/2005/8/layout/hProcess4"/>
    <dgm:cxn modelId="{A23DA684-9B40-44F4-A9B7-2848A68EFC2A}" type="presParOf" srcId="{F7EC9CA1-61C6-B24A-88FE-17AB3B52151B}" destId="{30313A06-5590-A144-9E7F-90CB22F38DDE}" srcOrd="1" destOrd="0" presId="urn:microsoft.com/office/officeart/2005/8/layout/hProcess4"/>
    <dgm:cxn modelId="{60B90C89-911A-4408-B3C0-B31F85A2F731}" type="presParOf" srcId="{F7EC9CA1-61C6-B24A-88FE-17AB3B52151B}" destId="{7B5D05E9-F8DD-DF49-969D-9DAE785B371B}" srcOrd="2" destOrd="0" presId="urn:microsoft.com/office/officeart/2005/8/layout/hProcess4"/>
    <dgm:cxn modelId="{81CDF8F7-76FE-48A5-A3F3-0C218D065380}" type="presParOf" srcId="{7B5D05E9-F8DD-DF49-969D-9DAE785B371B}" destId="{4DD10B44-40B0-634B-B5A5-8C9E566EE909}" srcOrd="0" destOrd="0" presId="urn:microsoft.com/office/officeart/2005/8/layout/hProcess4"/>
    <dgm:cxn modelId="{628900EB-7CF6-4E20-B190-8DCF212A9ACF}" type="presParOf" srcId="{7B5D05E9-F8DD-DF49-969D-9DAE785B371B}" destId="{F5B9620C-BF72-6B4E-983B-7347BE50C116}" srcOrd="1" destOrd="0" presId="urn:microsoft.com/office/officeart/2005/8/layout/hProcess4"/>
    <dgm:cxn modelId="{C630A601-4DA4-4E15-8029-EAA5C636B81A}" type="presParOf" srcId="{7B5D05E9-F8DD-DF49-969D-9DAE785B371B}" destId="{9E3AB4DC-272A-D945-9991-6B37E085C26A}" srcOrd="2" destOrd="0" presId="urn:microsoft.com/office/officeart/2005/8/layout/hProcess4"/>
    <dgm:cxn modelId="{A27FA1D5-B7C7-43FB-A3F5-5CAE4270D1D9}" type="presParOf" srcId="{7B5D05E9-F8DD-DF49-969D-9DAE785B371B}" destId="{CD9D0738-CE5A-BE49-B63E-E421CDA8BA84}" srcOrd="3" destOrd="0" presId="urn:microsoft.com/office/officeart/2005/8/layout/hProcess4"/>
    <dgm:cxn modelId="{5B7DFC3F-835D-4CD0-938A-81CFC01DFF67}" type="presParOf" srcId="{7B5D05E9-F8DD-DF49-969D-9DAE785B371B}" destId="{0505150B-62AC-0A4D-982F-D07408A2A8E8}" srcOrd="4" destOrd="0" presId="urn:microsoft.com/office/officeart/2005/8/layout/hProcess4"/>
    <dgm:cxn modelId="{A8EB4E53-C22E-40A0-916F-FB7C317515F4}" type="presParOf" srcId="{F7EC9CA1-61C6-B24A-88FE-17AB3B52151B}" destId="{EEC46FE0-E819-3B4C-9835-3D4111F9E3B4}" srcOrd="3" destOrd="0" presId="urn:microsoft.com/office/officeart/2005/8/layout/hProcess4"/>
    <dgm:cxn modelId="{EDB07EE3-0D48-4B02-B8ED-F2E920303EFB}" type="presParOf" srcId="{F7EC9CA1-61C6-B24A-88FE-17AB3B52151B}" destId="{A00BDA9A-A067-FF4A-9CD8-1CE73F8D228C}" srcOrd="4" destOrd="0" presId="urn:microsoft.com/office/officeart/2005/8/layout/hProcess4"/>
    <dgm:cxn modelId="{42C54AFA-5F2B-47AF-ABCA-94217717F6FC}" type="presParOf" srcId="{A00BDA9A-A067-FF4A-9CD8-1CE73F8D228C}" destId="{ED79B3B4-724F-9843-AF3D-D34C1C848F4F}" srcOrd="0" destOrd="0" presId="urn:microsoft.com/office/officeart/2005/8/layout/hProcess4"/>
    <dgm:cxn modelId="{F50240C0-3C8B-4C33-9CF3-B44E0C449CE2}" type="presParOf" srcId="{A00BDA9A-A067-FF4A-9CD8-1CE73F8D228C}" destId="{9B68842A-44B0-2942-88B2-86E6D2366192}" srcOrd="1" destOrd="0" presId="urn:microsoft.com/office/officeart/2005/8/layout/hProcess4"/>
    <dgm:cxn modelId="{2C524043-C457-432D-AD62-621C09B8AE1B}" type="presParOf" srcId="{A00BDA9A-A067-FF4A-9CD8-1CE73F8D228C}" destId="{883F931B-3D84-FE40-B17D-CBABB459CB55}" srcOrd="2" destOrd="0" presId="urn:microsoft.com/office/officeart/2005/8/layout/hProcess4"/>
    <dgm:cxn modelId="{48060DE8-8D3C-4B5D-8DA0-89C9964E19F6}" type="presParOf" srcId="{A00BDA9A-A067-FF4A-9CD8-1CE73F8D228C}" destId="{23E01D0C-FD02-0C44-809B-6ADC1F245E21}" srcOrd="3" destOrd="0" presId="urn:microsoft.com/office/officeart/2005/8/layout/hProcess4"/>
    <dgm:cxn modelId="{3000BAD2-A06A-4CA2-8735-A9A2841BC6AC}" type="presParOf" srcId="{A00BDA9A-A067-FF4A-9CD8-1CE73F8D228C}" destId="{15611DAF-72E1-4243-8D19-C2A386C9490C}" srcOrd="4" destOrd="0" presId="urn:microsoft.com/office/officeart/2005/8/layout/hProcess4"/>
    <dgm:cxn modelId="{771E9256-B78D-4496-9C93-0D88BEB9FFC7}" type="presParOf" srcId="{F7EC9CA1-61C6-B24A-88FE-17AB3B52151B}" destId="{38593AB6-56E8-7F40-BBAF-C684550EA3A0}" srcOrd="5" destOrd="0" presId="urn:microsoft.com/office/officeart/2005/8/layout/hProcess4"/>
    <dgm:cxn modelId="{5DFC85F4-A38F-486B-8B34-A20FDBA29C51}" type="presParOf" srcId="{F7EC9CA1-61C6-B24A-88FE-17AB3B52151B}" destId="{DBCB9FC3-D7E1-6A49-9E9B-8B6FA645854C}" srcOrd="6" destOrd="0" presId="urn:microsoft.com/office/officeart/2005/8/layout/hProcess4"/>
    <dgm:cxn modelId="{406BADF4-027B-4B07-BE4A-08471860786F}" type="presParOf" srcId="{DBCB9FC3-D7E1-6A49-9E9B-8B6FA645854C}" destId="{4011376F-FF1A-1342-9DC4-BB25625850E8}" srcOrd="0" destOrd="0" presId="urn:microsoft.com/office/officeart/2005/8/layout/hProcess4"/>
    <dgm:cxn modelId="{53D49B4F-2963-40D5-99BD-CAA5325165BE}" type="presParOf" srcId="{DBCB9FC3-D7E1-6A49-9E9B-8B6FA645854C}" destId="{E69D5EE6-C20A-5947-92D6-9DDFA0C1ED38}" srcOrd="1" destOrd="0" presId="urn:microsoft.com/office/officeart/2005/8/layout/hProcess4"/>
    <dgm:cxn modelId="{F7896487-80BB-498D-AD70-33887D040D86}" type="presParOf" srcId="{DBCB9FC3-D7E1-6A49-9E9B-8B6FA645854C}" destId="{601E352C-FA28-B84B-AE7B-88C3846B2229}" srcOrd="2" destOrd="0" presId="urn:microsoft.com/office/officeart/2005/8/layout/hProcess4"/>
    <dgm:cxn modelId="{0F93AC03-BD14-4850-870C-DF43E987CB3A}" type="presParOf" srcId="{DBCB9FC3-D7E1-6A49-9E9B-8B6FA645854C}" destId="{33966D00-3B7A-254D-9DAB-1261DCD460E8}" srcOrd="3" destOrd="0" presId="urn:microsoft.com/office/officeart/2005/8/layout/hProcess4"/>
    <dgm:cxn modelId="{36AE3632-91F8-4730-A865-F1560101DAA6}" type="presParOf" srcId="{DBCB9FC3-D7E1-6A49-9E9B-8B6FA645854C}" destId="{3C51D6A8-2E22-C244-B692-9CB14D76379D}"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CE85F9-416F-F245-8BC0-46F3A15A0C80}" type="doc">
      <dgm:prSet loTypeId="urn:microsoft.com/office/officeart/2005/8/layout/venn1" loCatId="" qsTypeId="urn:microsoft.com/office/officeart/2005/8/quickstyle/simple4" qsCatId="simple" csTypeId="urn:microsoft.com/office/officeart/2005/8/colors/colorful1" csCatId="colorful" phldr="1"/>
      <dgm:spPr/>
    </dgm:pt>
    <dgm:pt modelId="{63FB782A-6C0F-B94E-98A8-381AA4B90943}">
      <dgm:prSet phldrT="[Text]" custT="1"/>
      <dgm:spPr/>
      <dgm:t>
        <a:bodyPr/>
        <a:lstStyle/>
        <a:p>
          <a:r>
            <a:rPr lang="en-US" sz="2800" dirty="0" smtClean="0"/>
            <a:t>MG </a:t>
          </a:r>
        </a:p>
        <a:p>
          <a:r>
            <a:rPr lang="en-US" sz="2800" dirty="0" smtClean="0"/>
            <a:t>43</a:t>
          </a:r>
        </a:p>
        <a:p>
          <a:r>
            <a:rPr lang="en-US" sz="2800" dirty="0" smtClean="0"/>
            <a:t>(15.5%)</a:t>
          </a:r>
          <a:endParaRPr lang="en-US" sz="2800" dirty="0"/>
        </a:p>
      </dgm:t>
    </dgm:pt>
    <dgm:pt modelId="{C3BCFC15-BFC6-344C-BC83-642A7116A484}" type="parTrans" cxnId="{5D4A92AD-53EB-1F44-8352-2476D3CF3F9F}">
      <dgm:prSet/>
      <dgm:spPr/>
      <dgm:t>
        <a:bodyPr/>
        <a:lstStyle/>
        <a:p>
          <a:endParaRPr lang="en-US"/>
        </a:p>
      </dgm:t>
    </dgm:pt>
    <dgm:pt modelId="{91C763FE-D1F8-344D-9F78-806CAEE0857A}" type="sibTrans" cxnId="{5D4A92AD-53EB-1F44-8352-2476D3CF3F9F}">
      <dgm:prSet/>
      <dgm:spPr/>
      <dgm:t>
        <a:bodyPr/>
        <a:lstStyle/>
        <a:p>
          <a:endParaRPr lang="en-US"/>
        </a:p>
      </dgm:t>
    </dgm:pt>
    <dgm:pt modelId="{C52130EB-E6AF-EC4E-AFB0-6FB8BFC74B6B}">
      <dgm:prSet phldrT="[Text]"/>
      <dgm:spPr/>
      <dgm:t>
        <a:bodyPr/>
        <a:lstStyle/>
        <a:p>
          <a:r>
            <a:rPr lang="en-US" dirty="0" smtClean="0"/>
            <a:t>NG</a:t>
          </a:r>
        </a:p>
        <a:p>
          <a:r>
            <a:rPr lang="en-US" dirty="0" smtClean="0"/>
            <a:t>9 </a:t>
          </a:r>
        </a:p>
        <a:p>
          <a:r>
            <a:rPr lang="en-US" dirty="0" smtClean="0"/>
            <a:t>(3.2%)</a:t>
          </a:r>
          <a:endParaRPr lang="en-US" dirty="0"/>
        </a:p>
      </dgm:t>
    </dgm:pt>
    <dgm:pt modelId="{C701A1AD-85DD-E74B-B158-67C5C56B5A01}" type="parTrans" cxnId="{8666F617-FE5D-4E4B-AC6E-D0FEFD3CC885}">
      <dgm:prSet/>
      <dgm:spPr/>
      <dgm:t>
        <a:bodyPr/>
        <a:lstStyle/>
        <a:p>
          <a:endParaRPr lang="en-US"/>
        </a:p>
      </dgm:t>
    </dgm:pt>
    <dgm:pt modelId="{8826C1AB-A131-8941-A80D-5E9BE5AC1325}" type="sibTrans" cxnId="{8666F617-FE5D-4E4B-AC6E-D0FEFD3CC885}">
      <dgm:prSet/>
      <dgm:spPr/>
      <dgm:t>
        <a:bodyPr/>
        <a:lstStyle/>
        <a:p>
          <a:endParaRPr lang="en-US"/>
        </a:p>
      </dgm:t>
    </dgm:pt>
    <dgm:pt modelId="{E66E062E-D59F-FD4D-BC57-3C963C344176}">
      <dgm:prSet phldrT="[Text]" custT="1"/>
      <dgm:spPr/>
      <dgm:t>
        <a:bodyPr/>
        <a:lstStyle/>
        <a:p>
          <a:r>
            <a:rPr lang="en-US" sz="2800" dirty="0" smtClean="0"/>
            <a:t>CT</a:t>
          </a:r>
        </a:p>
        <a:p>
          <a:r>
            <a:rPr lang="en-US" sz="2800" dirty="0" smtClean="0"/>
            <a:t>73 </a:t>
          </a:r>
        </a:p>
        <a:p>
          <a:r>
            <a:rPr lang="en-US" sz="2800" dirty="0" smtClean="0"/>
            <a:t>(26.4%)</a:t>
          </a:r>
          <a:endParaRPr lang="en-US" sz="2800" dirty="0"/>
        </a:p>
      </dgm:t>
    </dgm:pt>
    <dgm:pt modelId="{D40933B4-1237-2E4E-914C-0A4A8E56138D}" type="parTrans" cxnId="{96C14132-590A-D04B-B8C2-935A15CD59A8}">
      <dgm:prSet/>
      <dgm:spPr/>
      <dgm:t>
        <a:bodyPr/>
        <a:lstStyle/>
        <a:p>
          <a:endParaRPr lang="en-US"/>
        </a:p>
      </dgm:t>
    </dgm:pt>
    <dgm:pt modelId="{4FCFD98B-8F35-584A-8EA1-F213A9AA6615}" type="sibTrans" cxnId="{96C14132-590A-D04B-B8C2-935A15CD59A8}">
      <dgm:prSet/>
      <dgm:spPr/>
      <dgm:t>
        <a:bodyPr/>
        <a:lstStyle/>
        <a:p>
          <a:endParaRPr lang="en-US"/>
        </a:p>
      </dgm:t>
    </dgm:pt>
    <dgm:pt modelId="{D4DB6857-E285-3B43-9057-8B3F8C6F8E42}" type="pres">
      <dgm:prSet presAssocID="{6ECE85F9-416F-F245-8BC0-46F3A15A0C80}" presName="compositeShape" presStyleCnt="0">
        <dgm:presLayoutVars>
          <dgm:chMax val="7"/>
          <dgm:dir/>
          <dgm:resizeHandles val="exact"/>
        </dgm:presLayoutVars>
      </dgm:prSet>
      <dgm:spPr/>
    </dgm:pt>
    <dgm:pt modelId="{2DE0A584-E639-204C-B647-BB1175B3065E}" type="pres">
      <dgm:prSet presAssocID="{63FB782A-6C0F-B94E-98A8-381AA4B90943}" presName="circ1" presStyleLbl="vennNode1" presStyleIdx="0" presStyleCnt="3" custScaleX="154560" custScaleY="154559" custLinFactNeighborX="1266" custLinFactNeighborY="29152"/>
      <dgm:spPr/>
      <dgm:t>
        <a:bodyPr/>
        <a:lstStyle/>
        <a:p>
          <a:endParaRPr lang="en-US"/>
        </a:p>
      </dgm:t>
    </dgm:pt>
    <dgm:pt modelId="{923473D9-AC8E-244B-9744-E1CB37CDDB6B}" type="pres">
      <dgm:prSet presAssocID="{63FB782A-6C0F-B94E-98A8-381AA4B90943}" presName="circ1Tx" presStyleLbl="revTx" presStyleIdx="0" presStyleCnt="0">
        <dgm:presLayoutVars>
          <dgm:chMax val="0"/>
          <dgm:chPref val="0"/>
          <dgm:bulletEnabled val="1"/>
        </dgm:presLayoutVars>
      </dgm:prSet>
      <dgm:spPr/>
      <dgm:t>
        <a:bodyPr/>
        <a:lstStyle/>
        <a:p>
          <a:endParaRPr lang="en-US"/>
        </a:p>
      </dgm:t>
    </dgm:pt>
    <dgm:pt modelId="{8BCA8702-3A0C-F344-9208-0B486E7B7485}" type="pres">
      <dgm:prSet presAssocID="{C52130EB-E6AF-EC4E-AFB0-6FB8BFC74B6B}" presName="circ2" presStyleLbl="vennNode1" presStyleIdx="1" presStyleCnt="3" custScaleX="151753" custScaleY="154520" custLinFactNeighborX="94018" custLinFactNeighborY="-35492"/>
      <dgm:spPr/>
      <dgm:t>
        <a:bodyPr/>
        <a:lstStyle/>
        <a:p>
          <a:endParaRPr lang="en-US"/>
        </a:p>
      </dgm:t>
    </dgm:pt>
    <dgm:pt modelId="{5A0A7C04-A618-1743-A730-6EA313621CDD}" type="pres">
      <dgm:prSet presAssocID="{C52130EB-E6AF-EC4E-AFB0-6FB8BFC74B6B}" presName="circ2Tx" presStyleLbl="revTx" presStyleIdx="0" presStyleCnt="0">
        <dgm:presLayoutVars>
          <dgm:chMax val="0"/>
          <dgm:chPref val="0"/>
          <dgm:bulletEnabled val="1"/>
        </dgm:presLayoutVars>
      </dgm:prSet>
      <dgm:spPr/>
      <dgm:t>
        <a:bodyPr/>
        <a:lstStyle/>
        <a:p>
          <a:endParaRPr lang="en-US"/>
        </a:p>
      </dgm:t>
    </dgm:pt>
    <dgm:pt modelId="{3DF47F12-03B2-6544-A0C3-434EC21FD054}" type="pres">
      <dgm:prSet presAssocID="{E66E062E-D59F-FD4D-BC57-3C963C344176}" presName="circ3" presStyleLbl="vennNode1" presStyleIdx="2" presStyleCnt="3" custScaleX="162647" custScaleY="155564" custLinFactNeighborX="-95998" custLinFactNeighborY="-36381"/>
      <dgm:spPr/>
      <dgm:t>
        <a:bodyPr/>
        <a:lstStyle/>
        <a:p>
          <a:endParaRPr lang="en-US"/>
        </a:p>
      </dgm:t>
    </dgm:pt>
    <dgm:pt modelId="{C0D9C912-4443-844F-AC8C-7880A50989C0}" type="pres">
      <dgm:prSet presAssocID="{E66E062E-D59F-FD4D-BC57-3C963C344176}" presName="circ3Tx" presStyleLbl="revTx" presStyleIdx="0" presStyleCnt="0">
        <dgm:presLayoutVars>
          <dgm:chMax val="0"/>
          <dgm:chPref val="0"/>
          <dgm:bulletEnabled val="1"/>
        </dgm:presLayoutVars>
      </dgm:prSet>
      <dgm:spPr/>
      <dgm:t>
        <a:bodyPr/>
        <a:lstStyle/>
        <a:p>
          <a:endParaRPr lang="en-US"/>
        </a:p>
      </dgm:t>
    </dgm:pt>
  </dgm:ptLst>
  <dgm:cxnLst>
    <dgm:cxn modelId="{B9A0C328-FFFB-44F8-9EE2-DF87EDA2BB0E}" type="presOf" srcId="{63FB782A-6C0F-B94E-98A8-381AA4B90943}" destId="{2DE0A584-E639-204C-B647-BB1175B3065E}" srcOrd="0" destOrd="0" presId="urn:microsoft.com/office/officeart/2005/8/layout/venn1"/>
    <dgm:cxn modelId="{FB376B41-0AEE-46E2-AA11-213230537CD1}" type="presOf" srcId="{C52130EB-E6AF-EC4E-AFB0-6FB8BFC74B6B}" destId="{8BCA8702-3A0C-F344-9208-0B486E7B7485}" srcOrd="0" destOrd="0" presId="urn:microsoft.com/office/officeart/2005/8/layout/venn1"/>
    <dgm:cxn modelId="{96C14132-590A-D04B-B8C2-935A15CD59A8}" srcId="{6ECE85F9-416F-F245-8BC0-46F3A15A0C80}" destId="{E66E062E-D59F-FD4D-BC57-3C963C344176}" srcOrd="2" destOrd="0" parTransId="{D40933B4-1237-2E4E-914C-0A4A8E56138D}" sibTransId="{4FCFD98B-8F35-584A-8EA1-F213A9AA6615}"/>
    <dgm:cxn modelId="{AFFEA768-228C-47AF-B70D-804A7181DD3C}" type="presOf" srcId="{C52130EB-E6AF-EC4E-AFB0-6FB8BFC74B6B}" destId="{5A0A7C04-A618-1743-A730-6EA313621CDD}" srcOrd="1" destOrd="0" presId="urn:microsoft.com/office/officeart/2005/8/layout/venn1"/>
    <dgm:cxn modelId="{74B6F79B-5AAC-421A-A6AA-BC68971D8078}" type="presOf" srcId="{E66E062E-D59F-FD4D-BC57-3C963C344176}" destId="{C0D9C912-4443-844F-AC8C-7880A50989C0}" srcOrd="1" destOrd="0" presId="urn:microsoft.com/office/officeart/2005/8/layout/venn1"/>
    <dgm:cxn modelId="{8666F617-FE5D-4E4B-AC6E-D0FEFD3CC885}" srcId="{6ECE85F9-416F-F245-8BC0-46F3A15A0C80}" destId="{C52130EB-E6AF-EC4E-AFB0-6FB8BFC74B6B}" srcOrd="1" destOrd="0" parTransId="{C701A1AD-85DD-E74B-B158-67C5C56B5A01}" sibTransId="{8826C1AB-A131-8941-A80D-5E9BE5AC1325}"/>
    <dgm:cxn modelId="{5D4A92AD-53EB-1F44-8352-2476D3CF3F9F}" srcId="{6ECE85F9-416F-F245-8BC0-46F3A15A0C80}" destId="{63FB782A-6C0F-B94E-98A8-381AA4B90943}" srcOrd="0" destOrd="0" parTransId="{C3BCFC15-BFC6-344C-BC83-642A7116A484}" sibTransId="{91C763FE-D1F8-344D-9F78-806CAEE0857A}"/>
    <dgm:cxn modelId="{B817EBBF-87D4-45F4-BC9F-8381F3856ABD}" type="presOf" srcId="{6ECE85F9-416F-F245-8BC0-46F3A15A0C80}" destId="{D4DB6857-E285-3B43-9057-8B3F8C6F8E42}" srcOrd="0" destOrd="0" presId="urn:microsoft.com/office/officeart/2005/8/layout/venn1"/>
    <dgm:cxn modelId="{52B8E45A-497D-48B7-B24D-555A3EF0DCE8}" type="presOf" srcId="{E66E062E-D59F-FD4D-BC57-3C963C344176}" destId="{3DF47F12-03B2-6544-A0C3-434EC21FD054}" srcOrd="0" destOrd="0" presId="urn:microsoft.com/office/officeart/2005/8/layout/venn1"/>
    <dgm:cxn modelId="{6837EE8D-42DD-45CA-92E2-2AEFC9505182}" type="presOf" srcId="{63FB782A-6C0F-B94E-98A8-381AA4B90943}" destId="{923473D9-AC8E-244B-9744-E1CB37CDDB6B}" srcOrd="1" destOrd="0" presId="urn:microsoft.com/office/officeart/2005/8/layout/venn1"/>
    <dgm:cxn modelId="{8F28C80D-6BAE-437A-9312-696A02531E81}" type="presParOf" srcId="{D4DB6857-E285-3B43-9057-8B3F8C6F8E42}" destId="{2DE0A584-E639-204C-B647-BB1175B3065E}" srcOrd="0" destOrd="0" presId="urn:microsoft.com/office/officeart/2005/8/layout/venn1"/>
    <dgm:cxn modelId="{0DC6ECA4-E53F-4D56-BF5B-CBF3A4572614}" type="presParOf" srcId="{D4DB6857-E285-3B43-9057-8B3F8C6F8E42}" destId="{923473D9-AC8E-244B-9744-E1CB37CDDB6B}" srcOrd="1" destOrd="0" presId="urn:microsoft.com/office/officeart/2005/8/layout/venn1"/>
    <dgm:cxn modelId="{4B33B4C3-26B0-4425-9134-BB216D942796}" type="presParOf" srcId="{D4DB6857-E285-3B43-9057-8B3F8C6F8E42}" destId="{8BCA8702-3A0C-F344-9208-0B486E7B7485}" srcOrd="2" destOrd="0" presId="urn:microsoft.com/office/officeart/2005/8/layout/venn1"/>
    <dgm:cxn modelId="{40066F26-262D-48EA-91CF-F0539C089EDF}" type="presParOf" srcId="{D4DB6857-E285-3B43-9057-8B3F8C6F8E42}" destId="{5A0A7C04-A618-1743-A730-6EA313621CDD}" srcOrd="3" destOrd="0" presId="urn:microsoft.com/office/officeart/2005/8/layout/venn1"/>
    <dgm:cxn modelId="{20D50E7D-4851-4F1F-A3B8-62F016227D07}" type="presParOf" srcId="{D4DB6857-E285-3B43-9057-8B3F8C6F8E42}" destId="{3DF47F12-03B2-6544-A0C3-434EC21FD054}" srcOrd="4" destOrd="0" presId="urn:microsoft.com/office/officeart/2005/8/layout/venn1"/>
    <dgm:cxn modelId="{209D7FE0-0A87-4D9F-AA6D-B369AFD1117E}" type="presParOf" srcId="{D4DB6857-E285-3B43-9057-8B3F8C6F8E42}" destId="{C0D9C912-4443-844F-AC8C-7880A50989C0}"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CB7BA3-B847-804F-AAA6-B19559B0D5A9}">
      <dsp:nvSpPr>
        <dsp:cNvPr id="0" name=""/>
        <dsp:cNvSpPr/>
      </dsp:nvSpPr>
      <dsp:spPr>
        <a:xfrm>
          <a:off x="0" y="957314"/>
          <a:ext cx="1619804" cy="133600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Symptoms</a:t>
          </a:r>
          <a:endParaRPr lang="en-US" sz="1500" kern="1200" dirty="0"/>
        </a:p>
        <a:p>
          <a:pPr marL="114300" lvl="1" indent="-114300" algn="l" defTabSz="666750">
            <a:lnSpc>
              <a:spcPct val="90000"/>
            </a:lnSpc>
            <a:spcBef>
              <a:spcPct val="0"/>
            </a:spcBef>
            <a:spcAft>
              <a:spcPct val="15000"/>
            </a:spcAft>
            <a:buChar char="••"/>
          </a:pPr>
          <a:r>
            <a:rPr lang="en-US" sz="1500" kern="1200" dirty="0" smtClean="0"/>
            <a:t>Microscopy</a:t>
          </a:r>
          <a:endParaRPr lang="en-US" sz="1500" kern="1200" dirty="0"/>
        </a:p>
        <a:p>
          <a:pPr marL="114300" lvl="1" indent="-114300" algn="l" defTabSz="666750">
            <a:lnSpc>
              <a:spcPct val="90000"/>
            </a:lnSpc>
            <a:spcBef>
              <a:spcPct val="0"/>
            </a:spcBef>
            <a:spcAft>
              <a:spcPct val="15000"/>
            </a:spcAft>
            <a:buChar char="••"/>
          </a:pPr>
          <a:r>
            <a:rPr lang="en-US" sz="1500" kern="1200" dirty="0" smtClean="0"/>
            <a:t>NSU diagnosis</a:t>
          </a:r>
          <a:endParaRPr lang="en-US" sz="1500" kern="1200" dirty="0"/>
        </a:p>
      </dsp:txBody>
      <dsp:txXfrm>
        <a:off x="30745" y="988059"/>
        <a:ext cx="1558314" cy="988224"/>
      </dsp:txXfrm>
    </dsp:sp>
    <dsp:sp modelId="{30313A06-5590-A144-9E7F-90CB22F38DDE}">
      <dsp:nvSpPr>
        <dsp:cNvPr id="0" name=""/>
        <dsp:cNvSpPr/>
      </dsp:nvSpPr>
      <dsp:spPr>
        <a:xfrm rot="21063762">
          <a:off x="1079632" y="1531317"/>
          <a:ext cx="2123401" cy="2121640"/>
        </a:xfrm>
        <a:prstGeom prst="leftCircularArrow">
          <a:avLst>
            <a:gd name="adj1" fmla="val 2845"/>
            <a:gd name="adj2" fmla="val 347594"/>
            <a:gd name="adj3" fmla="val 2148287"/>
            <a:gd name="adj4" fmla="val 9049671"/>
            <a:gd name="adj5" fmla="val 3319"/>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E365790-2194-BA4A-B946-1E06A45F28A5}">
      <dsp:nvSpPr>
        <dsp:cNvPr id="0" name=""/>
        <dsp:cNvSpPr/>
      </dsp:nvSpPr>
      <dsp:spPr>
        <a:xfrm>
          <a:off x="144020" y="1965426"/>
          <a:ext cx="2256294" cy="1111916"/>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t>Doxycycline 100mg BD for 7 days</a:t>
          </a:r>
        </a:p>
        <a:p>
          <a:pPr lvl="0" algn="ctr" defTabSz="622300">
            <a:lnSpc>
              <a:spcPct val="90000"/>
            </a:lnSpc>
            <a:spcBef>
              <a:spcPct val="0"/>
            </a:spcBef>
            <a:spcAft>
              <a:spcPct val="35000"/>
            </a:spcAft>
          </a:pPr>
          <a:r>
            <a:rPr lang="en-US" sz="1400" kern="1200" dirty="0" smtClean="0"/>
            <a:t>Test FVU for CT, NG and MG </a:t>
          </a:r>
          <a:endParaRPr lang="en-US" sz="1400" kern="1200" dirty="0"/>
        </a:p>
      </dsp:txBody>
      <dsp:txXfrm>
        <a:off x="176587" y="1997993"/>
        <a:ext cx="2191160" cy="1046782"/>
      </dsp:txXfrm>
    </dsp:sp>
    <dsp:sp modelId="{F5B9620C-BF72-6B4E-983B-7347BE50C116}">
      <dsp:nvSpPr>
        <dsp:cNvPr id="0" name=""/>
        <dsp:cNvSpPr/>
      </dsp:nvSpPr>
      <dsp:spPr>
        <a:xfrm>
          <a:off x="2544353" y="1467738"/>
          <a:ext cx="1619804" cy="133600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MG detected</a:t>
          </a:r>
          <a:endParaRPr lang="en-US" sz="1500" kern="1200" dirty="0"/>
        </a:p>
        <a:p>
          <a:pPr marL="114300" lvl="1" indent="-114300" algn="l" defTabSz="666750">
            <a:lnSpc>
              <a:spcPct val="90000"/>
            </a:lnSpc>
            <a:spcBef>
              <a:spcPct val="0"/>
            </a:spcBef>
            <a:spcAft>
              <a:spcPct val="15000"/>
            </a:spcAft>
            <a:buChar char="••"/>
          </a:pPr>
          <a:r>
            <a:rPr lang="en-US" sz="1500" kern="1200" dirty="0" smtClean="0"/>
            <a:t>Recall Patient to clinic</a:t>
          </a:r>
          <a:endParaRPr lang="en-US" sz="1500" kern="1200" dirty="0"/>
        </a:p>
      </dsp:txBody>
      <dsp:txXfrm>
        <a:off x="2575098" y="1784769"/>
        <a:ext cx="1558314" cy="988224"/>
      </dsp:txXfrm>
    </dsp:sp>
    <dsp:sp modelId="{EEC46FE0-E819-3B4C-9835-3D4111F9E3B4}">
      <dsp:nvSpPr>
        <dsp:cNvPr id="0" name=""/>
        <dsp:cNvSpPr/>
      </dsp:nvSpPr>
      <dsp:spPr>
        <a:xfrm rot="515449">
          <a:off x="3076931" y="208084"/>
          <a:ext cx="2321732" cy="2321732"/>
        </a:xfrm>
        <a:prstGeom prst="circularArrow">
          <a:avLst>
            <a:gd name="adj1" fmla="val 2600"/>
            <a:gd name="adj2" fmla="val 315826"/>
            <a:gd name="adj3" fmla="val 20114814"/>
            <a:gd name="adj4" fmla="val 13181662"/>
            <a:gd name="adj5" fmla="val 3033"/>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D9D0738-CE5A-BE49-B63E-E421CDA8BA84}">
      <dsp:nvSpPr>
        <dsp:cNvPr id="0" name=""/>
        <dsp:cNvSpPr/>
      </dsp:nvSpPr>
      <dsp:spPr>
        <a:xfrm>
          <a:off x="2736310" y="669281"/>
          <a:ext cx="1317124" cy="98752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smtClean="0"/>
            <a:t>Treat with azithromycin 500mg stat and 250mg od for 4 days</a:t>
          </a:r>
          <a:endParaRPr lang="en-US" sz="1200" kern="1200" dirty="0"/>
        </a:p>
      </dsp:txBody>
      <dsp:txXfrm>
        <a:off x="2765234" y="698205"/>
        <a:ext cx="1259276" cy="929677"/>
      </dsp:txXfrm>
    </dsp:sp>
    <dsp:sp modelId="{9B68842A-44B0-2942-88B2-86E6D2366192}">
      <dsp:nvSpPr>
        <dsp:cNvPr id="0" name=""/>
        <dsp:cNvSpPr/>
      </dsp:nvSpPr>
      <dsp:spPr>
        <a:xfrm>
          <a:off x="4631581" y="1289753"/>
          <a:ext cx="1619804" cy="133600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Abstinence</a:t>
          </a:r>
          <a:endParaRPr lang="en-US" sz="1500" kern="1200" dirty="0"/>
        </a:p>
        <a:p>
          <a:pPr marL="114300" lvl="1" indent="-114300" algn="l" defTabSz="666750">
            <a:lnSpc>
              <a:spcPct val="90000"/>
            </a:lnSpc>
            <a:spcBef>
              <a:spcPct val="0"/>
            </a:spcBef>
            <a:spcAft>
              <a:spcPct val="15000"/>
            </a:spcAft>
            <a:buChar char="••"/>
          </a:pPr>
          <a:r>
            <a:rPr lang="en-US" sz="1500" kern="1200" dirty="0" smtClean="0"/>
            <a:t>Partner notification</a:t>
          </a:r>
          <a:endParaRPr lang="en-US" sz="1500" kern="1200" dirty="0"/>
        </a:p>
      </dsp:txBody>
      <dsp:txXfrm>
        <a:off x="4662326" y="1320498"/>
        <a:ext cx="1558314" cy="988224"/>
      </dsp:txXfrm>
    </dsp:sp>
    <dsp:sp modelId="{38593AB6-56E8-7F40-BBAF-C684550EA3A0}">
      <dsp:nvSpPr>
        <dsp:cNvPr id="0" name=""/>
        <dsp:cNvSpPr/>
      </dsp:nvSpPr>
      <dsp:spPr>
        <a:xfrm rot="21054450">
          <a:off x="5621440" y="1766862"/>
          <a:ext cx="2086662" cy="2086662"/>
        </a:xfrm>
        <a:prstGeom prst="leftCircularArrow">
          <a:avLst>
            <a:gd name="adj1" fmla="val 2893"/>
            <a:gd name="adj2" fmla="val 353816"/>
            <a:gd name="adj3" fmla="val 2785494"/>
            <a:gd name="adj4" fmla="val 9680657"/>
            <a:gd name="adj5" fmla="val 3375"/>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3E01D0C-FD02-0C44-809B-6ADC1F245E21}">
      <dsp:nvSpPr>
        <dsp:cNvPr id="0" name=""/>
        <dsp:cNvSpPr/>
      </dsp:nvSpPr>
      <dsp:spPr>
        <a:xfrm>
          <a:off x="4968558" y="2253458"/>
          <a:ext cx="1539318" cy="86955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sz="1600" kern="1200" dirty="0" smtClean="0"/>
            <a:t>Test of Cure in 4 weeks</a:t>
          </a:r>
          <a:endParaRPr lang="en-US" sz="1600" kern="1200" dirty="0"/>
        </a:p>
      </dsp:txBody>
      <dsp:txXfrm>
        <a:off x="4994026" y="2278926"/>
        <a:ext cx="1488382" cy="818622"/>
      </dsp:txXfrm>
    </dsp:sp>
    <dsp:sp modelId="{E69D5EE6-C20A-5947-92D6-9DDFA0C1ED38}">
      <dsp:nvSpPr>
        <dsp:cNvPr id="0" name=""/>
        <dsp:cNvSpPr/>
      </dsp:nvSpPr>
      <dsp:spPr>
        <a:xfrm>
          <a:off x="6949147" y="1713235"/>
          <a:ext cx="1619804" cy="155320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Positive Test of Cure </a:t>
          </a:r>
          <a:endParaRPr lang="en-US" sz="1500" kern="1200" dirty="0"/>
        </a:p>
        <a:p>
          <a:pPr marL="114300" lvl="1" indent="-114300" algn="l" defTabSz="666750">
            <a:lnSpc>
              <a:spcPct val="90000"/>
            </a:lnSpc>
            <a:spcBef>
              <a:spcPct val="0"/>
            </a:spcBef>
            <a:spcAft>
              <a:spcPct val="15000"/>
            </a:spcAft>
            <a:buChar char="••"/>
          </a:pPr>
          <a:r>
            <a:rPr lang="en-US" sz="1500" kern="1200" dirty="0" smtClean="0"/>
            <a:t>Determine</a:t>
          </a:r>
          <a:r>
            <a:rPr lang="en-US" sz="1500" kern="1200" baseline="0" dirty="0" smtClean="0"/>
            <a:t> whether</a:t>
          </a:r>
          <a:r>
            <a:rPr lang="en-US" sz="1500" kern="1200" dirty="0" smtClean="0"/>
            <a:t> risk of reinfection</a:t>
          </a:r>
          <a:endParaRPr lang="en-US" sz="1500" kern="1200" dirty="0"/>
        </a:p>
      </dsp:txBody>
      <dsp:txXfrm>
        <a:off x="6984891" y="2081809"/>
        <a:ext cx="1548316" cy="1148889"/>
      </dsp:txXfrm>
    </dsp:sp>
    <dsp:sp modelId="{33966D00-3B7A-254D-9DAB-1261DCD460E8}">
      <dsp:nvSpPr>
        <dsp:cNvPr id="0" name=""/>
        <dsp:cNvSpPr/>
      </dsp:nvSpPr>
      <dsp:spPr>
        <a:xfrm>
          <a:off x="7380058" y="872434"/>
          <a:ext cx="1188893" cy="1120677"/>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t>Treat with </a:t>
          </a:r>
          <a:r>
            <a:rPr lang="en-US" sz="1400" kern="1200" dirty="0" err="1" smtClean="0"/>
            <a:t>Moxifloxacin</a:t>
          </a:r>
          <a:r>
            <a:rPr lang="en-US" sz="1400" kern="1200" dirty="0" smtClean="0"/>
            <a:t> 400mg od for </a:t>
          </a:r>
          <a:r>
            <a:rPr lang="en-US" sz="1400" kern="1200" baseline="0" dirty="0" smtClean="0"/>
            <a:t>10 days</a:t>
          </a:r>
          <a:endParaRPr lang="en-US" sz="1400" kern="1200" dirty="0"/>
        </a:p>
      </dsp:txBody>
      <dsp:txXfrm>
        <a:off x="7412882" y="905258"/>
        <a:ext cx="1123245" cy="10550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E0A584-E639-204C-B647-BB1175B3065E}">
      <dsp:nvSpPr>
        <dsp:cNvPr id="0" name=""/>
        <dsp:cNvSpPr/>
      </dsp:nvSpPr>
      <dsp:spPr>
        <a:xfrm>
          <a:off x="2669790" y="127259"/>
          <a:ext cx="3047335" cy="3047315"/>
        </a:xfrm>
        <a:prstGeom prst="ellipse">
          <a:avLst/>
        </a:prstGeom>
        <a:gradFill rotWithShape="0">
          <a:gsLst>
            <a:gs pos="0">
              <a:schemeClr val="accent2">
                <a:alpha val="50000"/>
                <a:hueOff val="0"/>
                <a:satOff val="0"/>
                <a:lumOff val="0"/>
                <a:alphaOff val="0"/>
                <a:shade val="51000"/>
                <a:satMod val="130000"/>
              </a:schemeClr>
            </a:gs>
            <a:gs pos="80000">
              <a:schemeClr val="accent2">
                <a:alpha val="50000"/>
                <a:hueOff val="0"/>
                <a:satOff val="0"/>
                <a:lumOff val="0"/>
                <a:alphaOff val="0"/>
                <a:shade val="93000"/>
                <a:satMod val="130000"/>
              </a:schemeClr>
            </a:gs>
            <a:gs pos="100000">
              <a:schemeClr val="accent2">
                <a:alpha val="50000"/>
                <a:hueOff val="0"/>
                <a:satOff val="0"/>
                <a:lumOff val="0"/>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en-US" sz="2800" kern="1200" dirty="0" smtClean="0"/>
            <a:t>MG </a:t>
          </a:r>
        </a:p>
        <a:p>
          <a:pPr lvl="0" algn="ctr" defTabSz="1244600">
            <a:lnSpc>
              <a:spcPct val="90000"/>
            </a:lnSpc>
            <a:spcBef>
              <a:spcPct val="0"/>
            </a:spcBef>
            <a:spcAft>
              <a:spcPct val="35000"/>
            </a:spcAft>
          </a:pPr>
          <a:r>
            <a:rPr lang="en-US" sz="2800" kern="1200" dirty="0" smtClean="0"/>
            <a:t>43</a:t>
          </a:r>
        </a:p>
        <a:p>
          <a:pPr lvl="0" algn="ctr" defTabSz="1244600">
            <a:lnSpc>
              <a:spcPct val="90000"/>
            </a:lnSpc>
            <a:spcBef>
              <a:spcPct val="0"/>
            </a:spcBef>
            <a:spcAft>
              <a:spcPct val="35000"/>
            </a:spcAft>
          </a:pPr>
          <a:r>
            <a:rPr lang="en-US" sz="2800" kern="1200" dirty="0" smtClean="0"/>
            <a:t>(15.5%)</a:t>
          </a:r>
          <a:endParaRPr lang="en-US" sz="2800" kern="1200" dirty="0"/>
        </a:p>
      </dsp:txBody>
      <dsp:txXfrm>
        <a:off x="3076101" y="660540"/>
        <a:ext cx="2234712" cy="1371292"/>
      </dsp:txXfrm>
    </dsp:sp>
    <dsp:sp modelId="{8BCA8702-3A0C-F344-9208-0B486E7B7485}">
      <dsp:nvSpPr>
        <dsp:cNvPr id="0" name=""/>
        <dsp:cNvSpPr/>
      </dsp:nvSpPr>
      <dsp:spPr>
        <a:xfrm>
          <a:off x="5237604" y="85372"/>
          <a:ext cx="2991992" cy="3046546"/>
        </a:xfrm>
        <a:prstGeom prst="ellipse">
          <a:avLst/>
        </a:prstGeom>
        <a:gradFill rotWithShape="0">
          <a:gsLst>
            <a:gs pos="0">
              <a:schemeClr val="accent3">
                <a:alpha val="50000"/>
                <a:hueOff val="0"/>
                <a:satOff val="0"/>
                <a:lumOff val="0"/>
                <a:alphaOff val="0"/>
                <a:shade val="51000"/>
                <a:satMod val="130000"/>
              </a:schemeClr>
            </a:gs>
            <a:gs pos="80000">
              <a:schemeClr val="accent3">
                <a:alpha val="50000"/>
                <a:hueOff val="0"/>
                <a:satOff val="0"/>
                <a:lumOff val="0"/>
                <a:alphaOff val="0"/>
                <a:shade val="93000"/>
                <a:satMod val="130000"/>
              </a:schemeClr>
            </a:gs>
            <a:gs pos="100000">
              <a:schemeClr val="accent3">
                <a:alpha val="50000"/>
                <a:hueOff val="0"/>
                <a:satOff val="0"/>
                <a:lumOff val="0"/>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77950">
            <a:lnSpc>
              <a:spcPct val="90000"/>
            </a:lnSpc>
            <a:spcBef>
              <a:spcPct val="0"/>
            </a:spcBef>
            <a:spcAft>
              <a:spcPct val="35000"/>
            </a:spcAft>
          </a:pPr>
          <a:r>
            <a:rPr lang="en-US" sz="3100" kern="1200" dirty="0" smtClean="0"/>
            <a:t>NG</a:t>
          </a:r>
        </a:p>
        <a:p>
          <a:pPr lvl="0" algn="ctr" defTabSz="1377950">
            <a:lnSpc>
              <a:spcPct val="90000"/>
            </a:lnSpc>
            <a:spcBef>
              <a:spcPct val="0"/>
            </a:spcBef>
            <a:spcAft>
              <a:spcPct val="35000"/>
            </a:spcAft>
          </a:pPr>
          <a:r>
            <a:rPr lang="en-US" sz="3100" kern="1200" dirty="0" smtClean="0"/>
            <a:t>9 </a:t>
          </a:r>
        </a:p>
        <a:p>
          <a:pPr lvl="0" algn="ctr" defTabSz="1377950">
            <a:lnSpc>
              <a:spcPct val="90000"/>
            </a:lnSpc>
            <a:spcBef>
              <a:spcPct val="0"/>
            </a:spcBef>
            <a:spcAft>
              <a:spcPct val="35000"/>
            </a:spcAft>
          </a:pPr>
          <a:r>
            <a:rPr lang="en-US" sz="3100" kern="1200" dirty="0" smtClean="0"/>
            <a:t>(3.2%)</a:t>
          </a:r>
          <a:endParaRPr lang="en-US" sz="3100" kern="1200" dirty="0"/>
        </a:p>
      </dsp:txBody>
      <dsp:txXfrm>
        <a:off x="6152655" y="872397"/>
        <a:ext cx="1795195" cy="1675600"/>
      </dsp:txXfrm>
    </dsp:sp>
    <dsp:sp modelId="{3DF47F12-03B2-6544-A0C3-434EC21FD054}">
      <dsp:nvSpPr>
        <dsp:cNvPr id="0" name=""/>
        <dsp:cNvSpPr/>
      </dsp:nvSpPr>
      <dsp:spPr>
        <a:xfrm>
          <a:off x="0" y="57553"/>
          <a:ext cx="3206780" cy="3067130"/>
        </a:xfrm>
        <a:prstGeom prst="ellipse">
          <a:avLst/>
        </a:prstGeom>
        <a:gradFill rotWithShape="0">
          <a:gsLst>
            <a:gs pos="0">
              <a:schemeClr val="accent4">
                <a:alpha val="50000"/>
                <a:hueOff val="0"/>
                <a:satOff val="0"/>
                <a:lumOff val="0"/>
                <a:alphaOff val="0"/>
                <a:shade val="51000"/>
                <a:satMod val="130000"/>
              </a:schemeClr>
            </a:gs>
            <a:gs pos="80000">
              <a:schemeClr val="accent4">
                <a:alpha val="50000"/>
                <a:hueOff val="0"/>
                <a:satOff val="0"/>
                <a:lumOff val="0"/>
                <a:alphaOff val="0"/>
                <a:shade val="93000"/>
                <a:satMod val="130000"/>
              </a:schemeClr>
            </a:gs>
            <a:gs pos="100000">
              <a:schemeClr val="accent4">
                <a:alpha val="50000"/>
                <a:hueOff val="0"/>
                <a:satOff val="0"/>
                <a:lumOff val="0"/>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en-US" sz="2800" kern="1200" dirty="0" smtClean="0"/>
            <a:t>CT</a:t>
          </a:r>
        </a:p>
        <a:p>
          <a:pPr lvl="0" algn="ctr" defTabSz="1244600">
            <a:lnSpc>
              <a:spcPct val="90000"/>
            </a:lnSpc>
            <a:spcBef>
              <a:spcPct val="0"/>
            </a:spcBef>
            <a:spcAft>
              <a:spcPct val="35000"/>
            </a:spcAft>
          </a:pPr>
          <a:r>
            <a:rPr lang="en-US" sz="2800" kern="1200" dirty="0" smtClean="0"/>
            <a:t>73 </a:t>
          </a:r>
        </a:p>
        <a:p>
          <a:pPr lvl="0" algn="ctr" defTabSz="1244600">
            <a:lnSpc>
              <a:spcPct val="90000"/>
            </a:lnSpc>
            <a:spcBef>
              <a:spcPct val="0"/>
            </a:spcBef>
            <a:spcAft>
              <a:spcPct val="35000"/>
            </a:spcAft>
          </a:pPr>
          <a:r>
            <a:rPr lang="en-US" sz="2800" kern="1200" dirty="0" smtClean="0"/>
            <a:t>(26.4%)</a:t>
          </a:r>
          <a:endParaRPr lang="en-US" sz="2800" kern="1200" dirty="0"/>
        </a:p>
      </dsp:txBody>
      <dsp:txXfrm>
        <a:off x="301971" y="849895"/>
        <a:ext cx="1924068" cy="168692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E8629D-CD5A-4C49-9CDA-EEAC74C8623D}" type="datetimeFigureOut">
              <a:rPr lang="en-GB" smtClean="0"/>
              <a:t>11/07/2016</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F67B0F-8899-4363-B1FF-1F9166B639AC}" type="slidenum">
              <a:rPr lang="en-GB" smtClean="0"/>
              <a:t>‹#›</a:t>
            </a:fld>
            <a:endParaRPr lang="en-GB"/>
          </a:p>
        </p:txBody>
      </p:sp>
    </p:spTree>
    <p:extLst>
      <p:ext uri="{BB962C8B-B14F-4D97-AF65-F5344CB8AC3E}">
        <p14:creationId xmlns:p14="http://schemas.microsoft.com/office/powerpoint/2010/main" val="2813696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smtClean="0">
                <a:solidFill>
                  <a:schemeClr val="tx1"/>
                </a:solidFill>
                <a:effectLst/>
                <a:latin typeface="+mn-lt"/>
                <a:ea typeface="+mn-ea"/>
                <a:cs typeface="+mn-cs"/>
              </a:rPr>
              <a:t>Good morning, I would like to thank BASHH for the opportunity to present our data.</a:t>
            </a:r>
            <a:endParaRPr lang="en-US" dirty="0"/>
          </a:p>
        </p:txBody>
      </p:sp>
      <p:sp>
        <p:nvSpPr>
          <p:cNvPr id="4" name="Slide Number Placeholder 3"/>
          <p:cNvSpPr>
            <a:spLocks noGrp="1"/>
          </p:cNvSpPr>
          <p:nvPr>
            <p:ph type="sldNum" sz="quarter" idx="10"/>
          </p:nvPr>
        </p:nvSpPr>
        <p:spPr/>
        <p:txBody>
          <a:bodyPr/>
          <a:lstStyle/>
          <a:p>
            <a:fld id="{06890F78-DE90-F14F-B06B-089333C1AF6B}"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3977005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We found the rate of MG to be high, comparable to that of CT and much higher than GC.</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 quarter of men with MG did not return for treatment with longer course azithromycin possibly because their symptoms had improved with 7 days of doxycycline. Whilst some mycoplasma does respond to </a:t>
            </a:r>
            <a:r>
              <a:rPr lang="en-US" sz="1200" kern="1200" dirty="0" err="1" smtClean="0">
                <a:solidFill>
                  <a:schemeClr val="tx1"/>
                </a:solidFill>
                <a:effectLst/>
                <a:latin typeface="+mn-lt"/>
                <a:ea typeface="+mn-ea"/>
                <a:cs typeface="+mn-cs"/>
              </a:rPr>
              <a:t>tetracyclines</a:t>
            </a:r>
            <a:r>
              <a:rPr lang="en-US" sz="1200" kern="1200" dirty="0" smtClean="0">
                <a:solidFill>
                  <a:schemeClr val="tx1"/>
                </a:solidFill>
                <a:effectLst/>
                <a:latin typeface="+mn-lt"/>
                <a:ea typeface="+mn-ea"/>
                <a:cs typeface="+mn-cs"/>
              </a:rPr>
              <a:t>, the efficacy of this drug against MG is poor and clearance of the organism cannot be assumed without performing test of cure.</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Despite a testing pathway designed to avoid treatment failure, 30%</a:t>
            </a:r>
            <a:r>
              <a:rPr lang="en-US" sz="1200" kern="1200" baseline="0" dirty="0" smtClean="0">
                <a:solidFill>
                  <a:schemeClr val="tx1"/>
                </a:solidFill>
                <a:effectLst/>
                <a:latin typeface="+mn-lt"/>
                <a:ea typeface="+mn-ea"/>
                <a:cs typeface="+mn-cs"/>
              </a:rPr>
              <a:t> of all </a:t>
            </a:r>
            <a:r>
              <a:rPr lang="en-US" sz="1200" kern="1200" dirty="0" smtClean="0">
                <a:solidFill>
                  <a:schemeClr val="tx1"/>
                </a:solidFill>
                <a:effectLst/>
                <a:latin typeface="+mn-lt"/>
                <a:ea typeface="+mn-ea"/>
                <a:cs typeface="+mn-cs"/>
              </a:rPr>
              <a:t>tests of cure were positive, the implications for this being that these individuals either already had macrolide resistant MG or were re-infected and therefore at risk of developing subsequent resistance. </a:t>
            </a:r>
            <a:endParaRPr lang="en-US" dirty="0"/>
          </a:p>
        </p:txBody>
      </p:sp>
      <p:sp>
        <p:nvSpPr>
          <p:cNvPr id="4" name="Slide Number Placeholder 3"/>
          <p:cNvSpPr>
            <a:spLocks noGrp="1"/>
          </p:cNvSpPr>
          <p:nvPr>
            <p:ph type="sldNum" sz="quarter" idx="10"/>
          </p:nvPr>
        </p:nvSpPr>
        <p:spPr/>
        <p:txBody>
          <a:bodyPr/>
          <a:lstStyle/>
          <a:p>
            <a:fld id="{06890F78-DE90-F14F-B06B-089333C1AF6B}"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8242767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conclusion, these are the first UK data for routine testing of MG and TOC in a real life setting and will help to inform future testing pathways with the advent of newer assays.</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 have shown that MG is prevalent among men with NSU and recommend that it should be routinely tested for; however the threat of widespread macrolide resistance remains real and there is an urgent need for better diagnostics which will allow for the identification of MG to be accompanied by resistance testing. Antibiotic stewardship  remains a priority and whilst quinolones therapy in the management of MG should be preserved as much as possible, alternatives to single dose azithromycin should be considered in the management of all STIs where possible. </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Thank you very much for listening.</a:t>
            </a:r>
            <a:endParaRPr lang="en-US" b="1" dirty="0"/>
          </a:p>
        </p:txBody>
      </p:sp>
      <p:sp>
        <p:nvSpPr>
          <p:cNvPr id="4" name="Slide Number Placeholder 3"/>
          <p:cNvSpPr>
            <a:spLocks noGrp="1"/>
          </p:cNvSpPr>
          <p:nvPr>
            <p:ph type="sldNum" sz="quarter" idx="10"/>
          </p:nvPr>
        </p:nvSpPr>
        <p:spPr/>
        <p:txBody>
          <a:bodyPr/>
          <a:lstStyle/>
          <a:p>
            <a:fld id="{06890F78-DE90-F14F-B06B-089333C1AF6B}"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5021484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Mycoplasma accounts for between 10-35% of cases of NSU.</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UK, men with NSU are routinely only tested for CT and GC</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is mainly because access to MG testing has historically been poor. Until recently there were no commercially available assays and testing was only available through a reference service using in-house PCRs if NSU was unresponsive to first or second line therapy. However newer assays are imminently available and it is likely that testing will increase significantly in UK over the next few years.</a:t>
            </a:r>
            <a:endParaRPr lang="en-US" dirty="0"/>
          </a:p>
        </p:txBody>
      </p:sp>
      <p:sp>
        <p:nvSpPr>
          <p:cNvPr id="4" name="Slide Number Placeholder 3"/>
          <p:cNvSpPr>
            <a:spLocks noGrp="1"/>
          </p:cNvSpPr>
          <p:nvPr>
            <p:ph type="sldNum" sz="quarter" idx="10"/>
          </p:nvPr>
        </p:nvSpPr>
        <p:spPr/>
        <p:txBody>
          <a:bodyPr/>
          <a:lstStyle/>
          <a:p>
            <a:fld id="{06890F78-DE90-F14F-B06B-089333C1AF6B}"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755912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Other countries already recognize the importance of MG and for example all patients in Denmark are screened; In Australia symptomatic individuals are Other countries have already been testing for MG for many years for example all in Denmark and Australia and there are a number of published studies showing macrolide resistance rates of 40-100%,. </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Yet despite the lack of MG testing and paucity of epidemiological data from the UK, we know from some small studies that rates of macrolide resistance among MG isolates is just as high at around 40%.</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Despite this and the increasing concern around macrolide resistance in other organisms such as GC and syphilis, the treatment of choice in many UK </a:t>
            </a:r>
            <a:r>
              <a:rPr lang="en-US" sz="1200" kern="1200" dirty="0" err="1" smtClean="0">
                <a:solidFill>
                  <a:schemeClr val="tx1"/>
                </a:solidFill>
                <a:effectLst/>
                <a:latin typeface="+mn-lt"/>
                <a:ea typeface="+mn-ea"/>
                <a:cs typeface="+mn-cs"/>
              </a:rPr>
              <a:t>centres</a:t>
            </a:r>
            <a:r>
              <a:rPr lang="en-US" sz="1200" kern="1200" dirty="0" smtClean="0">
                <a:solidFill>
                  <a:schemeClr val="tx1"/>
                </a:solidFill>
                <a:effectLst/>
                <a:latin typeface="+mn-lt"/>
                <a:ea typeface="+mn-ea"/>
                <a:cs typeface="+mn-cs"/>
              </a:rPr>
              <a:t> for NSU remains a single dose of Azithromycin. Interestingly Sweden, where first line treatment for NSU is doxycycline, has reported lower rates of resistance of around 10-15%.</a:t>
            </a:r>
            <a:endParaRPr lang="en-US" dirty="0"/>
          </a:p>
        </p:txBody>
      </p:sp>
      <p:sp>
        <p:nvSpPr>
          <p:cNvPr id="4" name="Slide Number Placeholder 3"/>
          <p:cNvSpPr>
            <a:spLocks noGrp="1"/>
          </p:cNvSpPr>
          <p:nvPr>
            <p:ph type="sldNum" sz="quarter" idx="10"/>
          </p:nvPr>
        </p:nvSpPr>
        <p:spPr/>
        <p:txBody>
          <a:bodyPr/>
          <a:lstStyle/>
          <a:p>
            <a:fld id="{06890F78-DE90-F14F-B06B-089333C1AF6B}"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2968858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With this is mind we switched our first line treatment of NSU to doxycycline 100mg </a:t>
            </a:r>
            <a:r>
              <a:rPr lang="en-US" sz="1200" kern="1200" dirty="0" err="1" smtClean="0">
                <a:solidFill>
                  <a:schemeClr val="tx1"/>
                </a:solidFill>
                <a:effectLst/>
                <a:latin typeface="+mn-lt"/>
                <a:ea typeface="+mn-ea"/>
                <a:cs typeface="+mn-cs"/>
              </a:rPr>
              <a:t>bd</a:t>
            </a:r>
            <a:r>
              <a:rPr lang="en-US" sz="1200" kern="1200" dirty="0" smtClean="0">
                <a:solidFill>
                  <a:schemeClr val="tx1"/>
                </a:solidFill>
                <a:effectLst/>
                <a:latin typeface="+mn-lt"/>
                <a:ea typeface="+mn-ea"/>
                <a:cs typeface="+mn-cs"/>
              </a:rPr>
              <a:t> for 7 days and began a pilot of routine testing of men with NSU for MG</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 aimed to determine the prevalence of MG among men with NSU and also to measure clearance of infection post treatment, as a proxy for possible resistance.</a:t>
            </a:r>
            <a:r>
              <a:rPr lang="en-GB" dirty="0" smtClean="0">
                <a:effectLst/>
              </a:rPr>
              <a:t> </a:t>
            </a:r>
            <a:endParaRPr lang="en-US" baseline="0" dirty="0" smtClean="0"/>
          </a:p>
        </p:txBody>
      </p:sp>
      <p:sp>
        <p:nvSpPr>
          <p:cNvPr id="4" name="Slide Number Placeholder 3"/>
          <p:cNvSpPr>
            <a:spLocks noGrp="1"/>
          </p:cNvSpPr>
          <p:nvPr>
            <p:ph type="sldNum" sz="quarter" idx="10"/>
          </p:nvPr>
        </p:nvSpPr>
        <p:spPr/>
        <p:txBody>
          <a:bodyPr/>
          <a:lstStyle/>
          <a:p>
            <a:fld id="{06890F78-DE90-F14F-B06B-089333C1AF6B}"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127728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All men with a diagnosis of NSU were eligible for MG testing.</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 diagnosis of NSU was based on symptoms of urethritis and/or the presence of &gt;5 </a:t>
            </a:r>
            <a:r>
              <a:rPr lang="en-US" sz="1200" kern="1200" dirty="0" err="1" smtClean="0">
                <a:solidFill>
                  <a:schemeClr val="tx1"/>
                </a:solidFill>
                <a:effectLst/>
                <a:latin typeface="+mn-lt"/>
                <a:ea typeface="+mn-ea"/>
                <a:cs typeface="+mn-cs"/>
              </a:rPr>
              <a:t>polymorphonuclear</a:t>
            </a:r>
            <a:r>
              <a:rPr lang="en-US" sz="1200" kern="1200" dirty="0" smtClean="0">
                <a:solidFill>
                  <a:schemeClr val="tx1"/>
                </a:solidFill>
                <a:effectLst/>
                <a:latin typeface="+mn-lt"/>
                <a:ea typeface="+mn-ea"/>
                <a:cs typeface="+mn-cs"/>
              </a:rPr>
              <a:t>  lymphocytes/high power field on microscopy of a gram stained urethral smear. </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Men were prescribed doxy 100mg </a:t>
            </a:r>
            <a:r>
              <a:rPr lang="en-US" sz="1200" kern="1200" dirty="0" err="1" smtClean="0">
                <a:solidFill>
                  <a:schemeClr val="tx1"/>
                </a:solidFill>
                <a:effectLst/>
                <a:latin typeface="+mn-lt"/>
                <a:ea typeface="+mn-ea"/>
                <a:cs typeface="+mn-cs"/>
              </a:rPr>
              <a:t>bd</a:t>
            </a:r>
            <a:r>
              <a:rPr lang="en-US" sz="1200" kern="1200" dirty="0" smtClean="0">
                <a:solidFill>
                  <a:schemeClr val="tx1"/>
                </a:solidFill>
                <a:effectLst/>
                <a:latin typeface="+mn-lt"/>
                <a:ea typeface="+mn-ea"/>
                <a:cs typeface="+mn-cs"/>
              </a:rPr>
              <a:t> 7 days unless allergic or intolerant and a FVU sample was tested for CT, GC and MG using the Fast Track Diagnostics urethritis multiplex PCR.</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Men subsequently found to have MG were recalled to clinic and offered treatment with azithromycin 500mg stat followed by 250mg od for 4 days.</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They were advised to abstain from sex for another week and to inform partners of the new diagnosis. </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Patients were invited for test of cure at 4 weeks post treatment and treatment failures were then treated with </a:t>
            </a:r>
            <a:r>
              <a:rPr lang="en-US" sz="1200" kern="1200" dirty="0" err="1" smtClean="0">
                <a:solidFill>
                  <a:schemeClr val="tx1"/>
                </a:solidFill>
                <a:effectLst/>
                <a:latin typeface="+mn-lt"/>
                <a:ea typeface="+mn-ea"/>
                <a:cs typeface="+mn-cs"/>
              </a:rPr>
              <a:t>moxifloxacin</a:t>
            </a:r>
            <a:r>
              <a:rPr lang="en-US" sz="1200" kern="1200" dirty="0" smtClean="0">
                <a:solidFill>
                  <a:schemeClr val="tx1"/>
                </a:solidFill>
                <a:effectLst/>
                <a:latin typeface="+mn-lt"/>
                <a:ea typeface="+mn-ea"/>
                <a:cs typeface="+mn-cs"/>
              </a:rPr>
              <a:t> 400mg PO OD for 10 days.  Following this treatment, men were again invited for TOC</a:t>
            </a:r>
            <a:r>
              <a:rPr lang="en-GB" dirty="0" smtClean="0">
                <a:effectLst/>
              </a:rPr>
              <a:t> </a:t>
            </a:r>
            <a:r>
              <a:rPr lang="en-US" sz="120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06890F78-DE90-F14F-B06B-089333C1AF6B}"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9130364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Between 1</a:t>
            </a:r>
            <a:r>
              <a:rPr lang="en-US" sz="1200" kern="1200" baseline="30000" dirty="0" smtClean="0">
                <a:solidFill>
                  <a:schemeClr val="tx1"/>
                </a:solidFill>
                <a:effectLst/>
                <a:latin typeface="+mn-lt"/>
                <a:ea typeface="+mn-ea"/>
                <a:cs typeface="+mn-cs"/>
              </a:rPr>
              <a:t>st</a:t>
            </a:r>
            <a:r>
              <a:rPr lang="en-US" sz="1200" kern="1200" dirty="0" smtClean="0">
                <a:solidFill>
                  <a:schemeClr val="tx1"/>
                </a:solidFill>
                <a:effectLst/>
                <a:latin typeface="+mn-lt"/>
                <a:ea typeface="+mn-ea"/>
                <a:cs typeface="+mn-cs"/>
              </a:rPr>
              <a:t> Sept 2015 and 1</a:t>
            </a:r>
            <a:r>
              <a:rPr lang="en-US" sz="1200" kern="1200" baseline="30000" dirty="0" smtClean="0">
                <a:solidFill>
                  <a:schemeClr val="tx1"/>
                </a:solidFill>
                <a:effectLst/>
                <a:latin typeface="+mn-lt"/>
                <a:ea typeface="+mn-ea"/>
                <a:cs typeface="+mn-cs"/>
              </a:rPr>
              <a:t>st</a:t>
            </a:r>
            <a:r>
              <a:rPr lang="en-US" sz="1200" kern="1200" dirty="0" smtClean="0">
                <a:solidFill>
                  <a:schemeClr val="tx1"/>
                </a:solidFill>
                <a:effectLst/>
                <a:latin typeface="+mn-lt"/>
                <a:ea typeface="+mn-ea"/>
                <a:cs typeface="+mn-cs"/>
              </a:rPr>
              <a:t> April 2016 we saw 383 men with NSU and tested 277 of them for MG</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majority were white heterosexual men. Most were HIV negative and  median age was 30 years</a:t>
            </a:r>
            <a:endParaRPr lang="en-US" dirty="0"/>
          </a:p>
        </p:txBody>
      </p:sp>
      <p:sp>
        <p:nvSpPr>
          <p:cNvPr id="4" name="Slide Number Placeholder 3"/>
          <p:cNvSpPr>
            <a:spLocks noGrp="1"/>
          </p:cNvSpPr>
          <p:nvPr>
            <p:ph type="sldNum" sz="quarter" idx="10"/>
          </p:nvPr>
        </p:nvSpPr>
        <p:spPr/>
        <p:txBody>
          <a:bodyPr/>
          <a:lstStyle/>
          <a:p>
            <a:fld id="{06890F78-DE90-F14F-B06B-089333C1AF6B}"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1257968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15.5% of men tested</a:t>
            </a:r>
            <a:r>
              <a:rPr lang="en-US" baseline="0" dirty="0" smtClean="0"/>
              <a:t> positive for M gen compared with 26.4% with CT and 3.2% GC. There were 8 men with MG and CT co-infection, and 1 with MG GC co-infection</a:t>
            </a:r>
          </a:p>
          <a:p>
            <a:endParaRPr lang="en-US" dirty="0"/>
          </a:p>
        </p:txBody>
      </p:sp>
      <p:sp>
        <p:nvSpPr>
          <p:cNvPr id="4" name="Slide Number Placeholder 3"/>
          <p:cNvSpPr>
            <a:spLocks noGrp="1"/>
          </p:cNvSpPr>
          <p:nvPr>
            <p:ph type="sldNum" sz="quarter" idx="10"/>
          </p:nvPr>
        </p:nvSpPr>
        <p:spPr/>
        <p:txBody>
          <a:bodyPr/>
          <a:lstStyle/>
          <a:p>
            <a:fld id="{06890F78-DE90-F14F-B06B-089333C1AF6B}"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177973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?Remove slide or say:</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were no significant differences between the MG and non MG urethritis groups in terms of Age, PMLs, Sexual orientation or number of partners in the past 3 months.</a:t>
            </a:r>
            <a:r>
              <a:rPr lang="en-GB" dirty="0" smtClean="0">
                <a:effectLst/>
              </a:rPr>
              <a:t> </a:t>
            </a:r>
          </a:p>
          <a:p>
            <a:endParaRPr lang="en-GB" baseline="0" dirty="0" smtClean="0">
              <a:effectLst/>
            </a:endParaRPr>
          </a:p>
          <a:p>
            <a:endParaRPr lang="en-US" baseline="0" dirty="0" smtClean="0"/>
          </a:p>
        </p:txBody>
      </p:sp>
      <p:sp>
        <p:nvSpPr>
          <p:cNvPr id="4" name="Slide Number Placeholder 3"/>
          <p:cNvSpPr>
            <a:spLocks noGrp="1"/>
          </p:cNvSpPr>
          <p:nvPr>
            <p:ph type="sldNum" sz="quarter" idx="10"/>
          </p:nvPr>
        </p:nvSpPr>
        <p:spPr/>
        <p:txBody>
          <a:bodyPr/>
          <a:lstStyle/>
          <a:p>
            <a:fld id="{06890F78-DE90-F14F-B06B-089333C1AF6B}"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28801844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Of those tested for MG, 233 were given the standard first line treatment of Doxycycline and 43 cases of MG were identified. </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Following recall, 32 </a:t>
            </a:r>
            <a:r>
              <a:rPr lang="en-US" sz="1200" kern="1200" dirty="0" err="1" smtClean="0">
                <a:solidFill>
                  <a:schemeClr val="tx1"/>
                </a:solidFill>
                <a:effectLst/>
                <a:latin typeface="+mn-lt"/>
                <a:ea typeface="+mn-ea"/>
                <a:cs typeface="+mn-cs"/>
              </a:rPr>
              <a:t>reattended</a:t>
            </a:r>
            <a:r>
              <a:rPr lang="en-US" sz="1200" kern="1200" dirty="0" smtClean="0">
                <a:solidFill>
                  <a:schemeClr val="tx1"/>
                </a:solidFill>
                <a:effectLst/>
                <a:latin typeface="+mn-lt"/>
                <a:ea typeface="+mn-ea"/>
                <a:cs typeface="+mn-cs"/>
              </a:rPr>
              <a:t> for a prolonged course of azithromycin.</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23 of those treated returned for TOC and 7 were subsequently found to have positive TOC.</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4 of the seven were re-treated with longer course azithromycin and 3 were given </a:t>
            </a:r>
            <a:r>
              <a:rPr lang="en-US" sz="1200" kern="1200" dirty="0" err="1" smtClean="0">
                <a:solidFill>
                  <a:schemeClr val="tx1"/>
                </a:solidFill>
                <a:effectLst/>
                <a:latin typeface="+mn-lt"/>
                <a:ea typeface="+mn-ea"/>
                <a:cs typeface="+mn-cs"/>
              </a:rPr>
              <a:t>Moxifloxacin</a:t>
            </a:r>
            <a:r>
              <a:rPr lang="en-US" sz="1200" kern="1200" dirty="0" smtClean="0">
                <a:solidFill>
                  <a:schemeClr val="tx1"/>
                </a:solidFill>
                <a:effectLst/>
                <a:latin typeface="+mn-lt"/>
                <a:ea typeface="+mn-ea"/>
                <a:cs typeface="+mn-cs"/>
              </a:rPr>
              <a:t>.</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Further TOC data are unavailable for these 7 individuals  either because they only recently tested and are still awaiting test of cure or because they did not</a:t>
            </a:r>
            <a:r>
              <a:rPr lang="en-US" sz="1200" kern="1200" baseline="0" dirty="0" smtClean="0">
                <a:solidFill>
                  <a:schemeClr val="tx1"/>
                </a:solidFill>
                <a:effectLst/>
                <a:latin typeface="+mn-lt"/>
                <a:ea typeface="+mn-ea"/>
                <a:cs typeface="+mn-cs"/>
              </a:rPr>
              <a:t> return for</a:t>
            </a:r>
            <a:r>
              <a:rPr lang="en-US" sz="1200" kern="1200" dirty="0" smtClean="0">
                <a:solidFill>
                  <a:schemeClr val="tx1"/>
                </a:solidFill>
                <a:effectLst/>
                <a:latin typeface="+mn-lt"/>
                <a:ea typeface="+mn-ea"/>
                <a:cs typeface="+mn-cs"/>
              </a:rPr>
              <a:t> follow up.</a:t>
            </a:r>
            <a:r>
              <a:rPr lang="en-GB" dirty="0" smtClean="0">
                <a:effectLst/>
              </a:rPr>
              <a:t> </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6890F78-DE90-F14F-B06B-089333C1AF6B}"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1252032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slideMaster" Target="../slideMasters/slideMaster3.xml"/><Relationship Id="rId7" Type="http://schemas.openxmlformats.org/officeDocument/2006/relationships/image" Target="../media/image9.png"/><Relationship Id="rId2" Type="http://schemas.openxmlformats.org/officeDocument/2006/relationships/tags" Target="../tags/tag17.xml"/><Relationship Id="rId1" Type="http://schemas.openxmlformats.org/officeDocument/2006/relationships/vmlDrawing" Target="../drawings/vmlDrawing2.vml"/><Relationship Id="rId6" Type="http://schemas.openxmlformats.org/officeDocument/2006/relationships/image" Target="../media/image8.png"/><Relationship Id="rId5" Type="http://schemas.openxmlformats.org/officeDocument/2006/relationships/image" Target="../media/image7.emf"/><Relationship Id="rId4" Type="http://schemas.openxmlformats.org/officeDocument/2006/relationships/oleObject" Target="../embeddings/oleObject2.bin"/></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6553200" y="4767263"/>
            <a:ext cx="2133600" cy="274637"/>
          </a:xfrm>
          <a:prstGeom prst="rect">
            <a:avLst/>
          </a:prstGeom>
        </p:spPr>
        <p:txBody>
          <a:bodyPr/>
          <a:lstStyle/>
          <a:p>
            <a:pPr defTabSz="457200"/>
            <a:fld id="{24D7381B-9E71-0E48-AD4B-6C8B2D964AA8}" type="slidenum">
              <a:rPr lang="en-US" smtClean="0">
                <a:solidFill>
                  <a:prstClr val="black"/>
                </a:solidFill>
              </a:rPr>
              <a:pPr defTabSz="457200"/>
              <a:t>‹#›</a:t>
            </a:fld>
            <a:endParaRPr lang="en-US">
              <a:solidFill>
                <a:prstClr val="black"/>
              </a:solidFill>
            </a:endParaRPr>
          </a:p>
        </p:txBody>
      </p:sp>
      <p:sp>
        <p:nvSpPr>
          <p:cNvPr id="10" name="Text Placeholder 9"/>
          <p:cNvSpPr>
            <a:spLocks noGrp="1"/>
          </p:cNvSpPr>
          <p:nvPr>
            <p:ph type="body" sz="quarter" idx="15" hasCustomPrompt="1"/>
          </p:nvPr>
        </p:nvSpPr>
        <p:spPr>
          <a:xfrm>
            <a:off x="276543" y="1884363"/>
            <a:ext cx="6088696" cy="487362"/>
          </a:xfrm>
          <a:prstGeom prst="rect">
            <a:avLst/>
          </a:prstGeom>
        </p:spPr>
        <p:txBody>
          <a:bodyPr vert="horz"/>
          <a:lstStyle>
            <a:lvl1pPr marL="0" indent="0" algn="l">
              <a:buNone/>
              <a:defRPr sz="3000">
                <a:solidFill>
                  <a:schemeClr val="tx1"/>
                </a:solidFill>
                <a:latin typeface="Arial Narrow"/>
                <a:cs typeface="Arial Narrow"/>
              </a:defRPr>
            </a:lvl1pPr>
          </a:lstStyle>
          <a:p>
            <a:pPr algn="l"/>
            <a:r>
              <a:rPr lang="en-US" sz="3000" dirty="0" smtClean="0">
                <a:solidFill>
                  <a:schemeClr val="tx1"/>
                </a:solidFill>
                <a:latin typeface="Arial Narrow"/>
                <a:cs typeface="Arial Narrow"/>
              </a:rPr>
              <a:t>TITLE PAGE (30pt Arial Narrow)</a:t>
            </a:r>
            <a:endParaRPr lang="en-US" sz="3000" dirty="0">
              <a:solidFill>
                <a:schemeClr val="tx1"/>
              </a:solidFill>
              <a:latin typeface="Arial Narrow"/>
              <a:cs typeface="Arial Narrow"/>
            </a:endParaRPr>
          </a:p>
        </p:txBody>
      </p:sp>
      <p:sp>
        <p:nvSpPr>
          <p:cNvPr id="12" name="Text Placeholder 11"/>
          <p:cNvSpPr>
            <a:spLocks noGrp="1"/>
          </p:cNvSpPr>
          <p:nvPr>
            <p:ph type="body" sz="quarter" idx="16" hasCustomPrompt="1"/>
          </p:nvPr>
        </p:nvSpPr>
        <p:spPr>
          <a:xfrm>
            <a:off x="276542" y="2646680"/>
            <a:ext cx="6088697" cy="487363"/>
          </a:xfrm>
          <a:prstGeom prst="rect">
            <a:avLst/>
          </a:prstGeom>
        </p:spPr>
        <p:txBody>
          <a:bodyPr vert="horz"/>
          <a:lstStyle>
            <a:lvl1pPr marL="0" indent="0" algn="l">
              <a:buNone/>
              <a:defRPr sz="1800" baseline="0">
                <a:solidFill>
                  <a:srgbClr val="000000"/>
                </a:solidFill>
                <a:latin typeface="Arial Narrow"/>
                <a:cs typeface="Arial Narrow"/>
              </a:defRPr>
            </a:lvl1pPr>
          </a:lstStyle>
          <a:p>
            <a:pPr algn="l"/>
            <a:r>
              <a:rPr lang="en-GB" sz="1800" baseline="30000" dirty="0" smtClean="0">
                <a:solidFill>
                  <a:srgbClr val="000000"/>
                </a:solidFill>
                <a:latin typeface="Arial Narrow"/>
                <a:cs typeface="Arial Narrow"/>
              </a:rPr>
              <a:t>SUB HEADLINE / PRESENTER (18pt Arial Narrow)</a:t>
            </a:r>
            <a:endParaRPr lang="en-GB" sz="1800" baseline="30000" dirty="0">
              <a:solidFill>
                <a:srgbClr val="000000"/>
              </a:solidFill>
              <a:latin typeface="Arial Narrow"/>
              <a:cs typeface="Arial Narrow"/>
            </a:endParaRPr>
          </a:p>
        </p:txBody>
      </p:sp>
    </p:spTree>
    <p:extLst>
      <p:ext uri="{BB962C8B-B14F-4D97-AF65-F5344CB8AC3E}">
        <p14:creationId xmlns:p14="http://schemas.microsoft.com/office/powerpoint/2010/main" val="39679937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342900"/>
            <a:ext cx="2949575" cy="1200150"/>
          </a:xfrm>
          <a:prstGeom prst="rect">
            <a:avLst/>
          </a:prstGeo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3887788" y="741363"/>
            <a:ext cx="4629150" cy="36544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630238" y="1543050"/>
            <a:ext cx="2949575" cy="28590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28650" y="4767263"/>
            <a:ext cx="2057400" cy="274637"/>
          </a:xfrm>
          <a:prstGeom prst="rect">
            <a:avLst/>
          </a:prstGeom>
        </p:spPr>
        <p:txBody>
          <a:bodyPr/>
          <a:lstStyle/>
          <a:p>
            <a:pPr defTabSz="457200"/>
            <a:fld id="{B2D1D937-C3DB-4BC3-8B1C-2C432F372D8A}" type="datetimeFigureOut">
              <a:rPr lang="en-AU" smtClean="0">
                <a:solidFill>
                  <a:prstClr val="black"/>
                </a:solidFill>
              </a:rPr>
              <a:pPr defTabSz="457200"/>
              <a:t>11/07/2016</a:t>
            </a:fld>
            <a:endParaRPr lang="en-AU">
              <a:solidFill>
                <a:prstClr val="black"/>
              </a:solidFill>
            </a:endParaRPr>
          </a:p>
        </p:txBody>
      </p:sp>
      <p:sp>
        <p:nvSpPr>
          <p:cNvPr id="6" name="Footer Placeholder 5"/>
          <p:cNvSpPr>
            <a:spLocks noGrp="1"/>
          </p:cNvSpPr>
          <p:nvPr>
            <p:ph type="ftr" sz="quarter" idx="11"/>
          </p:nvPr>
        </p:nvSpPr>
        <p:spPr>
          <a:xfrm>
            <a:off x="3028950" y="4767263"/>
            <a:ext cx="3086100" cy="274637"/>
          </a:xfrm>
          <a:prstGeom prst="rect">
            <a:avLst/>
          </a:prstGeom>
        </p:spPr>
        <p:txBody>
          <a:bodyPr/>
          <a:lstStyle/>
          <a:p>
            <a:pPr defTabSz="457200"/>
            <a:endParaRPr lang="en-AU">
              <a:solidFill>
                <a:prstClr val="black"/>
              </a:solidFill>
            </a:endParaRPr>
          </a:p>
        </p:txBody>
      </p:sp>
      <p:sp>
        <p:nvSpPr>
          <p:cNvPr id="7" name="Slide Number Placeholder 6"/>
          <p:cNvSpPr>
            <a:spLocks noGrp="1"/>
          </p:cNvSpPr>
          <p:nvPr>
            <p:ph type="sldNum" sz="quarter" idx="12"/>
          </p:nvPr>
        </p:nvSpPr>
        <p:spPr>
          <a:xfrm>
            <a:off x="6457950" y="4767263"/>
            <a:ext cx="2057400" cy="274637"/>
          </a:xfrm>
          <a:prstGeom prst="rect">
            <a:avLst/>
          </a:prstGeom>
        </p:spPr>
        <p:txBody>
          <a:bodyPr/>
          <a:lstStyle/>
          <a:p>
            <a:pPr defTabSz="457200"/>
            <a:fld id="{257EADB5-21DA-45AC-9F7D-9F9379698922}" type="slidenum">
              <a:rPr lang="en-AU" smtClean="0">
                <a:solidFill>
                  <a:prstClr val="black"/>
                </a:solidFill>
              </a:rPr>
              <a:pPr defTabSz="457200"/>
              <a:t>‹#›</a:t>
            </a:fld>
            <a:endParaRPr lang="en-AU">
              <a:solidFill>
                <a:prstClr val="black"/>
              </a:solidFill>
            </a:endParaRPr>
          </a:p>
        </p:txBody>
      </p:sp>
    </p:spTree>
    <p:extLst>
      <p:ext uri="{BB962C8B-B14F-4D97-AF65-F5344CB8AC3E}">
        <p14:creationId xmlns:p14="http://schemas.microsoft.com/office/powerpoint/2010/main" val="180315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274638"/>
            <a:ext cx="7886700" cy="993775"/>
          </a:xfrm>
          <a:prstGeom prst="rect">
            <a:avLst/>
          </a:prstGeom>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a:xfrm>
            <a:off x="628650" y="1370013"/>
            <a:ext cx="7886700" cy="32623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a:xfrm>
            <a:off x="628650" y="4767263"/>
            <a:ext cx="2057400" cy="274637"/>
          </a:xfrm>
          <a:prstGeom prst="rect">
            <a:avLst/>
          </a:prstGeom>
        </p:spPr>
        <p:txBody>
          <a:bodyPr/>
          <a:lstStyle/>
          <a:p>
            <a:pPr defTabSz="457200"/>
            <a:fld id="{B2D1D937-C3DB-4BC3-8B1C-2C432F372D8A}" type="datetimeFigureOut">
              <a:rPr lang="en-AU" smtClean="0">
                <a:solidFill>
                  <a:prstClr val="black"/>
                </a:solidFill>
              </a:rPr>
              <a:pPr defTabSz="457200"/>
              <a:t>11/07/2016</a:t>
            </a:fld>
            <a:endParaRPr lang="en-AU">
              <a:solidFill>
                <a:prstClr val="black"/>
              </a:solidFill>
            </a:endParaRPr>
          </a:p>
        </p:txBody>
      </p:sp>
      <p:sp>
        <p:nvSpPr>
          <p:cNvPr id="5" name="Footer Placeholder 4"/>
          <p:cNvSpPr>
            <a:spLocks noGrp="1"/>
          </p:cNvSpPr>
          <p:nvPr>
            <p:ph type="ftr" sz="quarter" idx="11"/>
          </p:nvPr>
        </p:nvSpPr>
        <p:spPr>
          <a:xfrm>
            <a:off x="3028950" y="4767263"/>
            <a:ext cx="3086100" cy="274637"/>
          </a:xfrm>
          <a:prstGeom prst="rect">
            <a:avLst/>
          </a:prstGeom>
        </p:spPr>
        <p:txBody>
          <a:bodyPr/>
          <a:lstStyle/>
          <a:p>
            <a:pPr defTabSz="457200"/>
            <a:endParaRPr lang="en-AU">
              <a:solidFill>
                <a:prstClr val="black"/>
              </a:solidFill>
            </a:endParaRPr>
          </a:p>
        </p:txBody>
      </p:sp>
      <p:sp>
        <p:nvSpPr>
          <p:cNvPr id="6" name="Slide Number Placeholder 5"/>
          <p:cNvSpPr>
            <a:spLocks noGrp="1"/>
          </p:cNvSpPr>
          <p:nvPr>
            <p:ph type="sldNum" sz="quarter" idx="12"/>
          </p:nvPr>
        </p:nvSpPr>
        <p:spPr>
          <a:xfrm>
            <a:off x="6457950" y="4767263"/>
            <a:ext cx="2057400" cy="274637"/>
          </a:xfrm>
          <a:prstGeom prst="rect">
            <a:avLst/>
          </a:prstGeom>
        </p:spPr>
        <p:txBody>
          <a:bodyPr/>
          <a:lstStyle/>
          <a:p>
            <a:pPr defTabSz="457200"/>
            <a:fld id="{257EADB5-21DA-45AC-9F7D-9F9379698922}" type="slidenum">
              <a:rPr lang="en-AU" smtClean="0">
                <a:solidFill>
                  <a:prstClr val="black"/>
                </a:solidFill>
              </a:rPr>
              <a:pPr defTabSz="457200"/>
              <a:t>‹#›</a:t>
            </a:fld>
            <a:endParaRPr lang="en-AU">
              <a:solidFill>
                <a:prstClr val="black"/>
              </a:solidFill>
            </a:endParaRPr>
          </a:p>
        </p:txBody>
      </p:sp>
    </p:spTree>
    <p:extLst>
      <p:ext uri="{BB962C8B-B14F-4D97-AF65-F5344CB8AC3E}">
        <p14:creationId xmlns:p14="http://schemas.microsoft.com/office/powerpoint/2010/main" val="1255199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4638"/>
            <a:ext cx="1971675" cy="4357687"/>
          </a:xfrm>
          <a:prstGeom prst="rect">
            <a:avLst/>
          </a:prstGeo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628650" y="274638"/>
            <a:ext cx="5762625" cy="4357687"/>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a:xfrm>
            <a:off x="628650" y="4767263"/>
            <a:ext cx="2057400" cy="274637"/>
          </a:xfrm>
          <a:prstGeom prst="rect">
            <a:avLst/>
          </a:prstGeom>
        </p:spPr>
        <p:txBody>
          <a:bodyPr/>
          <a:lstStyle/>
          <a:p>
            <a:pPr defTabSz="457200"/>
            <a:fld id="{B2D1D937-C3DB-4BC3-8B1C-2C432F372D8A}" type="datetimeFigureOut">
              <a:rPr lang="en-AU" smtClean="0">
                <a:solidFill>
                  <a:prstClr val="black"/>
                </a:solidFill>
              </a:rPr>
              <a:pPr defTabSz="457200"/>
              <a:t>11/07/2016</a:t>
            </a:fld>
            <a:endParaRPr lang="en-AU">
              <a:solidFill>
                <a:prstClr val="black"/>
              </a:solidFill>
            </a:endParaRPr>
          </a:p>
        </p:txBody>
      </p:sp>
      <p:sp>
        <p:nvSpPr>
          <p:cNvPr id="5" name="Footer Placeholder 4"/>
          <p:cNvSpPr>
            <a:spLocks noGrp="1"/>
          </p:cNvSpPr>
          <p:nvPr>
            <p:ph type="ftr" sz="quarter" idx="11"/>
          </p:nvPr>
        </p:nvSpPr>
        <p:spPr>
          <a:xfrm>
            <a:off x="3028950" y="4767263"/>
            <a:ext cx="3086100" cy="274637"/>
          </a:xfrm>
          <a:prstGeom prst="rect">
            <a:avLst/>
          </a:prstGeom>
        </p:spPr>
        <p:txBody>
          <a:bodyPr/>
          <a:lstStyle/>
          <a:p>
            <a:pPr defTabSz="457200"/>
            <a:endParaRPr lang="en-AU">
              <a:solidFill>
                <a:prstClr val="black"/>
              </a:solidFill>
            </a:endParaRPr>
          </a:p>
        </p:txBody>
      </p:sp>
      <p:sp>
        <p:nvSpPr>
          <p:cNvPr id="6" name="Slide Number Placeholder 5"/>
          <p:cNvSpPr>
            <a:spLocks noGrp="1"/>
          </p:cNvSpPr>
          <p:nvPr>
            <p:ph type="sldNum" sz="quarter" idx="12"/>
          </p:nvPr>
        </p:nvSpPr>
        <p:spPr>
          <a:xfrm>
            <a:off x="6457950" y="4767263"/>
            <a:ext cx="2057400" cy="274637"/>
          </a:xfrm>
          <a:prstGeom prst="rect">
            <a:avLst/>
          </a:prstGeom>
        </p:spPr>
        <p:txBody>
          <a:bodyPr/>
          <a:lstStyle/>
          <a:p>
            <a:pPr defTabSz="457200"/>
            <a:fld id="{257EADB5-21DA-45AC-9F7D-9F9379698922}" type="slidenum">
              <a:rPr lang="en-AU" smtClean="0">
                <a:solidFill>
                  <a:prstClr val="black"/>
                </a:solidFill>
              </a:rPr>
              <a:pPr defTabSz="457200"/>
              <a:t>‹#›</a:t>
            </a:fld>
            <a:endParaRPr lang="en-AU">
              <a:solidFill>
                <a:prstClr val="black"/>
              </a:solidFill>
            </a:endParaRPr>
          </a:p>
        </p:txBody>
      </p:sp>
    </p:spTree>
    <p:extLst>
      <p:ext uri="{BB962C8B-B14F-4D97-AF65-F5344CB8AC3E}">
        <p14:creationId xmlns:p14="http://schemas.microsoft.com/office/powerpoint/2010/main" val="421223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4" name="Object 2"/>
          <p:cNvGraphicFramePr>
            <a:graphicFrameLocks/>
          </p:cNvGraphicFramePr>
          <p:nvPr>
            <p:custDataLst>
              <p:tags r:id="rId2"/>
            </p:custDataLst>
          </p:nvPr>
        </p:nvGraphicFramePr>
        <p:xfrm>
          <a:off x="1589" y="1192"/>
          <a:ext cx="1587" cy="1190"/>
        </p:xfrm>
        <a:graphic>
          <a:graphicData uri="http://schemas.openxmlformats.org/presentationml/2006/ole">
            <mc:AlternateContent xmlns:mc="http://schemas.openxmlformats.org/markup-compatibility/2006">
              <mc:Choice xmlns:v="urn:schemas-microsoft-com:vml" Requires="v">
                <p:oleObj spid="_x0000_s5150" name="think-cell Slide" r:id="rId4" imgW="360" imgH="360" progId="">
                  <p:embed/>
                </p:oleObj>
              </mc:Choice>
              <mc:Fallback>
                <p:oleObj name="think-cell Slide" r:id="rId4" imgW="360" imgH="36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9" y="1192"/>
                        <a:ext cx="1587" cy="119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 name="Group 18"/>
          <p:cNvGrpSpPr>
            <a:grpSpLocks/>
          </p:cNvGrpSpPr>
          <p:nvPr userDrawn="1"/>
        </p:nvGrpSpPr>
        <p:grpSpPr bwMode="auto">
          <a:xfrm>
            <a:off x="0" y="-9525"/>
            <a:ext cx="9144000" cy="160735"/>
            <a:chOff x="0" y="-12553"/>
            <a:chExt cx="9144000" cy="214810"/>
          </a:xfrm>
        </p:grpSpPr>
        <p:sp>
          <p:nvSpPr>
            <p:cNvPr id="6" name="Rectangle 1"/>
            <p:cNvSpPr/>
            <p:nvPr userDrawn="1"/>
          </p:nvSpPr>
          <p:spPr bwMode="auto">
            <a:xfrm>
              <a:off x="0" y="102012"/>
              <a:ext cx="9144000" cy="100245"/>
            </a:xfrm>
            <a:prstGeom prst="rect">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600" dirty="0" err="1">
                <a:solidFill>
                  <a:srgbClr val="000000"/>
                </a:solidFill>
              </a:endParaRPr>
            </a:p>
          </p:txBody>
        </p:sp>
        <p:sp>
          <p:nvSpPr>
            <p:cNvPr id="7" name="Rectangle 17"/>
            <p:cNvSpPr/>
            <p:nvPr userDrawn="1"/>
          </p:nvSpPr>
          <p:spPr bwMode="auto">
            <a:xfrm>
              <a:off x="0" y="-12553"/>
              <a:ext cx="9144000" cy="100245"/>
            </a:xfrm>
            <a:prstGeom prst="rect">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600" dirty="0" err="1">
                <a:solidFill>
                  <a:srgbClr val="000000"/>
                </a:solidFill>
              </a:endParaRPr>
            </a:p>
          </p:txBody>
        </p:sp>
      </p:grpSp>
      <p:pic>
        <p:nvPicPr>
          <p:cNvPr id="8" name="Picture 12"/>
          <p:cNvPicPr>
            <a:picLocks noChangeAspect="1"/>
          </p:cNvPicPr>
          <p:nvPr userDrawn="1"/>
        </p:nvPicPr>
        <p:blipFill>
          <a:blip r:embed="rId6"/>
          <a:srcRect/>
          <a:stretch>
            <a:fillRect/>
          </a:stretch>
        </p:blipFill>
        <p:spPr bwMode="auto">
          <a:xfrm>
            <a:off x="6588224" y="201459"/>
            <a:ext cx="2390676" cy="446940"/>
          </a:xfrm>
          <a:prstGeom prst="rect">
            <a:avLst/>
          </a:prstGeom>
          <a:noFill/>
          <a:ln w="9525">
            <a:noFill/>
            <a:miter lim="800000"/>
            <a:headEnd/>
            <a:tailEnd/>
          </a:ln>
        </p:spPr>
      </p:pic>
      <p:grpSp>
        <p:nvGrpSpPr>
          <p:cNvPr id="9" name="Group 23"/>
          <p:cNvGrpSpPr>
            <a:grpSpLocks/>
          </p:cNvGrpSpPr>
          <p:nvPr userDrawn="1"/>
        </p:nvGrpSpPr>
        <p:grpSpPr bwMode="auto">
          <a:xfrm>
            <a:off x="0" y="4986338"/>
            <a:ext cx="9144000" cy="160735"/>
            <a:chOff x="0" y="-12553"/>
            <a:chExt cx="9144000" cy="214810"/>
          </a:xfrm>
        </p:grpSpPr>
        <p:sp>
          <p:nvSpPr>
            <p:cNvPr id="10" name="Rectangle 24"/>
            <p:cNvSpPr/>
            <p:nvPr userDrawn="1"/>
          </p:nvSpPr>
          <p:spPr bwMode="auto">
            <a:xfrm>
              <a:off x="0" y="102012"/>
              <a:ext cx="9144000" cy="100245"/>
            </a:xfrm>
            <a:prstGeom prst="rect">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600" dirty="0" err="1">
                <a:solidFill>
                  <a:srgbClr val="000000"/>
                </a:solidFill>
              </a:endParaRPr>
            </a:p>
          </p:txBody>
        </p:sp>
        <p:sp>
          <p:nvSpPr>
            <p:cNvPr id="11" name="Rectangle 25"/>
            <p:cNvSpPr/>
            <p:nvPr userDrawn="1"/>
          </p:nvSpPr>
          <p:spPr bwMode="auto">
            <a:xfrm>
              <a:off x="0" y="-12553"/>
              <a:ext cx="9144000" cy="100245"/>
            </a:xfrm>
            <a:prstGeom prst="rect">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600" dirty="0" err="1">
                <a:solidFill>
                  <a:srgbClr val="000000"/>
                </a:solidFill>
              </a:endParaRPr>
            </a:p>
          </p:txBody>
        </p:sp>
      </p:grpSp>
      <p:sp>
        <p:nvSpPr>
          <p:cNvPr id="12" name="Working Draft Text" hidden="1"/>
          <p:cNvSpPr txBox="1">
            <a:spLocks noChangeArrowheads="1"/>
          </p:cNvSpPr>
          <p:nvPr/>
        </p:nvSpPr>
        <p:spPr bwMode="auto">
          <a:xfrm>
            <a:off x="274638" y="254794"/>
            <a:ext cx="993862" cy="138499"/>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900" b="1" smtClean="0">
                <a:solidFill>
                  <a:srgbClr val="000000"/>
                </a:solidFill>
                <a:latin typeface="Arial"/>
              </a:rPr>
              <a:t>WORKING DRAFT</a:t>
            </a:r>
          </a:p>
        </p:txBody>
      </p:sp>
      <p:sp>
        <p:nvSpPr>
          <p:cNvPr id="13" name="doc id"/>
          <p:cNvSpPr txBox="1">
            <a:spLocks noChangeArrowheads="1"/>
          </p:cNvSpPr>
          <p:nvPr/>
        </p:nvSpPr>
        <p:spPr bwMode="auto">
          <a:xfrm>
            <a:off x="8680451" y="-21431"/>
            <a:ext cx="301625" cy="94060"/>
          </a:xfrm>
          <a:prstGeom prst="rect">
            <a:avLst/>
          </a:prstGeom>
          <a:noFill/>
          <a:ln>
            <a:noFill/>
          </a:ln>
          <a:effectLst/>
          <a:extLst/>
        </p:spPr>
        <p:txBody>
          <a:bodyPr wrap="none" lIns="0" tIns="0" rIns="0" bIns="0"/>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eaLnBrk="1" fontAlgn="base" hangingPunct="1">
              <a:spcBef>
                <a:spcPct val="0"/>
              </a:spcBef>
              <a:spcAft>
                <a:spcPct val="0"/>
              </a:spcAft>
              <a:defRPr/>
            </a:pPr>
            <a:endParaRPr lang="en-US" sz="800" dirty="0" smtClean="0">
              <a:solidFill>
                <a:srgbClr val="FFFFFF"/>
              </a:solidFill>
              <a:latin typeface="Arial"/>
            </a:endParaRPr>
          </a:p>
        </p:txBody>
      </p:sp>
      <p:sp>
        <p:nvSpPr>
          <p:cNvPr id="14" name="Working Draft" hidden="1"/>
          <p:cNvSpPr txBox="1">
            <a:spLocks noChangeArrowheads="1"/>
          </p:cNvSpPr>
          <p:nvPr/>
        </p:nvSpPr>
        <p:spPr bwMode="auto">
          <a:xfrm>
            <a:off x="274638" y="373856"/>
            <a:ext cx="2693045" cy="138499"/>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GB" sz="900" smtClean="0">
                <a:solidFill>
                  <a:srgbClr val="000000"/>
                </a:solidFill>
                <a:latin typeface="Arial"/>
              </a:rPr>
              <a:t>Last Modified 14/08/2013 17:48 GMT Standard Time</a:t>
            </a:r>
            <a:endParaRPr lang="en-US" sz="900" smtClean="0">
              <a:solidFill>
                <a:srgbClr val="000000"/>
              </a:solidFill>
              <a:latin typeface="Arial"/>
            </a:endParaRPr>
          </a:p>
        </p:txBody>
      </p:sp>
      <p:sp>
        <p:nvSpPr>
          <p:cNvPr id="15" name="Printed" hidden="1"/>
          <p:cNvSpPr txBox="1">
            <a:spLocks noChangeArrowheads="1"/>
          </p:cNvSpPr>
          <p:nvPr/>
        </p:nvSpPr>
        <p:spPr bwMode="auto">
          <a:xfrm>
            <a:off x="274639" y="494110"/>
            <a:ext cx="2372444" cy="138499"/>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GB" sz="900" smtClean="0">
                <a:solidFill>
                  <a:srgbClr val="000000"/>
                </a:solidFill>
                <a:latin typeface="Arial"/>
              </a:rPr>
              <a:t>Printed 14/08/2013 09:00 GMT Standard Time</a:t>
            </a:r>
            <a:endParaRPr lang="en-US" sz="900" smtClean="0">
              <a:solidFill>
                <a:srgbClr val="000000"/>
              </a:solidFill>
              <a:latin typeface="Arial"/>
            </a:endParaRPr>
          </a:p>
        </p:txBody>
      </p:sp>
      <p:grpSp>
        <p:nvGrpSpPr>
          <p:cNvPr id="16" name="McK Title Elements" hidden="1"/>
          <p:cNvGrpSpPr>
            <a:grpSpLocks/>
          </p:cNvGrpSpPr>
          <p:nvPr/>
        </p:nvGrpSpPr>
        <p:grpSpPr bwMode="auto">
          <a:xfrm>
            <a:off x="274638" y="2638656"/>
            <a:ext cx="5035550" cy="469837"/>
            <a:chOff x="1663" y="3065"/>
            <a:chExt cx="3109" cy="387"/>
          </a:xfrm>
        </p:grpSpPr>
        <p:sp>
          <p:nvSpPr>
            <p:cNvPr id="17" name="McK Document type"/>
            <p:cNvSpPr txBox="1">
              <a:spLocks noChangeArrowheads="1"/>
            </p:cNvSpPr>
            <p:nvPr/>
          </p:nvSpPr>
          <p:spPr bwMode="auto">
            <a:xfrm>
              <a:off x="1663" y="3065"/>
              <a:ext cx="3109" cy="177"/>
            </a:xfrm>
            <a:prstGeom prst="rect">
              <a:avLst/>
            </a:prstGeom>
            <a:noFill/>
            <a:ln>
              <a:noFill/>
            </a:ln>
            <a:effectLs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00" smtClean="0">
                  <a:solidFill>
                    <a:srgbClr val="000000"/>
                  </a:solidFill>
                  <a:latin typeface="Arial"/>
                </a:rPr>
                <a:t>Document type</a:t>
              </a:r>
            </a:p>
          </p:txBody>
        </p:sp>
        <p:sp>
          <p:nvSpPr>
            <p:cNvPr id="18" name="McK Date"/>
            <p:cNvSpPr txBox="1">
              <a:spLocks noChangeArrowheads="1"/>
            </p:cNvSpPr>
            <p:nvPr/>
          </p:nvSpPr>
          <p:spPr bwMode="auto">
            <a:xfrm>
              <a:off x="1663" y="3275"/>
              <a:ext cx="3109" cy="177"/>
            </a:xfrm>
            <a:prstGeom prst="rect">
              <a:avLst/>
            </a:prstGeom>
            <a:noFill/>
            <a:ln>
              <a:noFill/>
            </a:ln>
            <a:effectLs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00" smtClean="0">
                  <a:solidFill>
                    <a:srgbClr val="000000"/>
                  </a:solidFill>
                  <a:latin typeface="Arial"/>
                </a:rPr>
                <a:t>Date</a:t>
              </a:r>
            </a:p>
          </p:txBody>
        </p:sp>
      </p:grpSp>
      <p:sp>
        <p:nvSpPr>
          <p:cNvPr id="13314" name="Rectangle 1026"/>
          <p:cNvSpPr>
            <a:spLocks noGrp="1" noChangeArrowheads="1"/>
          </p:cNvSpPr>
          <p:nvPr>
            <p:ph type="ctrTitle"/>
          </p:nvPr>
        </p:nvSpPr>
        <p:spPr bwMode="auto">
          <a:xfrm>
            <a:off x="274001" y="1092223"/>
            <a:ext cx="7519009" cy="492443"/>
          </a:xfrm>
          <a:prstGeom prst="rect">
            <a:avLst/>
          </a:prstGeom>
        </p:spPr>
        <p:txBody>
          <a:bodyPr/>
          <a:lstStyle>
            <a:lvl1pPr>
              <a:defRPr sz="3200" b="1" baseline="0">
                <a:latin typeface="+mj-lt"/>
                <a:ea typeface="+mj-ea"/>
              </a:defRPr>
            </a:lvl1pPr>
          </a:lstStyle>
          <a:p>
            <a:pPr lvl="0"/>
            <a:r>
              <a:rPr lang="en-US" noProof="0" smtClean="0"/>
              <a:t>Click to edit Master title style</a:t>
            </a:r>
            <a:endParaRPr lang="en-US" noProof="0" dirty="0" smtClean="0"/>
          </a:p>
        </p:txBody>
      </p:sp>
      <p:sp>
        <p:nvSpPr>
          <p:cNvPr id="13315" name="Rectangle 1027"/>
          <p:cNvSpPr>
            <a:spLocks noGrp="1" noChangeArrowheads="1"/>
          </p:cNvSpPr>
          <p:nvPr>
            <p:ph type="subTitle" idx="1"/>
          </p:nvPr>
        </p:nvSpPr>
        <p:spPr bwMode="auto">
          <a:xfrm>
            <a:off x="274001" y="1976809"/>
            <a:ext cx="7519009" cy="276999"/>
          </a:xfrm>
        </p:spPr>
        <p:txBody>
          <a:bodyPr/>
          <a:lstStyle>
            <a:lvl1pPr>
              <a:defRPr sz="1800" baseline="0">
                <a:latin typeface="+mj-lt"/>
                <a:ea typeface="+mj-ea"/>
              </a:defRPr>
            </a:lvl1pPr>
          </a:lstStyle>
          <a:p>
            <a:pPr lvl="0"/>
            <a:r>
              <a:rPr lang="en-US" noProof="0" smtClean="0"/>
              <a:t>Click to edit Master subtitle style</a:t>
            </a:r>
          </a:p>
        </p:txBody>
      </p:sp>
      <p:pic>
        <p:nvPicPr>
          <p:cNvPr id="21" name="Picture 20"/>
          <p:cNvPicPr/>
          <p:nvPr userDrawn="1"/>
        </p:nvPicPr>
        <p:blipFill rotWithShape="1">
          <a:blip r:embed="rId7"/>
          <a:srcRect l="5388" t="27969" r="50216" b="41379"/>
          <a:stretch/>
        </p:blipFill>
        <p:spPr bwMode="auto">
          <a:xfrm>
            <a:off x="4355976" y="162200"/>
            <a:ext cx="1691680" cy="525459"/>
          </a:xfrm>
          <a:prstGeom prst="rect">
            <a:avLst/>
          </a:prstGeom>
          <a:ln>
            <a:noFill/>
          </a:ln>
          <a:extLst>
            <a:ext uri="{53640926-AAD7-44D8-BBD7-CCE9431645EC}">
              <a14:shadowObscured xmlns:a14="http://schemas.microsoft.com/office/drawing/2010/main"/>
            </a:ext>
          </a:extLst>
        </p:spPr>
      </p:pic>
      <p:pic>
        <p:nvPicPr>
          <p:cNvPr id="20" name="Picture 2"/>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196182" y="194766"/>
            <a:ext cx="1133475" cy="5500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1092698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Placeholder 2"/>
          <p:cNvSpPr>
            <a:spLocks noGrp="1" noChangeArrowheads="1"/>
          </p:cNvSpPr>
          <p:nvPr>
            <p:ph type="title"/>
          </p:nvPr>
        </p:nvSpPr>
        <p:spPr bwMode="auto">
          <a:xfrm>
            <a:off x="121490" y="292991"/>
            <a:ext cx="7274393" cy="307777"/>
          </a:xfrm>
          <a:prstGeom prst="rect">
            <a:avLst/>
          </a:prstGeom>
          <a:noFill/>
          <a:ln>
            <a:noFill/>
          </a:ln>
          <a:effectLst/>
          <a:extLst/>
        </p:spPr>
        <p:txBody>
          <a:bodyPr/>
          <a:lstStyle/>
          <a:p>
            <a:pPr lvl="0"/>
            <a:r>
              <a:rPr lang="en-US" noProof="0" smtClean="0"/>
              <a:t>Click to edit Master title style</a:t>
            </a:r>
            <a:endParaRPr lang="en-US" noProof="0" dirty="0" smtClean="0"/>
          </a:p>
        </p:txBody>
      </p:sp>
      <p:pic>
        <p:nvPicPr>
          <p:cNvPr id="3" name="Picture 2"/>
          <p:cNvPicPr/>
          <p:nvPr userDrawn="1"/>
        </p:nvPicPr>
        <p:blipFill rotWithShape="1">
          <a:blip r:embed="rId2"/>
          <a:srcRect l="5388" t="27969" r="50216" b="41379"/>
          <a:stretch/>
        </p:blipFill>
        <p:spPr bwMode="auto">
          <a:xfrm>
            <a:off x="179512" y="4461960"/>
            <a:ext cx="1128524" cy="370523"/>
          </a:xfrm>
          <a:prstGeom prst="rect">
            <a:avLst/>
          </a:prstGeom>
          <a:ln>
            <a:noFill/>
          </a:ln>
          <a:extLst>
            <a:ext uri="{53640926-AAD7-44D8-BBD7-CCE9431645EC}">
              <a14:shadowObscured xmlns:a14="http://schemas.microsoft.com/office/drawing/2010/main"/>
            </a:ext>
          </a:extLst>
        </p:spPr>
      </p:pic>
      <p:pic>
        <p:nvPicPr>
          <p:cNvPr id="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0295" y="191793"/>
            <a:ext cx="1133475" cy="5500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3174320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333388" y="2349109"/>
            <a:ext cx="3857625" cy="1858565"/>
          </a:xfrm>
          <a:prstGeom prst="rect">
            <a:avLst/>
          </a:prstGeom>
        </p:spPr>
        <p:txBody>
          <a:bodyPr/>
          <a:lstStyle>
            <a:lvl1pPr>
              <a:defRPr sz="2800" b="1">
                <a:latin typeface="+mj-lt"/>
                <a:ea typeface="Open Sans" pitchFamily="34" charset="0"/>
                <a:cs typeface="Open Sans" pitchFamily="34" charset="0"/>
              </a:defRPr>
            </a:lvl1pPr>
          </a:lstStyle>
          <a:p>
            <a:r>
              <a:rPr lang="en-US" smtClean="0"/>
              <a:t>Click to edit Master title style</a:t>
            </a:r>
            <a:endParaRPr lang="en-AU"/>
          </a:p>
        </p:txBody>
      </p:sp>
    </p:spTree>
    <p:extLst>
      <p:ext uri="{BB962C8B-B14F-4D97-AF65-F5344CB8AC3E}">
        <p14:creationId xmlns:p14="http://schemas.microsoft.com/office/powerpoint/2010/main" val="7235788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Body 1">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457201" y="1257303"/>
            <a:ext cx="8229600" cy="3278981"/>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4632983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ody 1">
    <p:spTree>
      <p:nvGrpSpPr>
        <p:cNvPr id="1" name=""/>
        <p:cNvGrpSpPr/>
        <p:nvPr/>
      </p:nvGrpSpPr>
      <p:grpSpPr>
        <a:xfrm>
          <a:off x="0" y="0"/>
          <a:ext cx="0" cy="0"/>
          <a:chOff x="0" y="0"/>
          <a:chExt cx="0" cy="0"/>
        </a:xfrm>
      </p:grpSpPr>
      <p:sp>
        <p:nvSpPr>
          <p:cNvPr id="2" name="Title 1"/>
          <p:cNvSpPr>
            <a:spLocks noGrp="1"/>
          </p:cNvSpPr>
          <p:nvPr>
            <p:ph type="title"/>
          </p:nvPr>
        </p:nvSpPr>
        <p:spPr>
          <a:xfrm>
            <a:off x="230831" y="185092"/>
            <a:ext cx="8229600" cy="857250"/>
          </a:xfrm>
          <a:prstGeom prst="rect">
            <a:avLst/>
          </a:prstGeom>
        </p:spPr>
        <p:txBody>
          <a:bodyPr>
            <a:noAutofit/>
          </a:bodyPr>
          <a:lstStyle>
            <a:lvl1pPr>
              <a:defRPr sz="2800" i="0"/>
            </a:lvl1pPr>
          </a:lstStyle>
          <a:p>
            <a:r>
              <a:rPr lang="en-US" dirty="0" smtClean="0"/>
              <a:t>Click to edit Master title style</a:t>
            </a:r>
            <a:endParaRPr lang="en-AU" dirty="0"/>
          </a:p>
        </p:txBody>
      </p:sp>
      <p:sp>
        <p:nvSpPr>
          <p:cNvPr id="6" name="Text Placeholder 5"/>
          <p:cNvSpPr>
            <a:spLocks noGrp="1"/>
          </p:cNvSpPr>
          <p:nvPr>
            <p:ph type="body" sz="quarter" idx="10"/>
          </p:nvPr>
        </p:nvSpPr>
        <p:spPr>
          <a:xfrm>
            <a:off x="230832" y="1164983"/>
            <a:ext cx="8229600" cy="3278981"/>
          </a:xfrm>
        </p:spPr>
        <p:txBody>
          <a:bodyPr/>
          <a:lstStyle>
            <a:lvl1pPr>
              <a:defRPr sz="2000"/>
            </a:lvl1pPr>
            <a:lvl2pPr>
              <a:defRPr sz="1800"/>
            </a:lvl2pPr>
            <a:lvl3pPr>
              <a:defRPr sz="1800"/>
            </a:lvl3pPr>
            <a:lvl4pPr>
              <a:defRPr sz="16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Tree>
    <p:extLst>
      <p:ext uri="{BB962C8B-B14F-4D97-AF65-F5344CB8AC3E}">
        <p14:creationId xmlns:p14="http://schemas.microsoft.com/office/powerpoint/2010/main" val="38905321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08997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1"/>
            <a:ext cx="7772400" cy="1102519"/>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Tree>
    <p:extLst>
      <p:ext uri="{BB962C8B-B14F-4D97-AF65-F5344CB8AC3E}">
        <p14:creationId xmlns:p14="http://schemas.microsoft.com/office/powerpoint/2010/main" val="20480297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375"/>
            <a:ext cx="6858000" cy="1790700"/>
          </a:xfrm>
          <a:prstGeom prst="rect">
            <a:avLst/>
          </a:prstGeo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143000" y="2701925"/>
            <a:ext cx="6858000" cy="1241425"/>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a:xfrm>
            <a:off x="628650" y="4767263"/>
            <a:ext cx="2057400" cy="274637"/>
          </a:xfrm>
          <a:prstGeom prst="rect">
            <a:avLst/>
          </a:prstGeom>
        </p:spPr>
        <p:txBody>
          <a:bodyPr/>
          <a:lstStyle/>
          <a:p>
            <a:pPr defTabSz="457200"/>
            <a:fld id="{B2D1D937-C3DB-4BC3-8B1C-2C432F372D8A}" type="datetimeFigureOut">
              <a:rPr lang="en-AU" smtClean="0">
                <a:solidFill>
                  <a:prstClr val="black"/>
                </a:solidFill>
              </a:rPr>
              <a:pPr defTabSz="457200"/>
              <a:t>11/07/2016</a:t>
            </a:fld>
            <a:endParaRPr lang="en-AU">
              <a:solidFill>
                <a:prstClr val="black"/>
              </a:solidFill>
            </a:endParaRPr>
          </a:p>
        </p:txBody>
      </p:sp>
      <p:sp>
        <p:nvSpPr>
          <p:cNvPr id="5" name="Footer Placeholder 4"/>
          <p:cNvSpPr>
            <a:spLocks noGrp="1"/>
          </p:cNvSpPr>
          <p:nvPr>
            <p:ph type="ftr" sz="quarter" idx="11"/>
          </p:nvPr>
        </p:nvSpPr>
        <p:spPr>
          <a:xfrm>
            <a:off x="3028950" y="4767263"/>
            <a:ext cx="3086100" cy="274637"/>
          </a:xfrm>
          <a:prstGeom prst="rect">
            <a:avLst/>
          </a:prstGeom>
        </p:spPr>
        <p:txBody>
          <a:bodyPr/>
          <a:lstStyle/>
          <a:p>
            <a:pPr defTabSz="457200"/>
            <a:endParaRPr lang="en-AU">
              <a:solidFill>
                <a:prstClr val="black"/>
              </a:solidFill>
            </a:endParaRPr>
          </a:p>
        </p:txBody>
      </p:sp>
      <p:sp>
        <p:nvSpPr>
          <p:cNvPr id="6" name="Slide Number Placeholder 5"/>
          <p:cNvSpPr>
            <a:spLocks noGrp="1"/>
          </p:cNvSpPr>
          <p:nvPr>
            <p:ph type="sldNum" sz="quarter" idx="12"/>
          </p:nvPr>
        </p:nvSpPr>
        <p:spPr>
          <a:xfrm>
            <a:off x="6457950" y="4767263"/>
            <a:ext cx="2057400" cy="274637"/>
          </a:xfrm>
          <a:prstGeom prst="rect">
            <a:avLst/>
          </a:prstGeom>
        </p:spPr>
        <p:txBody>
          <a:bodyPr/>
          <a:lstStyle/>
          <a:p>
            <a:pPr defTabSz="457200"/>
            <a:fld id="{257EADB5-21DA-45AC-9F7D-9F9379698922}" type="slidenum">
              <a:rPr lang="en-AU" smtClean="0">
                <a:solidFill>
                  <a:prstClr val="black"/>
                </a:solidFill>
              </a:rPr>
              <a:pPr defTabSz="457200"/>
              <a:t>‹#›</a:t>
            </a:fld>
            <a:endParaRPr lang="en-AU">
              <a:solidFill>
                <a:prstClr val="black"/>
              </a:solidFill>
            </a:endParaRPr>
          </a:p>
        </p:txBody>
      </p:sp>
    </p:spTree>
    <p:extLst>
      <p:ext uri="{BB962C8B-B14F-4D97-AF65-F5344CB8AC3E}">
        <p14:creationId xmlns:p14="http://schemas.microsoft.com/office/powerpoint/2010/main" val="164191401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0BFB2705-05E2-4CC6-95E2-7AE5595D7E2C}" type="datetimeFigureOut">
              <a:rPr lang="en-GB" smtClean="0">
                <a:solidFill>
                  <a:prstClr val="black"/>
                </a:solidFill>
              </a:rPr>
              <a:pPr/>
              <a:t>11/07/2016</a:t>
            </a:fld>
            <a:endParaRPr lang="en-GB">
              <a:solidFill>
                <a:prstClr val="black"/>
              </a:solidFill>
            </a:endParaRPr>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GB">
              <a:solidFill>
                <a:prstClr val="black"/>
              </a:solidFill>
            </a:endParaRPr>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13662A84-38DB-4857-B599-B8740DD43860}"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95097205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0BFB2705-05E2-4CC6-95E2-7AE5595D7E2C}" type="datetimeFigureOut">
              <a:rPr lang="en-GB" smtClean="0">
                <a:solidFill>
                  <a:prstClr val="black"/>
                </a:solidFill>
              </a:rPr>
              <a:pPr/>
              <a:t>11/07/2016</a:t>
            </a:fld>
            <a:endParaRPr lang="en-GB">
              <a:solidFill>
                <a:prstClr val="black"/>
              </a:solidFill>
            </a:endParaRPr>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GB">
              <a:solidFill>
                <a:prstClr val="black"/>
              </a:solidFill>
            </a:endParaRPr>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13662A84-38DB-4857-B599-B8740DD43860}"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70907781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4767264"/>
            <a:ext cx="2133600" cy="273844"/>
          </a:xfrm>
          <a:prstGeom prst="rect">
            <a:avLst/>
          </a:prstGeom>
        </p:spPr>
        <p:txBody>
          <a:bodyPr/>
          <a:lstStyle/>
          <a:p>
            <a:fld id="{0BFB2705-05E2-4CC6-95E2-7AE5595D7E2C}" type="datetimeFigureOut">
              <a:rPr lang="en-GB" smtClean="0">
                <a:solidFill>
                  <a:prstClr val="black"/>
                </a:solidFill>
              </a:rPr>
              <a:pPr/>
              <a:t>11/07/2016</a:t>
            </a:fld>
            <a:endParaRPr lang="en-GB">
              <a:solidFill>
                <a:prstClr val="black"/>
              </a:solidFill>
            </a:endParaRPr>
          </a:p>
        </p:txBody>
      </p:sp>
      <p:sp>
        <p:nvSpPr>
          <p:cNvPr id="6" name="Footer Placeholder 5"/>
          <p:cNvSpPr>
            <a:spLocks noGrp="1"/>
          </p:cNvSpPr>
          <p:nvPr>
            <p:ph type="ftr" sz="quarter" idx="11"/>
          </p:nvPr>
        </p:nvSpPr>
        <p:spPr>
          <a:xfrm>
            <a:off x="3124200" y="4767264"/>
            <a:ext cx="2895600" cy="273844"/>
          </a:xfrm>
          <a:prstGeom prst="rect">
            <a:avLst/>
          </a:prstGeom>
        </p:spPr>
        <p:txBody>
          <a:bodyPr/>
          <a:lstStyle/>
          <a:p>
            <a:endParaRPr lang="en-GB">
              <a:solidFill>
                <a:prstClr val="black"/>
              </a:solidFill>
            </a:endParaRPr>
          </a:p>
        </p:txBody>
      </p:sp>
      <p:sp>
        <p:nvSpPr>
          <p:cNvPr id="7" name="Slide Number Placeholder 6"/>
          <p:cNvSpPr>
            <a:spLocks noGrp="1"/>
          </p:cNvSpPr>
          <p:nvPr>
            <p:ph type="sldNum" sz="quarter" idx="12"/>
          </p:nvPr>
        </p:nvSpPr>
        <p:spPr>
          <a:xfrm>
            <a:off x="6553200" y="4767264"/>
            <a:ext cx="2133600" cy="273844"/>
          </a:xfrm>
          <a:prstGeom prst="rect">
            <a:avLst/>
          </a:prstGeom>
        </p:spPr>
        <p:txBody>
          <a:bodyPr/>
          <a:lstStyle/>
          <a:p>
            <a:fld id="{13662A84-38DB-4857-B599-B8740DD43860}"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1160214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30"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457200" y="4767264"/>
            <a:ext cx="2133600" cy="273844"/>
          </a:xfrm>
          <a:prstGeom prst="rect">
            <a:avLst/>
          </a:prstGeom>
        </p:spPr>
        <p:txBody>
          <a:bodyPr/>
          <a:lstStyle/>
          <a:p>
            <a:fld id="{0BFB2705-05E2-4CC6-95E2-7AE5595D7E2C}" type="datetimeFigureOut">
              <a:rPr lang="en-GB" smtClean="0">
                <a:solidFill>
                  <a:prstClr val="black"/>
                </a:solidFill>
              </a:rPr>
              <a:pPr/>
              <a:t>11/07/2016</a:t>
            </a:fld>
            <a:endParaRPr lang="en-GB">
              <a:solidFill>
                <a:prstClr val="black"/>
              </a:solidFill>
            </a:endParaRPr>
          </a:p>
        </p:txBody>
      </p:sp>
      <p:sp>
        <p:nvSpPr>
          <p:cNvPr id="8" name="Footer Placeholder 7"/>
          <p:cNvSpPr>
            <a:spLocks noGrp="1"/>
          </p:cNvSpPr>
          <p:nvPr>
            <p:ph type="ftr" sz="quarter" idx="11"/>
          </p:nvPr>
        </p:nvSpPr>
        <p:spPr>
          <a:xfrm>
            <a:off x="3124200" y="4767264"/>
            <a:ext cx="2895600" cy="273844"/>
          </a:xfrm>
          <a:prstGeom prst="rect">
            <a:avLst/>
          </a:prstGeom>
        </p:spPr>
        <p:txBody>
          <a:bodyPr/>
          <a:lstStyle/>
          <a:p>
            <a:endParaRPr lang="en-GB">
              <a:solidFill>
                <a:prstClr val="black"/>
              </a:solidFill>
            </a:endParaRPr>
          </a:p>
        </p:txBody>
      </p:sp>
      <p:sp>
        <p:nvSpPr>
          <p:cNvPr id="9" name="Slide Number Placeholder 8"/>
          <p:cNvSpPr>
            <a:spLocks noGrp="1"/>
          </p:cNvSpPr>
          <p:nvPr>
            <p:ph type="sldNum" sz="quarter" idx="12"/>
          </p:nvPr>
        </p:nvSpPr>
        <p:spPr>
          <a:xfrm>
            <a:off x="6553200" y="4767264"/>
            <a:ext cx="2133600" cy="273844"/>
          </a:xfrm>
          <a:prstGeom prst="rect">
            <a:avLst/>
          </a:prstGeom>
        </p:spPr>
        <p:txBody>
          <a:bodyPr/>
          <a:lstStyle/>
          <a:p>
            <a:fld id="{13662A84-38DB-4857-B599-B8740DD43860}"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175202724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457200" y="4767264"/>
            <a:ext cx="2133600" cy="273844"/>
          </a:xfrm>
          <a:prstGeom prst="rect">
            <a:avLst/>
          </a:prstGeom>
        </p:spPr>
        <p:txBody>
          <a:bodyPr/>
          <a:lstStyle/>
          <a:p>
            <a:fld id="{0BFB2705-05E2-4CC6-95E2-7AE5595D7E2C}" type="datetimeFigureOut">
              <a:rPr lang="en-GB" smtClean="0">
                <a:solidFill>
                  <a:prstClr val="black"/>
                </a:solidFill>
              </a:rPr>
              <a:pPr/>
              <a:t>11/07/2016</a:t>
            </a:fld>
            <a:endParaRPr lang="en-GB">
              <a:solidFill>
                <a:prstClr val="black"/>
              </a:solidFill>
            </a:endParaRPr>
          </a:p>
        </p:txBody>
      </p:sp>
      <p:sp>
        <p:nvSpPr>
          <p:cNvPr id="4" name="Footer Placeholder 3"/>
          <p:cNvSpPr>
            <a:spLocks noGrp="1"/>
          </p:cNvSpPr>
          <p:nvPr>
            <p:ph type="ftr" sz="quarter" idx="11"/>
          </p:nvPr>
        </p:nvSpPr>
        <p:spPr>
          <a:xfrm>
            <a:off x="3124200" y="4767264"/>
            <a:ext cx="2895600" cy="273844"/>
          </a:xfrm>
          <a:prstGeom prst="rect">
            <a:avLst/>
          </a:prstGeom>
        </p:spPr>
        <p:txBody>
          <a:bodyPr/>
          <a:lstStyle/>
          <a:p>
            <a:endParaRPr lang="en-GB">
              <a:solidFill>
                <a:prstClr val="black"/>
              </a:solidFill>
            </a:endParaRPr>
          </a:p>
        </p:txBody>
      </p:sp>
      <p:sp>
        <p:nvSpPr>
          <p:cNvPr id="5" name="Slide Number Placeholder 4"/>
          <p:cNvSpPr>
            <a:spLocks noGrp="1"/>
          </p:cNvSpPr>
          <p:nvPr>
            <p:ph type="sldNum" sz="quarter" idx="12"/>
          </p:nvPr>
        </p:nvSpPr>
        <p:spPr>
          <a:xfrm>
            <a:off x="6553200" y="4767264"/>
            <a:ext cx="2133600" cy="273844"/>
          </a:xfrm>
          <a:prstGeom prst="rect">
            <a:avLst/>
          </a:prstGeom>
        </p:spPr>
        <p:txBody>
          <a:bodyPr/>
          <a:lstStyle/>
          <a:p>
            <a:fld id="{13662A84-38DB-4857-B599-B8740DD43860}"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79534620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4"/>
            <a:ext cx="2133600" cy="273844"/>
          </a:xfrm>
          <a:prstGeom prst="rect">
            <a:avLst/>
          </a:prstGeom>
        </p:spPr>
        <p:txBody>
          <a:bodyPr/>
          <a:lstStyle/>
          <a:p>
            <a:fld id="{0BFB2705-05E2-4CC6-95E2-7AE5595D7E2C}" type="datetimeFigureOut">
              <a:rPr lang="en-GB" smtClean="0">
                <a:solidFill>
                  <a:prstClr val="black"/>
                </a:solidFill>
              </a:rPr>
              <a:pPr/>
              <a:t>11/07/2016</a:t>
            </a:fld>
            <a:endParaRPr lang="en-GB">
              <a:solidFill>
                <a:prstClr val="black"/>
              </a:solidFill>
            </a:endParaRPr>
          </a:p>
        </p:txBody>
      </p:sp>
      <p:sp>
        <p:nvSpPr>
          <p:cNvPr id="3" name="Footer Placeholder 2"/>
          <p:cNvSpPr>
            <a:spLocks noGrp="1"/>
          </p:cNvSpPr>
          <p:nvPr>
            <p:ph type="ftr" sz="quarter" idx="11"/>
          </p:nvPr>
        </p:nvSpPr>
        <p:spPr>
          <a:xfrm>
            <a:off x="3124200" y="4767264"/>
            <a:ext cx="2895600" cy="273844"/>
          </a:xfrm>
          <a:prstGeom prst="rect">
            <a:avLst/>
          </a:prstGeom>
        </p:spPr>
        <p:txBody>
          <a:bodyPr/>
          <a:lstStyle/>
          <a:p>
            <a:endParaRPr lang="en-GB">
              <a:solidFill>
                <a:prstClr val="black"/>
              </a:solidFill>
            </a:endParaRPr>
          </a:p>
        </p:txBody>
      </p:sp>
      <p:sp>
        <p:nvSpPr>
          <p:cNvPr id="4" name="Slide Number Placeholder 3"/>
          <p:cNvSpPr>
            <a:spLocks noGrp="1"/>
          </p:cNvSpPr>
          <p:nvPr>
            <p:ph type="sldNum" sz="quarter" idx="12"/>
          </p:nvPr>
        </p:nvSpPr>
        <p:spPr>
          <a:xfrm>
            <a:off x="6553200" y="4767264"/>
            <a:ext cx="2133600" cy="273844"/>
          </a:xfrm>
          <a:prstGeom prst="rect">
            <a:avLst/>
          </a:prstGeom>
        </p:spPr>
        <p:txBody>
          <a:bodyPr/>
          <a:lstStyle/>
          <a:p>
            <a:fld id="{13662A84-38DB-4857-B599-B8740DD43860}"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352005636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4767264"/>
            <a:ext cx="2133600" cy="273844"/>
          </a:xfrm>
          <a:prstGeom prst="rect">
            <a:avLst/>
          </a:prstGeom>
        </p:spPr>
        <p:txBody>
          <a:bodyPr/>
          <a:lstStyle/>
          <a:p>
            <a:fld id="{0BFB2705-05E2-4CC6-95E2-7AE5595D7E2C}" type="datetimeFigureOut">
              <a:rPr lang="en-GB" smtClean="0">
                <a:solidFill>
                  <a:prstClr val="black"/>
                </a:solidFill>
              </a:rPr>
              <a:pPr/>
              <a:t>11/07/2016</a:t>
            </a:fld>
            <a:endParaRPr lang="en-GB">
              <a:solidFill>
                <a:prstClr val="black"/>
              </a:solidFill>
            </a:endParaRPr>
          </a:p>
        </p:txBody>
      </p:sp>
      <p:sp>
        <p:nvSpPr>
          <p:cNvPr id="6" name="Footer Placeholder 5"/>
          <p:cNvSpPr>
            <a:spLocks noGrp="1"/>
          </p:cNvSpPr>
          <p:nvPr>
            <p:ph type="ftr" sz="quarter" idx="11"/>
          </p:nvPr>
        </p:nvSpPr>
        <p:spPr>
          <a:xfrm>
            <a:off x="3124200" y="4767264"/>
            <a:ext cx="2895600" cy="273844"/>
          </a:xfrm>
          <a:prstGeom prst="rect">
            <a:avLst/>
          </a:prstGeom>
        </p:spPr>
        <p:txBody>
          <a:bodyPr/>
          <a:lstStyle/>
          <a:p>
            <a:endParaRPr lang="en-GB">
              <a:solidFill>
                <a:prstClr val="black"/>
              </a:solidFill>
            </a:endParaRPr>
          </a:p>
        </p:txBody>
      </p:sp>
      <p:sp>
        <p:nvSpPr>
          <p:cNvPr id="7" name="Slide Number Placeholder 6"/>
          <p:cNvSpPr>
            <a:spLocks noGrp="1"/>
          </p:cNvSpPr>
          <p:nvPr>
            <p:ph type="sldNum" sz="quarter" idx="12"/>
          </p:nvPr>
        </p:nvSpPr>
        <p:spPr>
          <a:xfrm>
            <a:off x="6553200" y="4767264"/>
            <a:ext cx="2133600" cy="273844"/>
          </a:xfrm>
          <a:prstGeom prst="rect">
            <a:avLst/>
          </a:prstGeom>
        </p:spPr>
        <p:txBody>
          <a:bodyPr/>
          <a:lstStyle/>
          <a:p>
            <a:fld id="{13662A84-38DB-4857-B599-B8740DD43860}"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54262261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4767264"/>
            <a:ext cx="2133600" cy="273844"/>
          </a:xfrm>
          <a:prstGeom prst="rect">
            <a:avLst/>
          </a:prstGeom>
        </p:spPr>
        <p:txBody>
          <a:bodyPr/>
          <a:lstStyle/>
          <a:p>
            <a:fld id="{0BFB2705-05E2-4CC6-95E2-7AE5595D7E2C}" type="datetimeFigureOut">
              <a:rPr lang="en-GB" smtClean="0">
                <a:solidFill>
                  <a:prstClr val="black"/>
                </a:solidFill>
              </a:rPr>
              <a:pPr/>
              <a:t>11/07/2016</a:t>
            </a:fld>
            <a:endParaRPr lang="en-GB">
              <a:solidFill>
                <a:prstClr val="black"/>
              </a:solidFill>
            </a:endParaRPr>
          </a:p>
        </p:txBody>
      </p:sp>
      <p:sp>
        <p:nvSpPr>
          <p:cNvPr id="6" name="Footer Placeholder 5"/>
          <p:cNvSpPr>
            <a:spLocks noGrp="1"/>
          </p:cNvSpPr>
          <p:nvPr>
            <p:ph type="ftr" sz="quarter" idx="11"/>
          </p:nvPr>
        </p:nvSpPr>
        <p:spPr>
          <a:xfrm>
            <a:off x="3124200" y="4767264"/>
            <a:ext cx="2895600" cy="273844"/>
          </a:xfrm>
          <a:prstGeom prst="rect">
            <a:avLst/>
          </a:prstGeom>
        </p:spPr>
        <p:txBody>
          <a:bodyPr/>
          <a:lstStyle/>
          <a:p>
            <a:endParaRPr lang="en-GB">
              <a:solidFill>
                <a:prstClr val="black"/>
              </a:solidFill>
            </a:endParaRPr>
          </a:p>
        </p:txBody>
      </p:sp>
      <p:sp>
        <p:nvSpPr>
          <p:cNvPr id="7" name="Slide Number Placeholder 6"/>
          <p:cNvSpPr>
            <a:spLocks noGrp="1"/>
          </p:cNvSpPr>
          <p:nvPr>
            <p:ph type="sldNum" sz="quarter" idx="12"/>
          </p:nvPr>
        </p:nvSpPr>
        <p:spPr>
          <a:xfrm>
            <a:off x="6553200" y="4767264"/>
            <a:ext cx="2133600" cy="273844"/>
          </a:xfrm>
          <a:prstGeom prst="rect">
            <a:avLst/>
          </a:prstGeom>
        </p:spPr>
        <p:txBody>
          <a:bodyPr/>
          <a:lstStyle/>
          <a:p>
            <a:fld id="{13662A84-38DB-4857-B599-B8740DD43860}"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408164893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0BFB2705-05E2-4CC6-95E2-7AE5595D7E2C}" type="datetimeFigureOut">
              <a:rPr lang="en-GB" smtClean="0">
                <a:solidFill>
                  <a:prstClr val="black"/>
                </a:solidFill>
              </a:rPr>
              <a:pPr/>
              <a:t>11/07/2016</a:t>
            </a:fld>
            <a:endParaRPr lang="en-GB">
              <a:solidFill>
                <a:prstClr val="black"/>
              </a:solidFill>
            </a:endParaRPr>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GB">
              <a:solidFill>
                <a:prstClr val="black"/>
              </a:solidFill>
            </a:endParaRPr>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13662A84-38DB-4857-B599-B8740DD43860}"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416325169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0BFB2705-05E2-4CC6-95E2-7AE5595D7E2C}" type="datetimeFigureOut">
              <a:rPr lang="en-GB" smtClean="0">
                <a:solidFill>
                  <a:prstClr val="black"/>
                </a:solidFill>
              </a:rPr>
              <a:pPr/>
              <a:t>11/07/2016</a:t>
            </a:fld>
            <a:endParaRPr lang="en-GB">
              <a:solidFill>
                <a:prstClr val="black"/>
              </a:solidFill>
            </a:endParaRPr>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GB">
              <a:solidFill>
                <a:prstClr val="black"/>
              </a:solidFill>
            </a:endParaRPr>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13662A84-38DB-4857-B599-B8740DD43860}"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361902310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5011" y="750771"/>
            <a:ext cx="8130339" cy="517642"/>
          </a:xfrm>
          <a:prstGeom prst="rect">
            <a:avLst/>
          </a:prstGeom>
        </p:spPr>
        <p:txBody>
          <a:bodyPr/>
          <a:lstStyle>
            <a:lvl1pPr>
              <a:defRPr sz="3200" b="1">
                <a:solidFill>
                  <a:schemeClr val="accent5">
                    <a:lumMod val="75000"/>
                  </a:schemeClr>
                </a:solidFill>
                <a:latin typeface="Arial" panose="020B0604020202020204" pitchFamily="34" charset="0"/>
                <a:cs typeface="Arial" panose="020B0604020202020204" pitchFamily="34" charset="0"/>
              </a:defRPr>
            </a:lvl1pPr>
          </a:lstStyle>
          <a:p>
            <a:r>
              <a:rPr lang="en-US" dirty="0" smtClean="0"/>
              <a:t>Click to edit Master title style</a:t>
            </a:r>
            <a:endParaRPr lang="en-AU" dirty="0"/>
          </a:p>
        </p:txBody>
      </p:sp>
      <p:sp>
        <p:nvSpPr>
          <p:cNvPr id="3" name="Content Placeholder 2"/>
          <p:cNvSpPr>
            <a:spLocks noGrp="1"/>
          </p:cNvSpPr>
          <p:nvPr>
            <p:ph idx="1"/>
          </p:nvPr>
        </p:nvSpPr>
        <p:spPr>
          <a:xfrm>
            <a:off x="385011" y="1424539"/>
            <a:ext cx="8130339" cy="3207786"/>
          </a:xfrm>
          <a:prstGeom prst="rect">
            <a:avLst/>
          </a:prstGeom>
        </p:spPr>
        <p:txBody>
          <a:bodyPr/>
          <a:lstStyle>
            <a:lvl1pPr>
              <a:defRPr sz="22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2200">
                <a:latin typeface="Arial" panose="020B0604020202020204" pitchFamily="34" charset="0"/>
                <a:cs typeface="Arial" panose="020B0604020202020204" pitchFamily="34" charset="0"/>
              </a:defRPr>
            </a:lvl3pPr>
            <a:lvl4pPr>
              <a:defRPr sz="2200">
                <a:latin typeface="Arial" panose="020B0604020202020204" pitchFamily="34" charset="0"/>
                <a:cs typeface="Arial" panose="020B0604020202020204" pitchFamily="34" charset="0"/>
              </a:defRPr>
            </a:lvl4pPr>
            <a:lvl5pPr>
              <a:defRPr sz="22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Tree>
    <p:extLst>
      <p:ext uri="{BB962C8B-B14F-4D97-AF65-F5344CB8AC3E}">
        <p14:creationId xmlns:p14="http://schemas.microsoft.com/office/powerpoint/2010/main" val="102497602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700"/>
            <a:ext cx="7886700" cy="2139950"/>
          </a:xfrm>
          <a:prstGeom prst="rect">
            <a:avLst/>
          </a:prstGeo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623888" y="3441700"/>
            <a:ext cx="7886700" cy="1125538"/>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28650" y="4767263"/>
            <a:ext cx="2057400" cy="274637"/>
          </a:xfrm>
          <a:prstGeom prst="rect">
            <a:avLst/>
          </a:prstGeom>
        </p:spPr>
        <p:txBody>
          <a:bodyPr/>
          <a:lstStyle/>
          <a:p>
            <a:pPr defTabSz="457200"/>
            <a:fld id="{B2D1D937-C3DB-4BC3-8B1C-2C432F372D8A}" type="datetimeFigureOut">
              <a:rPr lang="en-AU" smtClean="0">
                <a:solidFill>
                  <a:prstClr val="black"/>
                </a:solidFill>
              </a:rPr>
              <a:pPr defTabSz="457200"/>
              <a:t>11/07/2016</a:t>
            </a:fld>
            <a:endParaRPr lang="en-AU">
              <a:solidFill>
                <a:prstClr val="black"/>
              </a:solidFill>
            </a:endParaRPr>
          </a:p>
        </p:txBody>
      </p:sp>
      <p:sp>
        <p:nvSpPr>
          <p:cNvPr id="5" name="Footer Placeholder 4"/>
          <p:cNvSpPr>
            <a:spLocks noGrp="1"/>
          </p:cNvSpPr>
          <p:nvPr>
            <p:ph type="ftr" sz="quarter" idx="11"/>
          </p:nvPr>
        </p:nvSpPr>
        <p:spPr>
          <a:xfrm>
            <a:off x="3028950" y="4767263"/>
            <a:ext cx="3086100" cy="274637"/>
          </a:xfrm>
          <a:prstGeom prst="rect">
            <a:avLst/>
          </a:prstGeom>
        </p:spPr>
        <p:txBody>
          <a:bodyPr/>
          <a:lstStyle/>
          <a:p>
            <a:pPr defTabSz="457200"/>
            <a:endParaRPr lang="en-AU">
              <a:solidFill>
                <a:prstClr val="black"/>
              </a:solidFill>
            </a:endParaRPr>
          </a:p>
        </p:txBody>
      </p:sp>
      <p:sp>
        <p:nvSpPr>
          <p:cNvPr id="6" name="Slide Number Placeholder 5"/>
          <p:cNvSpPr>
            <a:spLocks noGrp="1"/>
          </p:cNvSpPr>
          <p:nvPr>
            <p:ph type="sldNum" sz="quarter" idx="12"/>
          </p:nvPr>
        </p:nvSpPr>
        <p:spPr>
          <a:xfrm>
            <a:off x="6457950" y="4767263"/>
            <a:ext cx="2057400" cy="274637"/>
          </a:xfrm>
          <a:prstGeom prst="rect">
            <a:avLst/>
          </a:prstGeom>
        </p:spPr>
        <p:txBody>
          <a:bodyPr/>
          <a:lstStyle/>
          <a:p>
            <a:pPr defTabSz="457200"/>
            <a:fld id="{257EADB5-21DA-45AC-9F7D-9F9379698922}" type="slidenum">
              <a:rPr lang="en-AU" smtClean="0">
                <a:solidFill>
                  <a:prstClr val="black"/>
                </a:solidFill>
              </a:rPr>
              <a:pPr defTabSz="457200"/>
              <a:t>‹#›</a:t>
            </a:fld>
            <a:endParaRPr lang="en-AU">
              <a:solidFill>
                <a:prstClr val="black"/>
              </a:solidFill>
            </a:endParaRPr>
          </a:p>
        </p:txBody>
      </p:sp>
    </p:spTree>
    <p:extLst>
      <p:ext uri="{BB962C8B-B14F-4D97-AF65-F5344CB8AC3E}">
        <p14:creationId xmlns:p14="http://schemas.microsoft.com/office/powerpoint/2010/main" val="924657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274638"/>
            <a:ext cx="7886700" cy="993775"/>
          </a:xfrm>
          <a:prstGeom prst="rect">
            <a:avLst/>
          </a:prstGeom>
        </p:spPr>
        <p:txBody>
          <a:bodyPr/>
          <a:lstStyle/>
          <a:p>
            <a:r>
              <a:rPr lang="en-US" smtClean="0"/>
              <a:t>Click to edit Master title style</a:t>
            </a:r>
            <a:endParaRPr lang="en-AU"/>
          </a:p>
        </p:txBody>
      </p:sp>
      <p:sp>
        <p:nvSpPr>
          <p:cNvPr id="3" name="Content Placeholder 2"/>
          <p:cNvSpPr>
            <a:spLocks noGrp="1"/>
          </p:cNvSpPr>
          <p:nvPr>
            <p:ph sz="half" idx="1"/>
          </p:nvPr>
        </p:nvSpPr>
        <p:spPr>
          <a:xfrm>
            <a:off x="628650" y="1370013"/>
            <a:ext cx="3867150" cy="32623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370013"/>
            <a:ext cx="3867150" cy="32623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a:xfrm>
            <a:off x="628650" y="4767263"/>
            <a:ext cx="2057400" cy="274637"/>
          </a:xfrm>
          <a:prstGeom prst="rect">
            <a:avLst/>
          </a:prstGeom>
        </p:spPr>
        <p:txBody>
          <a:bodyPr/>
          <a:lstStyle/>
          <a:p>
            <a:pPr defTabSz="457200"/>
            <a:fld id="{B2D1D937-C3DB-4BC3-8B1C-2C432F372D8A}" type="datetimeFigureOut">
              <a:rPr lang="en-AU" smtClean="0">
                <a:solidFill>
                  <a:prstClr val="black"/>
                </a:solidFill>
              </a:rPr>
              <a:pPr defTabSz="457200"/>
              <a:t>11/07/2016</a:t>
            </a:fld>
            <a:endParaRPr lang="en-AU">
              <a:solidFill>
                <a:prstClr val="black"/>
              </a:solidFill>
            </a:endParaRPr>
          </a:p>
        </p:txBody>
      </p:sp>
      <p:sp>
        <p:nvSpPr>
          <p:cNvPr id="6" name="Footer Placeholder 5"/>
          <p:cNvSpPr>
            <a:spLocks noGrp="1"/>
          </p:cNvSpPr>
          <p:nvPr>
            <p:ph type="ftr" sz="quarter" idx="11"/>
          </p:nvPr>
        </p:nvSpPr>
        <p:spPr>
          <a:xfrm>
            <a:off x="3028950" y="4767263"/>
            <a:ext cx="3086100" cy="274637"/>
          </a:xfrm>
          <a:prstGeom prst="rect">
            <a:avLst/>
          </a:prstGeom>
        </p:spPr>
        <p:txBody>
          <a:bodyPr/>
          <a:lstStyle/>
          <a:p>
            <a:pPr defTabSz="457200"/>
            <a:endParaRPr lang="en-AU">
              <a:solidFill>
                <a:prstClr val="black"/>
              </a:solidFill>
            </a:endParaRPr>
          </a:p>
        </p:txBody>
      </p:sp>
      <p:sp>
        <p:nvSpPr>
          <p:cNvPr id="7" name="Slide Number Placeholder 6"/>
          <p:cNvSpPr>
            <a:spLocks noGrp="1"/>
          </p:cNvSpPr>
          <p:nvPr>
            <p:ph type="sldNum" sz="quarter" idx="12"/>
          </p:nvPr>
        </p:nvSpPr>
        <p:spPr>
          <a:xfrm>
            <a:off x="6457950" y="4767263"/>
            <a:ext cx="2057400" cy="274637"/>
          </a:xfrm>
          <a:prstGeom prst="rect">
            <a:avLst/>
          </a:prstGeom>
        </p:spPr>
        <p:txBody>
          <a:bodyPr/>
          <a:lstStyle/>
          <a:p>
            <a:pPr defTabSz="457200"/>
            <a:fld id="{257EADB5-21DA-45AC-9F7D-9F9379698922}" type="slidenum">
              <a:rPr lang="en-AU" smtClean="0">
                <a:solidFill>
                  <a:prstClr val="black"/>
                </a:solidFill>
              </a:rPr>
              <a:pPr defTabSz="457200"/>
              <a:t>‹#›</a:t>
            </a:fld>
            <a:endParaRPr lang="en-AU">
              <a:solidFill>
                <a:prstClr val="black"/>
              </a:solidFill>
            </a:endParaRPr>
          </a:p>
        </p:txBody>
      </p:sp>
    </p:spTree>
    <p:extLst>
      <p:ext uri="{BB962C8B-B14F-4D97-AF65-F5344CB8AC3E}">
        <p14:creationId xmlns:p14="http://schemas.microsoft.com/office/powerpoint/2010/main" val="3249299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274638"/>
            <a:ext cx="7886700" cy="993775"/>
          </a:xfrm>
          <a:prstGeom prst="rect">
            <a:avLst/>
          </a:prstGeom>
        </p:spPr>
        <p:txBody>
          <a:bodyPr/>
          <a:lstStyle/>
          <a:p>
            <a:r>
              <a:rPr lang="en-US" smtClean="0"/>
              <a:t>Click to edit Master title style</a:t>
            </a:r>
            <a:endParaRPr lang="en-AU"/>
          </a:p>
        </p:txBody>
      </p:sp>
      <p:sp>
        <p:nvSpPr>
          <p:cNvPr id="3" name="Text Placeholder 2"/>
          <p:cNvSpPr>
            <a:spLocks noGrp="1"/>
          </p:cNvSpPr>
          <p:nvPr>
            <p:ph type="body" idx="1"/>
          </p:nvPr>
        </p:nvSpPr>
        <p:spPr>
          <a:xfrm>
            <a:off x="630238" y="1260475"/>
            <a:ext cx="3868737" cy="6191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1879600"/>
            <a:ext cx="3868737" cy="276225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29150" y="1260475"/>
            <a:ext cx="3887788" cy="6191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1879600"/>
            <a:ext cx="3887788" cy="276225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a:xfrm>
            <a:off x="628650" y="4767263"/>
            <a:ext cx="2057400" cy="274637"/>
          </a:xfrm>
          <a:prstGeom prst="rect">
            <a:avLst/>
          </a:prstGeom>
        </p:spPr>
        <p:txBody>
          <a:bodyPr/>
          <a:lstStyle/>
          <a:p>
            <a:pPr defTabSz="457200"/>
            <a:fld id="{B2D1D937-C3DB-4BC3-8B1C-2C432F372D8A}" type="datetimeFigureOut">
              <a:rPr lang="en-AU" smtClean="0">
                <a:solidFill>
                  <a:prstClr val="black"/>
                </a:solidFill>
              </a:rPr>
              <a:pPr defTabSz="457200"/>
              <a:t>11/07/2016</a:t>
            </a:fld>
            <a:endParaRPr lang="en-AU">
              <a:solidFill>
                <a:prstClr val="black"/>
              </a:solidFill>
            </a:endParaRPr>
          </a:p>
        </p:txBody>
      </p:sp>
      <p:sp>
        <p:nvSpPr>
          <p:cNvPr id="8" name="Footer Placeholder 7"/>
          <p:cNvSpPr>
            <a:spLocks noGrp="1"/>
          </p:cNvSpPr>
          <p:nvPr>
            <p:ph type="ftr" sz="quarter" idx="11"/>
          </p:nvPr>
        </p:nvSpPr>
        <p:spPr>
          <a:xfrm>
            <a:off x="3028950" y="4767263"/>
            <a:ext cx="3086100" cy="274637"/>
          </a:xfrm>
          <a:prstGeom prst="rect">
            <a:avLst/>
          </a:prstGeom>
        </p:spPr>
        <p:txBody>
          <a:bodyPr/>
          <a:lstStyle/>
          <a:p>
            <a:pPr defTabSz="457200"/>
            <a:endParaRPr lang="en-AU">
              <a:solidFill>
                <a:prstClr val="black"/>
              </a:solidFill>
            </a:endParaRPr>
          </a:p>
        </p:txBody>
      </p:sp>
      <p:sp>
        <p:nvSpPr>
          <p:cNvPr id="9" name="Slide Number Placeholder 8"/>
          <p:cNvSpPr>
            <a:spLocks noGrp="1"/>
          </p:cNvSpPr>
          <p:nvPr>
            <p:ph type="sldNum" sz="quarter" idx="12"/>
          </p:nvPr>
        </p:nvSpPr>
        <p:spPr>
          <a:xfrm>
            <a:off x="6457950" y="4767263"/>
            <a:ext cx="2057400" cy="274637"/>
          </a:xfrm>
          <a:prstGeom prst="rect">
            <a:avLst/>
          </a:prstGeom>
        </p:spPr>
        <p:txBody>
          <a:bodyPr/>
          <a:lstStyle/>
          <a:p>
            <a:pPr defTabSz="457200"/>
            <a:fld id="{257EADB5-21DA-45AC-9F7D-9F9379698922}" type="slidenum">
              <a:rPr lang="en-AU" smtClean="0">
                <a:solidFill>
                  <a:prstClr val="black"/>
                </a:solidFill>
              </a:rPr>
              <a:pPr defTabSz="457200"/>
              <a:t>‹#›</a:t>
            </a:fld>
            <a:endParaRPr lang="en-AU">
              <a:solidFill>
                <a:prstClr val="black"/>
              </a:solidFill>
            </a:endParaRPr>
          </a:p>
        </p:txBody>
      </p:sp>
    </p:spTree>
    <p:extLst>
      <p:ext uri="{BB962C8B-B14F-4D97-AF65-F5344CB8AC3E}">
        <p14:creationId xmlns:p14="http://schemas.microsoft.com/office/powerpoint/2010/main" val="2723011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274638"/>
            <a:ext cx="7886700" cy="993775"/>
          </a:xfrm>
          <a:prstGeom prst="rect">
            <a:avLst/>
          </a:prstGeom>
        </p:spPr>
        <p:txBody>
          <a:bodyPr/>
          <a:lstStyle/>
          <a:p>
            <a:r>
              <a:rPr lang="en-US" smtClean="0"/>
              <a:t>Click to edit Master title style</a:t>
            </a:r>
            <a:endParaRPr lang="en-AU"/>
          </a:p>
        </p:txBody>
      </p:sp>
      <p:sp>
        <p:nvSpPr>
          <p:cNvPr id="3" name="Date Placeholder 2"/>
          <p:cNvSpPr>
            <a:spLocks noGrp="1"/>
          </p:cNvSpPr>
          <p:nvPr>
            <p:ph type="dt" sz="half" idx="10"/>
          </p:nvPr>
        </p:nvSpPr>
        <p:spPr>
          <a:xfrm>
            <a:off x="628650" y="4767263"/>
            <a:ext cx="2057400" cy="274637"/>
          </a:xfrm>
          <a:prstGeom prst="rect">
            <a:avLst/>
          </a:prstGeom>
        </p:spPr>
        <p:txBody>
          <a:bodyPr/>
          <a:lstStyle/>
          <a:p>
            <a:pPr defTabSz="457200"/>
            <a:fld id="{B2D1D937-C3DB-4BC3-8B1C-2C432F372D8A}" type="datetimeFigureOut">
              <a:rPr lang="en-AU" smtClean="0">
                <a:solidFill>
                  <a:prstClr val="black"/>
                </a:solidFill>
              </a:rPr>
              <a:pPr defTabSz="457200"/>
              <a:t>11/07/2016</a:t>
            </a:fld>
            <a:endParaRPr lang="en-AU">
              <a:solidFill>
                <a:prstClr val="black"/>
              </a:solidFill>
            </a:endParaRPr>
          </a:p>
        </p:txBody>
      </p:sp>
      <p:sp>
        <p:nvSpPr>
          <p:cNvPr id="4" name="Footer Placeholder 3"/>
          <p:cNvSpPr>
            <a:spLocks noGrp="1"/>
          </p:cNvSpPr>
          <p:nvPr>
            <p:ph type="ftr" sz="quarter" idx="11"/>
          </p:nvPr>
        </p:nvSpPr>
        <p:spPr>
          <a:xfrm>
            <a:off x="3028950" y="4767263"/>
            <a:ext cx="3086100" cy="274637"/>
          </a:xfrm>
          <a:prstGeom prst="rect">
            <a:avLst/>
          </a:prstGeom>
        </p:spPr>
        <p:txBody>
          <a:bodyPr/>
          <a:lstStyle/>
          <a:p>
            <a:pPr defTabSz="457200"/>
            <a:endParaRPr lang="en-AU">
              <a:solidFill>
                <a:prstClr val="black"/>
              </a:solidFill>
            </a:endParaRPr>
          </a:p>
        </p:txBody>
      </p:sp>
      <p:sp>
        <p:nvSpPr>
          <p:cNvPr id="5" name="Slide Number Placeholder 4"/>
          <p:cNvSpPr>
            <a:spLocks noGrp="1"/>
          </p:cNvSpPr>
          <p:nvPr>
            <p:ph type="sldNum" sz="quarter" idx="12"/>
          </p:nvPr>
        </p:nvSpPr>
        <p:spPr>
          <a:xfrm>
            <a:off x="6457950" y="4767263"/>
            <a:ext cx="2057400" cy="274637"/>
          </a:xfrm>
          <a:prstGeom prst="rect">
            <a:avLst/>
          </a:prstGeom>
        </p:spPr>
        <p:txBody>
          <a:bodyPr/>
          <a:lstStyle/>
          <a:p>
            <a:pPr defTabSz="457200"/>
            <a:fld id="{257EADB5-21DA-45AC-9F7D-9F9379698922}" type="slidenum">
              <a:rPr lang="en-AU" smtClean="0">
                <a:solidFill>
                  <a:prstClr val="black"/>
                </a:solidFill>
              </a:rPr>
              <a:pPr defTabSz="457200"/>
              <a:t>‹#›</a:t>
            </a:fld>
            <a:endParaRPr lang="en-AU">
              <a:solidFill>
                <a:prstClr val="black"/>
              </a:solidFill>
            </a:endParaRPr>
          </a:p>
        </p:txBody>
      </p:sp>
    </p:spTree>
    <p:extLst>
      <p:ext uri="{BB962C8B-B14F-4D97-AF65-F5344CB8AC3E}">
        <p14:creationId xmlns:p14="http://schemas.microsoft.com/office/powerpoint/2010/main" val="2564778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4767263"/>
            <a:ext cx="2057400" cy="274637"/>
          </a:xfrm>
          <a:prstGeom prst="rect">
            <a:avLst/>
          </a:prstGeom>
        </p:spPr>
        <p:txBody>
          <a:bodyPr/>
          <a:lstStyle/>
          <a:p>
            <a:pPr defTabSz="457200"/>
            <a:fld id="{B2D1D937-C3DB-4BC3-8B1C-2C432F372D8A}" type="datetimeFigureOut">
              <a:rPr lang="en-AU" smtClean="0">
                <a:solidFill>
                  <a:prstClr val="black"/>
                </a:solidFill>
              </a:rPr>
              <a:pPr defTabSz="457200"/>
              <a:t>11/07/2016</a:t>
            </a:fld>
            <a:endParaRPr lang="en-AU">
              <a:solidFill>
                <a:prstClr val="black"/>
              </a:solidFill>
            </a:endParaRPr>
          </a:p>
        </p:txBody>
      </p:sp>
      <p:sp>
        <p:nvSpPr>
          <p:cNvPr id="3" name="Footer Placeholder 2"/>
          <p:cNvSpPr>
            <a:spLocks noGrp="1"/>
          </p:cNvSpPr>
          <p:nvPr>
            <p:ph type="ftr" sz="quarter" idx="11"/>
          </p:nvPr>
        </p:nvSpPr>
        <p:spPr>
          <a:xfrm>
            <a:off x="3028950" y="4767263"/>
            <a:ext cx="3086100" cy="274637"/>
          </a:xfrm>
          <a:prstGeom prst="rect">
            <a:avLst/>
          </a:prstGeom>
        </p:spPr>
        <p:txBody>
          <a:bodyPr/>
          <a:lstStyle/>
          <a:p>
            <a:pPr defTabSz="457200"/>
            <a:endParaRPr lang="en-AU">
              <a:solidFill>
                <a:prstClr val="black"/>
              </a:solidFill>
            </a:endParaRPr>
          </a:p>
        </p:txBody>
      </p:sp>
      <p:sp>
        <p:nvSpPr>
          <p:cNvPr id="4" name="Slide Number Placeholder 3"/>
          <p:cNvSpPr>
            <a:spLocks noGrp="1"/>
          </p:cNvSpPr>
          <p:nvPr>
            <p:ph type="sldNum" sz="quarter" idx="12"/>
          </p:nvPr>
        </p:nvSpPr>
        <p:spPr>
          <a:xfrm>
            <a:off x="6457950" y="4767263"/>
            <a:ext cx="2057400" cy="274637"/>
          </a:xfrm>
          <a:prstGeom prst="rect">
            <a:avLst/>
          </a:prstGeom>
        </p:spPr>
        <p:txBody>
          <a:bodyPr/>
          <a:lstStyle/>
          <a:p>
            <a:pPr defTabSz="457200"/>
            <a:fld id="{257EADB5-21DA-45AC-9F7D-9F9379698922}" type="slidenum">
              <a:rPr lang="en-AU" smtClean="0">
                <a:solidFill>
                  <a:prstClr val="black"/>
                </a:solidFill>
              </a:rPr>
              <a:pPr defTabSz="457200"/>
              <a:t>‹#›</a:t>
            </a:fld>
            <a:endParaRPr lang="en-AU">
              <a:solidFill>
                <a:prstClr val="black"/>
              </a:solidFill>
            </a:endParaRPr>
          </a:p>
        </p:txBody>
      </p:sp>
    </p:spTree>
    <p:extLst>
      <p:ext uri="{BB962C8B-B14F-4D97-AF65-F5344CB8AC3E}">
        <p14:creationId xmlns:p14="http://schemas.microsoft.com/office/powerpoint/2010/main" val="410929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342900"/>
            <a:ext cx="2949575" cy="1200150"/>
          </a:xfrm>
          <a:prstGeom prst="rect">
            <a:avLst/>
          </a:prstGeo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3887788" y="741363"/>
            <a:ext cx="4629150" cy="36544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630238" y="1543050"/>
            <a:ext cx="2949575" cy="28590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28650" y="4767263"/>
            <a:ext cx="2057400" cy="274637"/>
          </a:xfrm>
          <a:prstGeom prst="rect">
            <a:avLst/>
          </a:prstGeom>
        </p:spPr>
        <p:txBody>
          <a:bodyPr/>
          <a:lstStyle/>
          <a:p>
            <a:pPr defTabSz="457200"/>
            <a:fld id="{B2D1D937-C3DB-4BC3-8B1C-2C432F372D8A}" type="datetimeFigureOut">
              <a:rPr lang="en-AU" smtClean="0">
                <a:solidFill>
                  <a:prstClr val="black"/>
                </a:solidFill>
              </a:rPr>
              <a:pPr defTabSz="457200"/>
              <a:t>11/07/2016</a:t>
            </a:fld>
            <a:endParaRPr lang="en-AU">
              <a:solidFill>
                <a:prstClr val="black"/>
              </a:solidFill>
            </a:endParaRPr>
          </a:p>
        </p:txBody>
      </p:sp>
      <p:sp>
        <p:nvSpPr>
          <p:cNvPr id="6" name="Footer Placeholder 5"/>
          <p:cNvSpPr>
            <a:spLocks noGrp="1"/>
          </p:cNvSpPr>
          <p:nvPr>
            <p:ph type="ftr" sz="quarter" idx="11"/>
          </p:nvPr>
        </p:nvSpPr>
        <p:spPr>
          <a:xfrm>
            <a:off x="3028950" y="4767263"/>
            <a:ext cx="3086100" cy="274637"/>
          </a:xfrm>
          <a:prstGeom prst="rect">
            <a:avLst/>
          </a:prstGeom>
        </p:spPr>
        <p:txBody>
          <a:bodyPr/>
          <a:lstStyle/>
          <a:p>
            <a:pPr defTabSz="457200"/>
            <a:endParaRPr lang="en-AU">
              <a:solidFill>
                <a:prstClr val="black"/>
              </a:solidFill>
            </a:endParaRPr>
          </a:p>
        </p:txBody>
      </p:sp>
      <p:sp>
        <p:nvSpPr>
          <p:cNvPr id="7" name="Slide Number Placeholder 6"/>
          <p:cNvSpPr>
            <a:spLocks noGrp="1"/>
          </p:cNvSpPr>
          <p:nvPr>
            <p:ph type="sldNum" sz="quarter" idx="12"/>
          </p:nvPr>
        </p:nvSpPr>
        <p:spPr>
          <a:xfrm>
            <a:off x="6457950" y="4767263"/>
            <a:ext cx="2057400" cy="274637"/>
          </a:xfrm>
          <a:prstGeom prst="rect">
            <a:avLst/>
          </a:prstGeom>
        </p:spPr>
        <p:txBody>
          <a:bodyPr/>
          <a:lstStyle/>
          <a:p>
            <a:pPr defTabSz="457200"/>
            <a:fld id="{257EADB5-21DA-45AC-9F7D-9F9379698922}" type="slidenum">
              <a:rPr lang="en-AU" smtClean="0">
                <a:solidFill>
                  <a:prstClr val="black"/>
                </a:solidFill>
              </a:rPr>
              <a:pPr defTabSz="457200"/>
              <a:t>‹#›</a:t>
            </a:fld>
            <a:endParaRPr lang="en-AU">
              <a:solidFill>
                <a:prstClr val="black"/>
              </a:solidFill>
            </a:endParaRPr>
          </a:p>
        </p:txBody>
      </p:sp>
    </p:spTree>
    <p:extLst>
      <p:ext uri="{BB962C8B-B14F-4D97-AF65-F5344CB8AC3E}">
        <p14:creationId xmlns:p14="http://schemas.microsoft.com/office/powerpoint/2010/main" val="40537917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3.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8" Type="http://schemas.openxmlformats.org/officeDocument/2006/relationships/tags" Target="../tags/tag4.xml"/><Relationship Id="rId13" Type="http://schemas.openxmlformats.org/officeDocument/2006/relationships/tags" Target="../tags/tag9.xml"/><Relationship Id="rId18" Type="http://schemas.openxmlformats.org/officeDocument/2006/relationships/tags" Target="../tags/tag14.xml"/><Relationship Id="rId3" Type="http://schemas.openxmlformats.org/officeDocument/2006/relationships/theme" Target="../theme/theme3.xml"/><Relationship Id="rId21" Type="http://schemas.openxmlformats.org/officeDocument/2006/relationships/oleObject" Target="../embeddings/oleObject1.bin"/><Relationship Id="rId7" Type="http://schemas.openxmlformats.org/officeDocument/2006/relationships/tags" Target="../tags/tag3.xml"/><Relationship Id="rId12" Type="http://schemas.openxmlformats.org/officeDocument/2006/relationships/tags" Target="../tags/tag8.xml"/><Relationship Id="rId17" Type="http://schemas.openxmlformats.org/officeDocument/2006/relationships/tags" Target="../tags/tag13.xml"/><Relationship Id="rId2" Type="http://schemas.openxmlformats.org/officeDocument/2006/relationships/slideLayout" Target="../slideLayouts/slideLayout14.xml"/><Relationship Id="rId16" Type="http://schemas.openxmlformats.org/officeDocument/2006/relationships/tags" Target="../tags/tag12.xml"/><Relationship Id="rId20" Type="http://schemas.openxmlformats.org/officeDocument/2006/relationships/tags" Target="../tags/tag16.xml"/><Relationship Id="rId1" Type="http://schemas.openxmlformats.org/officeDocument/2006/relationships/slideLayout" Target="../slideLayouts/slideLayout13.xml"/><Relationship Id="rId6" Type="http://schemas.openxmlformats.org/officeDocument/2006/relationships/tags" Target="../tags/tag2.xml"/><Relationship Id="rId11" Type="http://schemas.openxmlformats.org/officeDocument/2006/relationships/tags" Target="../tags/tag7.xml"/><Relationship Id="rId5" Type="http://schemas.openxmlformats.org/officeDocument/2006/relationships/tags" Target="../tags/tag1.xml"/><Relationship Id="rId15" Type="http://schemas.openxmlformats.org/officeDocument/2006/relationships/tags" Target="../tags/tag11.xml"/><Relationship Id="rId23" Type="http://schemas.openxmlformats.org/officeDocument/2006/relationships/image" Target="../media/image6.png"/><Relationship Id="rId10" Type="http://schemas.openxmlformats.org/officeDocument/2006/relationships/tags" Target="../tags/tag6.xml"/><Relationship Id="rId19" Type="http://schemas.openxmlformats.org/officeDocument/2006/relationships/tags" Target="../tags/tag15.xml"/><Relationship Id="rId4" Type="http://schemas.openxmlformats.org/officeDocument/2006/relationships/vmlDrawing" Target="../drawings/vmlDrawing1.vml"/><Relationship Id="rId9" Type="http://schemas.openxmlformats.org/officeDocument/2006/relationships/tags" Target="../tags/tag5.xml"/><Relationship Id="rId14" Type="http://schemas.openxmlformats.org/officeDocument/2006/relationships/tags" Target="../tags/tag10.xml"/><Relationship Id="rId22" Type="http://schemas.openxmlformats.org/officeDocument/2006/relationships/image" Target="../media/image5.emf"/></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8.xml"/><Relationship Id="rId1" Type="http://schemas.openxmlformats.org/officeDocument/2006/relationships/slideLayout" Target="../slideLayouts/slideLayout17.xml"/><Relationship Id="rId5" Type="http://schemas.openxmlformats.org/officeDocument/2006/relationships/image" Target="../media/image15.png"/><Relationship Id="rId4" Type="http://schemas.openxmlformats.org/officeDocument/2006/relationships/image" Target="../media/image14.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image" Target="../media/image9.pn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6.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PPT templates-1-widescreen-FINAL.jp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35879" cy="5143500"/>
          </a:xfrm>
          <a:prstGeom prst="rect">
            <a:avLst/>
          </a:prstGeom>
        </p:spPr>
      </p:pic>
      <p:pic>
        <p:nvPicPr>
          <p:cNvPr id="1026" name="Picture 2" descr="http://www.behaviourworksaustralia.org/V2/wp-content/uploads/2015/12/Monash_2-RGB.jpg"/>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l="7099" t="14176" r="8088" b="14938"/>
          <a:stretch/>
        </p:blipFill>
        <p:spPr bwMode="auto">
          <a:xfrm>
            <a:off x="317499" y="228600"/>
            <a:ext cx="1935843" cy="698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4510641"/>
      </p:ext>
    </p:extLst>
  </p:cSld>
  <p:clrMap bg1="lt1" tx1="dk1" bg2="lt2" tx2="dk2" accent1="accent1" accent2="accent2" accent3="accent3" accent4="accent4" accent5="accent5" accent6="accent6" hlink="hlink" folHlink="folHlink"/>
  <p:sldLayoutIdLst>
    <p:sldLayoutId id="2147483673" r:id="rId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ectangle 2"/>
          <p:cNvSpPr>
            <a:spLocks noGrp="1" noChangeArrowheads="1"/>
          </p:cNvSpPr>
          <p:nvPr>
            <p:ph type="title"/>
          </p:nvPr>
        </p:nvSpPr>
        <p:spPr bwMode="auto">
          <a:xfrm>
            <a:off x="395288" y="838074"/>
            <a:ext cx="8208962"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91440" bIns="45720" numCol="1" anchor="t" anchorCtr="0" compatLnSpc="1">
            <a:prstTxWarp prst="textNoShape">
              <a:avLst/>
            </a:prstTxWarp>
          </a:bodyPr>
          <a:lstStyle/>
          <a:p>
            <a:pPr lvl="0"/>
            <a:r>
              <a:rPr lang="en-AU" altLang="en-US" dirty="0" smtClean="0"/>
              <a:t>Click to edit Master title style</a:t>
            </a:r>
          </a:p>
        </p:txBody>
      </p:sp>
      <p:sp>
        <p:nvSpPr>
          <p:cNvPr id="16" name="Rectangle 3"/>
          <p:cNvSpPr>
            <a:spLocks noGrp="1" noChangeArrowheads="1"/>
          </p:cNvSpPr>
          <p:nvPr>
            <p:ph type="body" idx="1"/>
          </p:nvPr>
        </p:nvSpPr>
        <p:spPr bwMode="auto">
          <a:xfrm>
            <a:off x="395288" y="1663701"/>
            <a:ext cx="8442325" cy="261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91440" bIns="45720" numCol="1" anchor="t" anchorCtr="0" compatLnSpc="1">
            <a:prstTxWarp prst="textNoShape">
              <a:avLst/>
            </a:prstTxWarp>
          </a:bodyPr>
          <a:lstStyle/>
          <a:p>
            <a:pPr lvl="0"/>
            <a:r>
              <a:rPr lang="en-AU" altLang="en-US" smtClean="0"/>
              <a:t>Click to edit Master text styles</a:t>
            </a:r>
          </a:p>
          <a:p>
            <a:pPr lvl="1"/>
            <a:r>
              <a:rPr lang="en-AU" altLang="en-US" smtClean="0"/>
              <a:t>Second level</a:t>
            </a:r>
          </a:p>
          <a:p>
            <a:pPr lvl="2"/>
            <a:r>
              <a:rPr lang="en-AU" altLang="en-US" smtClean="0"/>
              <a:t>Third level</a:t>
            </a:r>
          </a:p>
          <a:p>
            <a:pPr lvl="2"/>
            <a:r>
              <a:rPr lang="en-AU" altLang="en-US" smtClean="0"/>
              <a:t>Fourth level</a:t>
            </a:r>
          </a:p>
          <a:p>
            <a:pPr lvl="3"/>
            <a:r>
              <a:rPr lang="en-AU" altLang="en-US" smtClean="0"/>
              <a:t>Fifth level</a:t>
            </a:r>
          </a:p>
        </p:txBody>
      </p:sp>
      <p:pic>
        <p:nvPicPr>
          <p:cNvPr id="17" name="Picture 13" descr="Monash_logo_rgb"/>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79388" y="4842131"/>
            <a:ext cx="1800225"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8" name="Group 29"/>
          <p:cNvGrpSpPr>
            <a:grpSpLocks/>
          </p:cNvGrpSpPr>
          <p:nvPr userDrawn="1"/>
        </p:nvGrpSpPr>
        <p:grpSpPr bwMode="auto">
          <a:xfrm>
            <a:off x="395288" y="241300"/>
            <a:ext cx="8389937" cy="417513"/>
            <a:chOff x="249" y="232"/>
            <a:chExt cx="5285" cy="263"/>
          </a:xfrm>
        </p:grpSpPr>
        <p:sp>
          <p:nvSpPr>
            <p:cNvPr id="19" name="Rectangle 16"/>
            <p:cNvSpPr>
              <a:spLocks noChangeArrowheads="1"/>
            </p:cNvSpPr>
            <p:nvPr/>
          </p:nvSpPr>
          <p:spPr bwMode="auto">
            <a:xfrm>
              <a:off x="249" y="232"/>
              <a:ext cx="5285" cy="20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algn="ctr" eaLnBrk="0" fontAlgn="base" hangingPunct="0">
                <a:spcBef>
                  <a:spcPct val="50000"/>
                </a:spcBef>
                <a:spcAft>
                  <a:spcPct val="0"/>
                </a:spcAft>
                <a:defRPr sz="1400">
                  <a:solidFill>
                    <a:schemeClr val="tx1"/>
                  </a:solidFill>
                  <a:latin typeface="Arial" charset="0"/>
                  <a:cs typeface="Arial" charset="0"/>
                </a:defRPr>
              </a:lvl6pPr>
              <a:lvl7pPr marL="2971800" indent="-228600" algn="ctr" eaLnBrk="0" fontAlgn="base" hangingPunct="0">
                <a:spcBef>
                  <a:spcPct val="50000"/>
                </a:spcBef>
                <a:spcAft>
                  <a:spcPct val="0"/>
                </a:spcAft>
                <a:defRPr sz="1400">
                  <a:solidFill>
                    <a:schemeClr val="tx1"/>
                  </a:solidFill>
                  <a:latin typeface="Arial" charset="0"/>
                  <a:cs typeface="Arial" charset="0"/>
                </a:defRPr>
              </a:lvl7pPr>
              <a:lvl8pPr marL="3429000" indent="-228600" algn="ctr" eaLnBrk="0" fontAlgn="base" hangingPunct="0">
                <a:spcBef>
                  <a:spcPct val="50000"/>
                </a:spcBef>
                <a:spcAft>
                  <a:spcPct val="0"/>
                </a:spcAft>
                <a:defRPr sz="1400">
                  <a:solidFill>
                    <a:schemeClr val="tx1"/>
                  </a:solidFill>
                  <a:latin typeface="Arial" charset="0"/>
                  <a:cs typeface="Arial" charset="0"/>
                </a:defRPr>
              </a:lvl8pPr>
              <a:lvl9pPr marL="3886200" indent="-228600" algn="ctr" eaLnBrk="0" fontAlgn="base" hangingPunct="0">
                <a:spcBef>
                  <a:spcPct val="50000"/>
                </a:spcBef>
                <a:spcAft>
                  <a:spcPct val="0"/>
                </a:spcAft>
                <a:defRPr sz="1400">
                  <a:solidFill>
                    <a:schemeClr val="tx1"/>
                  </a:solidFill>
                  <a:latin typeface="Arial" charset="0"/>
                  <a:cs typeface="Arial" charset="0"/>
                </a:defRPr>
              </a:lvl9pPr>
            </a:lstStyle>
            <a:p>
              <a:pPr algn="ctr" defTabSz="457200" eaLnBrk="1" hangingPunct="1">
                <a:spcBef>
                  <a:spcPct val="50000"/>
                </a:spcBef>
                <a:defRPr/>
              </a:pPr>
              <a:endParaRPr lang="en-US" altLang="en-US" smtClean="0">
                <a:solidFill>
                  <a:prstClr val="black"/>
                </a:solidFill>
              </a:endParaRPr>
            </a:p>
          </p:txBody>
        </p:sp>
        <p:sp>
          <p:nvSpPr>
            <p:cNvPr id="20" name="Rectangle 28"/>
            <p:cNvSpPr>
              <a:spLocks noChangeArrowheads="1"/>
            </p:cNvSpPr>
            <p:nvPr userDrawn="1"/>
          </p:nvSpPr>
          <p:spPr bwMode="auto">
            <a:xfrm rot="2700000">
              <a:off x="390" y="314"/>
              <a:ext cx="182" cy="18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algn="ctr" eaLnBrk="0" fontAlgn="base" hangingPunct="0">
                <a:spcBef>
                  <a:spcPct val="50000"/>
                </a:spcBef>
                <a:spcAft>
                  <a:spcPct val="0"/>
                </a:spcAft>
                <a:defRPr sz="1400">
                  <a:solidFill>
                    <a:schemeClr val="tx1"/>
                  </a:solidFill>
                  <a:latin typeface="Arial" charset="0"/>
                  <a:cs typeface="Arial" charset="0"/>
                </a:defRPr>
              </a:lvl6pPr>
              <a:lvl7pPr marL="2971800" indent="-228600" algn="ctr" eaLnBrk="0" fontAlgn="base" hangingPunct="0">
                <a:spcBef>
                  <a:spcPct val="50000"/>
                </a:spcBef>
                <a:spcAft>
                  <a:spcPct val="0"/>
                </a:spcAft>
                <a:defRPr sz="1400">
                  <a:solidFill>
                    <a:schemeClr val="tx1"/>
                  </a:solidFill>
                  <a:latin typeface="Arial" charset="0"/>
                  <a:cs typeface="Arial" charset="0"/>
                </a:defRPr>
              </a:lvl7pPr>
              <a:lvl8pPr marL="3429000" indent="-228600" algn="ctr" eaLnBrk="0" fontAlgn="base" hangingPunct="0">
                <a:spcBef>
                  <a:spcPct val="50000"/>
                </a:spcBef>
                <a:spcAft>
                  <a:spcPct val="0"/>
                </a:spcAft>
                <a:defRPr sz="1400">
                  <a:solidFill>
                    <a:schemeClr val="tx1"/>
                  </a:solidFill>
                  <a:latin typeface="Arial" charset="0"/>
                  <a:cs typeface="Arial" charset="0"/>
                </a:defRPr>
              </a:lvl8pPr>
              <a:lvl9pPr marL="3886200" indent="-228600" algn="ctr" eaLnBrk="0" fontAlgn="base" hangingPunct="0">
                <a:spcBef>
                  <a:spcPct val="50000"/>
                </a:spcBef>
                <a:spcAft>
                  <a:spcPct val="0"/>
                </a:spcAft>
                <a:defRPr sz="1400">
                  <a:solidFill>
                    <a:schemeClr val="tx1"/>
                  </a:solidFill>
                  <a:latin typeface="Arial" charset="0"/>
                  <a:cs typeface="Arial" charset="0"/>
                </a:defRPr>
              </a:lvl9pPr>
            </a:lstStyle>
            <a:p>
              <a:pPr algn="ctr" defTabSz="457200" eaLnBrk="1" hangingPunct="1">
                <a:spcBef>
                  <a:spcPct val="50000"/>
                </a:spcBef>
                <a:defRPr/>
              </a:pPr>
              <a:endParaRPr lang="en-US" altLang="en-US" smtClean="0">
                <a:solidFill>
                  <a:prstClr val="black"/>
                </a:solidFill>
              </a:endParaRPr>
            </a:p>
          </p:txBody>
        </p:sp>
      </p:grpSp>
      <p:pic>
        <p:nvPicPr>
          <p:cNvPr id="10" name="Picture 10"/>
          <p:cNvPicPr>
            <a:picLocks noChangeAspect="1" noChangeArrowheads="1"/>
          </p:cNvPicPr>
          <p:nvPr userDrawn="1"/>
        </p:nvPicPr>
        <p:blipFill rotWithShape="1">
          <a:blip r:embed="rId14" cstate="print">
            <a:extLst>
              <a:ext uri="{28A0092B-C50C-407E-A947-70E740481C1C}">
                <a14:useLocalDpi xmlns:a14="http://schemas.microsoft.com/office/drawing/2010/main" val="0"/>
              </a:ext>
            </a:extLst>
          </a:blip>
          <a:srcRect l="44476" t="87500" r="25034" b="2692"/>
          <a:stretch/>
        </p:blipFill>
        <p:spPr bwMode="auto">
          <a:xfrm>
            <a:off x="2133600" y="4740905"/>
            <a:ext cx="1536699" cy="371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008216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1091" name="Object 67"/>
          <p:cNvGraphicFramePr>
            <a:graphicFrameLocks/>
          </p:cNvGraphicFramePr>
          <p:nvPr>
            <p:custDataLst>
              <p:tags r:id="rId5"/>
            </p:custDataLst>
          </p:nvPr>
        </p:nvGraphicFramePr>
        <p:xfrm>
          <a:off x="1" y="0"/>
          <a:ext cx="161925" cy="121444"/>
        </p:xfrm>
        <a:graphic>
          <a:graphicData uri="http://schemas.openxmlformats.org/presentationml/2006/ole">
            <mc:AlternateContent xmlns:mc="http://schemas.openxmlformats.org/markup-compatibility/2006">
              <mc:Choice xmlns:v="urn:schemas-microsoft-com:vml" Requires="v">
                <p:oleObj spid="_x0000_s4126" name="think-cell Slide" r:id="rId21" imgW="360" imgH="360" progId="">
                  <p:embed/>
                </p:oleObj>
              </mc:Choice>
              <mc:Fallback>
                <p:oleObj name="think-cell Slide" r:id="rId21" imgW="360" imgH="360" progId="">
                  <p:embed/>
                  <p:pic>
                    <p:nvPicPr>
                      <p:cNvPr id="0" name=""/>
                      <p:cNvPicPr>
                        <a:picLocks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 y="0"/>
                        <a:ext cx="161925" cy="1214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093" name="Group 57"/>
          <p:cNvGrpSpPr>
            <a:grpSpLocks/>
          </p:cNvGrpSpPr>
          <p:nvPr/>
        </p:nvGrpSpPr>
        <p:grpSpPr bwMode="auto">
          <a:xfrm>
            <a:off x="0" y="-9525"/>
            <a:ext cx="9144000" cy="160735"/>
            <a:chOff x="0" y="-12553"/>
            <a:chExt cx="9144000" cy="214810"/>
          </a:xfrm>
        </p:grpSpPr>
        <p:sp>
          <p:nvSpPr>
            <p:cNvPr id="59" name="Rectangle 58"/>
            <p:cNvSpPr/>
            <p:nvPr userDrawn="1"/>
          </p:nvSpPr>
          <p:spPr bwMode="auto">
            <a:xfrm>
              <a:off x="0" y="102012"/>
              <a:ext cx="9144000" cy="100245"/>
            </a:xfrm>
            <a:prstGeom prst="rect">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600" dirty="0" err="1">
                <a:solidFill>
                  <a:srgbClr val="000000"/>
                </a:solidFill>
              </a:endParaRPr>
            </a:p>
          </p:txBody>
        </p:sp>
        <p:sp>
          <p:nvSpPr>
            <p:cNvPr id="60" name="Rectangle 59"/>
            <p:cNvSpPr/>
            <p:nvPr userDrawn="1"/>
          </p:nvSpPr>
          <p:spPr bwMode="auto">
            <a:xfrm>
              <a:off x="0" y="-12553"/>
              <a:ext cx="9144000" cy="100245"/>
            </a:xfrm>
            <a:prstGeom prst="rect">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600" dirty="0" err="1">
                <a:solidFill>
                  <a:srgbClr val="000000"/>
                </a:solidFill>
              </a:endParaRPr>
            </a:p>
          </p:txBody>
        </p:sp>
      </p:grpSp>
      <p:grpSp>
        <p:nvGrpSpPr>
          <p:cNvPr id="1094" name="Group 60"/>
          <p:cNvGrpSpPr>
            <a:grpSpLocks/>
          </p:cNvGrpSpPr>
          <p:nvPr/>
        </p:nvGrpSpPr>
        <p:grpSpPr bwMode="auto">
          <a:xfrm>
            <a:off x="0" y="4986338"/>
            <a:ext cx="9144000" cy="160735"/>
            <a:chOff x="0" y="-12553"/>
            <a:chExt cx="9144000" cy="214810"/>
          </a:xfrm>
        </p:grpSpPr>
        <p:sp>
          <p:nvSpPr>
            <p:cNvPr id="62" name="Rectangle 61"/>
            <p:cNvSpPr/>
            <p:nvPr userDrawn="1"/>
          </p:nvSpPr>
          <p:spPr bwMode="auto">
            <a:xfrm>
              <a:off x="0" y="102012"/>
              <a:ext cx="9144000" cy="100245"/>
            </a:xfrm>
            <a:prstGeom prst="rect">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600" dirty="0" err="1">
                <a:solidFill>
                  <a:srgbClr val="000000"/>
                </a:solidFill>
              </a:endParaRPr>
            </a:p>
          </p:txBody>
        </p:sp>
        <p:sp>
          <p:nvSpPr>
            <p:cNvPr id="63" name="Rectangle 62"/>
            <p:cNvSpPr/>
            <p:nvPr userDrawn="1"/>
          </p:nvSpPr>
          <p:spPr bwMode="auto">
            <a:xfrm>
              <a:off x="0" y="-12553"/>
              <a:ext cx="9144000" cy="100245"/>
            </a:xfrm>
            <a:prstGeom prst="rect">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600" dirty="0" err="1">
                <a:solidFill>
                  <a:srgbClr val="000000"/>
                </a:solidFill>
              </a:endParaRPr>
            </a:p>
          </p:txBody>
        </p:sp>
      </p:grpSp>
      <p:sp>
        <p:nvSpPr>
          <p:cNvPr id="1034" name="Working Draft" hidden="1"/>
          <p:cNvSpPr txBox="1">
            <a:spLocks noChangeArrowheads="1"/>
          </p:cNvSpPr>
          <p:nvPr/>
        </p:nvSpPr>
        <p:spPr bwMode="auto">
          <a:xfrm rot="5400000">
            <a:off x="8171676" y="1796326"/>
            <a:ext cx="1801775" cy="92333"/>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GB" sz="600" smtClean="0">
                <a:solidFill>
                  <a:srgbClr val="000000"/>
                </a:solidFill>
                <a:latin typeface="Arial"/>
              </a:rPr>
              <a:t>Last Modified 14/08/2013 17:48 GMT Standard Time</a:t>
            </a:r>
            <a:endParaRPr lang="en-US" dirty="0" smtClean="0">
              <a:solidFill>
                <a:srgbClr val="000000"/>
              </a:solidFill>
              <a:latin typeface="Arial"/>
            </a:endParaRPr>
          </a:p>
        </p:txBody>
      </p:sp>
      <p:sp>
        <p:nvSpPr>
          <p:cNvPr id="1035" name="Printed" hidden="1"/>
          <p:cNvSpPr txBox="1">
            <a:spLocks noChangeArrowheads="1"/>
          </p:cNvSpPr>
          <p:nvPr/>
        </p:nvSpPr>
        <p:spPr bwMode="auto">
          <a:xfrm rot="5400000">
            <a:off x="8279077" y="3459629"/>
            <a:ext cx="1586973" cy="92333"/>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GB" sz="600" smtClean="0">
                <a:solidFill>
                  <a:srgbClr val="000000"/>
                </a:solidFill>
                <a:latin typeface="Arial"/>
              </a:rPr>
              <a:t>Printed 14/08/2013 09:00 GMT Standard Time</a:t>
            </a:r>
            <a:endParaRPr lang="en-US" smtClean="0">
              <a:solidFill>
                <a:srgbClr val="000000"/>
              </a:solidFill>
              <a:latin typeface="Arial"/>
            </a:endParaRPr>
          </a:p>
        </p:txBody>
      </p:sp>
      <p:sp>
        <p:nvSpPr>
          <p:cNvPr id="1097" name="Rectangle 286"/>
          <p:cNvSpPr>
            <a:spLocks noGrp="1" noChangeArrowheads="1"/>
          </p:cNvSpPr>
          <p:nvPr>
            <p:ph type="body" idx="1"/>
          </p:nvPr>
        </p:nvSpPr>
        <p:spPr bwMode="auto">
          <a:xfrm>
            <a:off x="2343150" y="1927622"/>
            <a:ext cx="4389438" cy="12311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98" name="Title Placeholder 2"/>
          <p:cNvSpPr>
            <a:spLocks noGrp="1" noChangeArrowheads="1"/>
          </p:cNvSpPr>
          <p:nvPr>
            <p:ph type="title"/>
          </p:nvPr>
        </p:nvSpPr>
        <p:spPr bwMode="auto">
          <a:xfrm>
            <a:off x="122238" y="292894"/>
            <a:ext cx="7273925" cy="30777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10" name="McK 1. On-page tracker" hidden="1"/>
          <p:cNvSpPr>
            <a:spLocks noChangeArrowheads="1"/>
          </p:cNvSpPr>
          <p:nvPr/>
        </p:nvSpPr>
        <p:spPr bwMode="auto">
          <a:xfrm>
            <a:off x="122239" y="148829"/>
            <a:ext cx="859210" cy="215444"/>
          </a:xfrm>
          <a:prstGeom prst="rect">
            <a:avLst/>
          </a:prstGeom>
          <a:noFill/>
          <a:ln>
            <a:noFill/>
          </a:ln>
          <a:effectLst/>
          <a:extLst/>
        </p:spPr>
        <p:txBody>
          <a:bodyPr wrap="none" lIns="0" tIns="0" rIns="0" bIns="0">
            <a:spAutoFit/>
          </a:bodyPr>
          <a:lstStyle/>
          <a:p>
            <a:pPr fontAlgn="base">
              <a:spcBef>
                <a:spcPct val="0"/>
              </a:spcBef>
              <a:spcAft>
                <a:spcPct val="0"/>
              </a:spcAft>
              <a:defRPr/>
            </a:pPr>
            <a:r>
              <a:rPr lang="en-US" sz="1400" dirty="0">
                <a:solidFill>
                  <a:srgbClr val="808080"/>
                </a:solidFill>
              </a:rPr>
              <a:t>TRACKER</a:t>
            </a:r>
          </a:p>
        </p:txBody>
      </p:sp>
      <p:sp>
        <p:nvSpPr>
          <p:cNvPr id="11" name="McK 3. Unit of measure" hidden="1"/>
          <p:cNvSpPr txBox="1">
            <a:spLocks noChangeArrowheads="1"/>
          </p:cNvSpPr>
          <p:nvPr/>
        </p:nvSpPr>
        <p:spPr bwMode="auto">
          <a:xfrm>
            <a:off x="122238" y="513160"/>
            <a:ext cx="7273925" cy="246221"/>
          </a:xfrm>
          <a:prstGeom prst="rect">
            <a:avLst/>
          </a:prstGeom>
          <a:noFill/>
          <a:ln>
            <a:noFill/>
          </a:ln>
          <a:effectLst/>
          <a:extLst/>
        </p:spPr>
        <p:txBody>
          <a:bodyPr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dirty="0" smtClean="0">
                <a:solidFill>
                  <a:srgbClr val="808080"/>
                </a:solidFill>
                <a:latin typeface="Arial"/>
              </a:rPr>
              <a:t>Unit of measure</a:t>
            </a:r>
          </a:p>
        </p:txBody>
      </p:sp>
      <p:grpSp>
        <p:nvGrpSpPr>
          <p:cNvPr id="1101" name="McK Slide Elements" hidden="1"/>
          <p:cNvGrpSpPr>
            <a:grpSpLocks/>
          </p:cNvGrpSpPr>
          <p:nvPr/>
        </p:nvGrpSpPr>
        <p:grpSpPr bwMode="auto">
          <a:xfrm>
            <a:off x="122238" y="4636798"/>
            <a:ext cx="8564562" cy="310243"/>
            <a:chOff x="75" y="3897"/>
            <a:chExt cx="557" cy="256"/>
          </a:xfrm>
        </p:grpSpPr>
        <p:sp>
          <p:nvSpPr>
            <p:cNvPr id="13" name="McK 4. Footnote"/>
            <p:cNvSpPr txBox="1">
              <a:spLocks noChangeArrowheads="1"/>
            </p:cNvSpPr>
            <p:nvPr/>
          </p:nvSpPr>
          <p:spPr bwMode="auto">
            <a:xfrm>
              <a:off x="75" y="3897"/>
              <a:ext cx="557" cy="127"/>
            </a:xfrm>
            <a:prstGeom prst="rect">
              <a:avLst/>
            </a:prstGeom>
            <a:noFill/>
            <a:ln>
              <a:noFill/>
            </a:ln>
            <a:effectLs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dirty="0" smtClean="0">
                  <a:solidFill>
                    <a:srgbClr val="000000"/>
                  </a:solidFill>
                  <a:latin typeface="Arial"/>
                </a:rPr>
                <a:t>1 Footnote</a:t>
              </a:r>
            </a:p>
          </p:txBody>
        </p:sp>
        <p:sp>
          <p:nvSpPr>
            <p:cNvPr id="14" name="McK 5. Source"/>
            <p:cNvSpPr>
              <a:spLocks noChangeArrowheads="1"/>
            </p:cNvSpPr>
            <p:nvPr/>
          </p:nvSpPr>
          <p:spPr bwMode="auto">
            <a:xfrm>
              <a:off x="75" y="4026"/>
              <a:ext cx="557" cy="127"/>
            </a:xfrm>
            <a:prstGeom prst="rect">
              <a:avLst/>
            </a:prstGeom>
            <a:noFill/>
            <a:ln>
              <a:noFill/>
            </a:ln>
            <a:effectLst/>
            <a:extLst/>
          </p:spPr>
          <p:txBody>
            <a:bodyPr lIns="0" tIns="0" rIns="0" bIns="0" anchor="b">
              <a:spAutoFit/>
            </a:bodyPr>
            <a:lstStyle/>
            <a:p>
              <a:pPr marL="471488" indent="-471488" defTabSz="913526" fontAlgn="base">
                <a:spcBef>
                  <a:spcPct val="0"/>
                </a:spcBef>
                <a:spcAft>
                  <a:spcPct val="0"/>
                </a:spcAft>
                <a:defRPr/>
              </a:pPr>
              <a:r>
                <a:rPr lang="en-US" sz="1000" dirty="0">
                  <a:solidFill>
                    <a:srgbClr val="000000"/>
                  </a:solidFill>
                </a:rPr>
                <a:t>Source:	Source</a:t>
              </a:r>
            </a:p>
          </p:txBody>
        </p:sp>
      </p:grpSp>
      <p:grpSp>
        <p:nvGrpSpPr>
          <p:cNvPr id="1102" name="ACET" hidden="1"/>
          <p:cNvGrpSpPr>
            <a:grpSpLocks/>
          </p:cNvGrpSpPr>
          <p:nvPr/>
        </p:nvGrpSpPr>
        <p:grpSpPr bwMode="auto">
          <a:xfrm>
            <a:off x="2343150" y="1374949"/>
            <a:ext cx="4351338" cy="511001"/>
            <a:chOff x="915" y="610"/>
            <a:chExt cx="2686" cy="420"/>
          </a:xfrm>
        </p:grpSpPr>
        <p:cxnSp>
          <p:nvCxnSpPr>
            <p:cNvPr id="114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p:spPr>
        </p:cxnSp>
        <p:sp>
          <p:nvSpPr>
            <p:cNvPr id="17" name="AutoShape 250"/>
            <p:cNvSpPr>
              <a:spLocks noChangeArrowheads="1"/>
            </p:cNvSpPr>
            <p:nvPr/>
          </p:nvSpPr>
          <p:spPr bwMode="auto">
            <a:xfrm>
              <a:off x="915" y="610"/>
              <a:ext cx="2686" cy="420"/>
            </a:xfrm>
            <a:prstGeom prst="leftRightArrow">
              <a:avLst>
                <a:gd name="adj1" fmla="val 100000"/>
                <a:gd name="adj2" fmla="val 0"/>
              </a:avLst>
            </a:prstGeom>
            <a:noFill/>
            <a:ln>
              <a:noFill/>
            </a:ln>
            <a:effectLst/>
            <a:extLst/>
          </p:spPr>
          <p:txBody>
            <a:bodyPr lIns="0" tIns="0" rIns="0" bIns="18288" anchor="b">
              <a:spAutoFit/>
            </a:bodyPr>
            <a:lstStyle/>
            <a:p>
              <a:pPr fontAlgn="base">
                <a:spcBef>
                  <a:spcPct val="0"/>
                </a:spcBef>
                <a:spcAft>
                  <a:spcPct val="0"/>
                </a:spcAft>
                <a:defRPr/>
              </a:pPr>
              <a:r>
                <a:rPr lang="en-US" sz="1600" b="1">
                  <a:solidFill>
                    <a:srgbClr val="000000"/>
                  </a:solidFill>
                </a:rPr>
                <a:t>Title</a:t>
              </a:r>
            </a:p>
            <a:p>
              <a:pPr fontAlgn="base">
                <a:spcBef>
                  <a:spcPct val="0"/>
                </a:spcBef>
                <a:spcAft>
                  <a:spcPct val="0"/>
                </a:spcAft>
                <a:defRPr/>
              </a:pPr>
              <a:r>
                <a:rPr lang="en-US" sz="1600" dirty="0">
                  <a:solidFill>
                    <a:srgbClr val="808080"/>
                  </a:solidFill>
                </a:rPr>
                <a:t>Unit of measure</a:t>
              </a:r>
            </a:p>
          </p:txBody>
        </p:sp>
      </p:grpSp>
      <p:grpSp>
        <p:nvGrpSpPr>
          <p:cNvPr id="1103" name="LegendBoxes" hidden="1"/>
          <p:cNvGrpSpPr>
            <a:grpSpLocks/>
          </p:cNvGrpSpPr>
          <p:nvPr/>
        </p:nvGrpSpPr>
        <p:grpSpPr bwMode="auto">
          <a:xfrm>
            <a:off x="8194676" y="602456"/>
            <a:ext cx="769740" cy="805682"/>
            <a:chOff x="4936" y="176"/>
            <a:chExt cx="475" cy="664"/>
          </a:xfrm>
        </p:grpSpPr>
        <p:sp>
          <p:nvSpPr>
            <p:cNvPr id="24" name="Legend1"/>
            <p:cNvSpPr>
              <a:spLocks noChangeArrowheads="1"/>
            </p:cNvSpPr>
            <p:nvPr/>
          </p:nvSpPr>
          <p:spPr bwMode="auto">
            <a:xfrm>
              <a:off x="5096" y="176"/>
              <a:ext cx="315" cy="152"/>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a:solidFill>
                    <a:srgbClr val="000000"/>
                  </a:solidFill>
                </a:rPr>
                <a:t>Legend</a:t>
              </a:r>
            </a:p>
          </p:txBody>
        </p:sp>
        <p:sp>
          <p:nvSpPr>
            <p:cNvPr id="2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sp>
          <p:nvSpPr>
            <p:cNvPr id="26" name="Legend2"/>
            <p:cNvSpPr>
              <a:spLocks noChangeArrowheads="1"/>
            </p:cNvSpPr>
            <p:nvPr/>
          </p:nvSpPr>
          <p:spPr bwMode="auto">
            <a:xfrm>
              <a:off x="5096" y="346"/>
              <a:ext cx="315" cy="152"/>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a:solidFill>
                    <a:srgbClr val="000000"/>
                  </a:solidFill>
                </a:rPr>
                <a:t>Legend</a:t>
              </a:r>
            </a:p>
          </p:txBody>
        </p:sp>
        <p:sp>
          <p:nvSpPr>
            <p:cNvPr id="2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sp>
          <p:nvSpPr>
            <p:cNvPr id="28" name="Legend3"/>
            <p:cNvSpPr>
              <a:spLocks noChangeArrowheads="1"/>
            </p:cNvSpPr>
            <p:nvPr/>
          </p:nvSpPr>
          <p:spPr bwMode="auto">
            <a:xfrm>
              <a:off x="5096" y="517"/>
              <a:ext cx="315" cy="152"/>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a:solidFill>
                    <a:srgbClr val="000000"/>
                  </a:solidFill>
                </a:rPr>
                <a:t>Legend</a:t>
              </a:r>
            </a:p>
          </p:txBody>
        </p:sp>
        <p:sp>
          <p:nvSpPr>
            <p:cNvPr id="2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sp>
          <p:nvSpPr>
            <p:cNvPr id="30" name="Legend4"/>
            <p:cNvSpPr>
              <a:spLocks noChangeArrowheads="1"/>
            </p:cNvSpPr>
            <p:nvPr/>
          </p:nvSpPr>
          <p:spPr bwMode="auto">
            <a:xfrm>
              <a:off x="5096" y="688"/>
              <a:ext cx="315" cy="152"/>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a:solidFill>
                    <a:srgbClr val="000000"/>
                  </a:solidFill>
                </a:rPr>
                <a:t>Legend</a:t>
              </a:r>
            </a:p>
          </p:txBody>
        </p:sp>
        <p:sp>
          <p:nvSpPr>
            <p:cNvPr id="3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grpSp>
      <p:grpSp>
        <p:nvGrpSpPr>
          <p:cNvPr id="1104" name="LegendLines" hidden="1"/>
          <p:cNvGrpSpPr>
            <a:grpSpLocks/>
          </p:cNvGrpSpPr>
          <p:nvPr/>
        </p:nvGrpSpPr>
        <p:grpSpPr bwMode="auto">
          <a:xfrm>
            <a:off x="7880347" y="602456"/>
            <a:ext cx="1084065" cy="602105"/>
            <a:chOff x="4750" y="176"/>
            <a:chExt cx="669" cy="496"/>
          </a:xfrm>
        </p:grpSpPr>
        <p:sp>
          <p:nvSpPr>
            <p:cNvPr id="3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p:spPr>
          <p:txBody>
            <a:bodyPr/>
            <a:lstStyle/>
            <a:p>
              <a:pPr fontAlgn="base">
                <a:spcBef>
                  <a:spcPct val="0"/>
                </a:spcBef>
                <a:spcAft>
                  <a:spcPct val="0"/>
                </a:spcAft>
                <a:defRPr/>
              </a:pPr>
              <a:endParaRPr lang="en-US" sz="1600">
                <a:solidFill>
                  <a:srgbClr val="000000"/>
                </a:solidFill>
              </a:endParaRPr>
            </a:p>
          </p:txBody>
        </p:sp>
        <p:sp>
          <p:nvSpPr>
            <p:cNvPr id="3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p:spPr>
          <p:txBody>
            <a:bodyPr/>
            <a:lstStyle/>
            <a:p>
              <a:pPr fontAlgn="base">
                <a:spcBef>
                  <a:spcPct val="0"/>
                </a:spcBef>
                <a:spcAft>
                  <a:spcPct val="0"/>
                </a:spcAft>
                <a:defRPr/>
              </a:pPr>
              <a:endParaRPr lang="en-US" sz="1600">
                <a:solidFill>
                  <a:srgbClr val="000000"/>
                </a:solidFill>
              </a:endParaRPr>
            </a:p>
          </p:txBody>
        </p:sp>
        <p:sp>
          <p:nvSpPr>
            <p:cNvPr id="3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p:spPr>
          <p:txBody>
            <a:bodyPr/>
            <a:lstStyle/>
            <a:p>
              <a:pPr fontAlgn="base">
                <a:spcBef>
                  <a:spcPct val="0"/>
                </a:spcBef>
                <a:spcAft>
                  <a:spcPct val="0"/>
                </a:spcAft>
                <a:defRPr/>
              </a:pPr>
              <a:endParaRPr lang="en-US" sz="1600">
                <a:solidFill>
                  <a:srgbClr val="000000"/>
                </a:solidFill>
              </a:endParaRPr>
            </a:p>
          </p:txBody>
        </p:sp>
        <p:sp>
          <p:nvSpPr>
            <p:cNvPr id="36" name="Legend1"/>
            <p:cNvSpPr>
              <a:spLocks noChangeArrowheads="1"/>
            </p:cNvSpPr>
            <p:nvPr/>
          </p:nvSpPr>
          <p:spPr bwMode="auto">
            <a:xfrm>
              <a:off x="5104" y="176"/>
              <a:ext cx="315" cy="152"/>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a:solidFill>
                    <a:srgbClr val="000000"/>
                  </a:solidFill>
                </a:rPr>
                <a:t>Legend</a:t>
              </a:r>
            </a:p>
          </p:txBody>
        </p:sp>
        <p:sp>
          <p:nvSpPr>
            <p:cNvPr id="37" name="Legend2"/>
            <p:cNvSpPr>
              <a:spLocks noChangeArrowheads="1"/>
            </p:cNvSpPr>
            <p:nvPr/>
          </p:nvSpPr>
          <p:spPr bwMode="auto">
            <a:xfrm>
              <a:off x="5104" y="344"/>
              <a:ext cx="315" cy="152"/>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a:solidFill>
                    <a:srgbClr val="000000"/>
                  </a:solidFill>
                </a:rPr>
                <a:t>Legend</a:t>
              </a:r>
            </a:p>
          </p:txBody>
        </p:sp>
        <p:sp>
          <p:nvSpPr>
            <p:cNvPr id="38" name="Legend3"/>
            <p:cNvSpPr>
              <a:spLocks noChangeArrowheads="1"/>
            </p:cNvSpPr>
            <p:nvPr/>
          </p:nvSpPr>
          <p:spPr bwMode="auto">
            <a:xfrm>
              <a:off x="5104" y="520"/>
              <a:ext cx="315" cy="152"/>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a:solidFill>
                    <a:srgbClr val="000000"/>
                  </a:solidFill>
                </a:rPr>
                <a:t>Legend</a:t>
              </a:r>
            </a:p>
          </p:txBody>
        </p:sp>
      </p:grpSp>
      <p:grpSp>
        <p:nvGrpSpPr>
          <p:cNvPr id="1105" name="McKSticker" hidden="1"/>
          <p:cNvGrpSpPr>
            <a:grpSpLocks/>
          </p:cNvGrpSpPr>
          <p:nvPr/>
        </p:nvGrpSpPr>
        <p:grpSpPr bwMode="auto">
          <a:xfrm>
            <a:off x="7907243" y="602456"/>
            <a:ext cx="1066894" cy="212366"/>
            <a:chOff x="7695562" y="285750"/>
            <a:chExt cx="1045213" cy="278520"/>
          </a:xfrm>
        </p:grpSpPr>
        <p:sp>
          <p:nvSpPr>
            <p:cNvPr id="40" name="StickerRectangle"/>
            <p:cNvSpPr>
              <a:spLocks noChangeArrowheads="1"/>
            </p:cNvSpPr>
            <p:nvPr/>
          </p:nvSpPr>
          <p:spPr bwMode="auto">
            <a:xfrm>
              <a:off x="7695562" y="285750"/>
              <a:ext cx="1045213" cy="278520"/>
            </a:xfrm>
            <a:prstGeom prst="leftRightArrow">
              <a:avLst>
                <a:gd name="adj1" fmla="val 100000"/>
                <a:gd name="adj2" fmla="val 0"/>
              </a:avLst>
            </a:prstGeom>
            <a:noFill/>
            <a:ln>
              <a:noFill/>
            </a:ln>
            <a:effectLst/>
            <a:extLst/>
          </p:spPr>
          <p:txBody>
            <a:bodyPr wrap="none" lIns="27432" tIns="0" rIns="0" bIns="27432">
              <a:spAutoFit/>
            </a:bodyPr>
            <a:lstStyle/>
            <a:p>
              <a:pPr algn="r" defTabSz="913526" fontAlgn="base">
                <a:spcBef>
                  <a:spcPct val="0"/>
                </a:spcBef>
                <a:spcAft>
                  <a:spcPct val="0"/>
                </a:spcAft>
                <a:buClr>
                  <a:srgbClr val="0371B9"/>
                </a:buClr>
                <a:defRPr/>
              </a:pPr>
              <a:r>
                <a:rPr lang="en-US" sz="1200" dirty="0">
                  <a:solidFill>
                    <a:srgbClr val="808080"/>
                  </a:solidFill>
                </a:rPr>
                <a:t>PRELIMINARY</a:t>
              </a:r>
            </a:p>
          </p:txBody>
        </p:sp>
        <p:cxnSp>
          <p:nvCxnSpPr>
            <p:cNvPr id="1130" name="AutoShape 31"/>
            <p:cNvCxnSpPr>
              <a:cxnSpLocks noChangeShapeType="1"/>
              <a:stCxn id="40" idx="2"/>
              <a:endCxn id="40" idx="4"/>
            </p:cNvCxnSpPr>
            <p:nvPr/>
          </p:nvCxnSpPr>
          <p:spPr bwMode="auto">
            <a:xfrm>
              <a:off x="7695562" y="285750"/>
              <a:ext cx="0" cy="278520"/>
            </a:xfrm>
            <a:prstGeom prst="straightConnector1">
              <a:avLst/>
            </a:prstGeom>
            <a:noFill/>
            <a:ln w="9525">
              <a:solidFill>
                <a:srgbClr val="808080"/>
              </a:solidFill>
              <a:round/>
              <a:headEnd/>
              <a:tailEnd/>
            </a:ln>
          </p:spPr>
        </p:cxnSp>
        <p:cxnSp>
          <p:nvCxnSpPr>
            <p:cNvPr id="1131" name="AutoShape 32"/>
            <p:cNvCxnSpPr>
              <a:cxnSpLocks noChangeShapeType="1"/>
              <a:stCxn id="40" idx="4"/>
              <a:endCxn id="40" idx="6"/>
            </p:cNvCxnSpPr>
            <p:nvPr/>
          </p:nvCxnSpPr>
          <p:spPr bwMode="auto">
            <a:xfrm>
              <a:off x="7695562" y="564270"/>
              <a:ext cx="1045213" cy="0"/>
            </a:xfrm>
            <a:prstGeom prst="straightConnector1">
              <a:avLst/>
            </a:prstGeom>
            <a:noFill/>
            <a:ln w="25400">
              <a:solidFill>
                <a:srgbClr val="808080"/>
              </a:solidFill>
              <a:round/>
              <a:headEnd/>
              <a:tailEnd/>
            </a:ln>
          </p:spPr>
        </p:cxnSp>
      </p:grpSp>
      <p:grpSp>
        <p:nvGrpSpPr>
          <p:cNvPr id="1106" name="LegendMoons" hidden="1"/>
          <p:cNvGrpSpPr>
            <a:grpSpLocks/>
          </p:cNvGrpSpPr>
          <p:nvPr/>
        </p:nvGrpSpPr>
        <p:grpSpPr bwMode="auto">
          <a:xfrm>
            <a:off x="8126417" y="602457"/>
            <a:ext cx="836780" cy="1033582"/>
            <a:chOff x="7769225" y="2105025"/>
            <a:chExt cx="819708" cy="1351831"/>
          </a:xfrm>
        </p:grpSpPr>
        <p:grpSp>
          <p:nvGrpSpPr>
            <p:cNvPr id="1109" name="MoonLegend1"/>
            <p:cNvGrpSpPr>
              <a:grpSpLocks noChangeAspect="1"/>
            </p:cNvGrpSpPr>
            <p:nvPr>
              <p:custDataLst>
                <p:tags r:id="rId6"/>
              </p:custDataLst>
            </p:nvPr>
          </p:nvGrpSpPr>
          <p:grpSpPr bwMode="auto">
            <a:xfrm>
              <a:off x="7769225" y="2105025"/>
              <a:ext cx="209550" cy="209551"/>
              <a:chOff x="4533" y="183"/>
              <a:chExt cx="144" cy="144"/>
            </a:xfrm>
          </p:grpSpPr>
          <p:sp>
            <p:nvSpPr>
              <p:cNvPr id="83" name="Oval 38"/>
              <p:cNvSpPr>
                <a:spLocks noChangeAspect="1" noChangeArrowheads="1"/>
              </p:cNvSpPr>
              <p:nvPr>
                <p:custDataLst>
                  <p:tags r:id="rId19"/>
                </p:custDataLst>
              </p:nvPr>
            </p:nvSpPr>
            <p:spPr bwMode="auto">
              <a:xfrm>
                <a:off x="4533" y="183"/>
                <a:ext cx="144" cy="144"/>
              </a:xfrm>
              <a:prstGeom prst="ellipse">
                <a:avLst/>
              </a:prstGeom>
              <a:solidFill>
                <a:schemeClr val="accent1"/>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sp>
            <p:nvSpPr>
              <p:cNvPr id="84" name="Arc 39"/>
              <p:cNvSpPr>
                <a:spLocks noChangeAspect="1"/>
              </p:cNvSpPr>
              <p:nvPr>
                <p:custDataLst>
                  <p:tags r:id="rId20"/>
                </p:custDataLst>
              </p:nvPr>
            </p:nvSpPr>
            <p:spPr bwMode="auto">
              <a:xfrm>
                <a:off x="4533" y="183"/>
                <a:ext cx="144" cy="144"/>
              </a:xfrm>
              <a:prstGeom prst="arc">
                <a:avLst>
                  <a:gd name="adj1" fmla="val 16200000"/>
                  <a:gd name="adj2" fmla="val 5400000"/>
                </a:avLst>
              </a:prstGeom>
              <a:solidFill>
                <a:schemeClr val="accent1"/>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grpSp>
        <p:grpSp>
          <p:nvGrpSpPr>
            <p:cNvPr id="1110" name="MoonLegend2"/>
            <p:cNvGrpSpPr>
              <a:grpSpLocks noChangeAspect="1"/>
            </p:cNvGrpSpPr>
            <p:nvPr>
              <p:custDataLst>
                <p:tags r:id="rId7"/>
              </p:custDataLst>
            </p:nvPr>
          </p:nvGrpSpPr>
          <p:grpSpPr bwMode="auto">
            <a:xfrm>
              <a:off x="7769225" y="2379266"/>
              <a:ext cx="209550" cy="209551"/>
              <a:chOff x="1694" y="2044"/>
              <a:chExt cx="160" cy="160"/>
            </a:xfrm>
          </p:grpSpPr>
          <p:sp>
            <p:nvSpPr>
              <p:cNvPr id="81" name="Oval 41"/>
              <p:cNvSpPr>
                <a:spLocks noChangeAspect="1" noChangeArrowheads="1"/>
              </p:cNvSpPr>
              <p:nvPr>
                <p:custDataLst>
                  <p:tags r:id="rId17"/>
                </p:custDataLst>
              </p:nvPr>
            </p:nvSpPr>
            <p:spPr bwMode="auto">
              <a:xfrm>
                <a:off x="1694" y="2044"/>
                <a:ext cx="160" cy="164"/>
              </a:xfrm>
              <a:prstGeom prst="ellipse">
                <a:avLst/>
              </a:prstGeom>
              <a:solidFill>
                <a:schemeClr val="accent1"/>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sp>
            <p:nvSpPr>
              <p:cNvPr id="82" name="Arc 42"/>
              <p:cNvSpPr>
                <a:spLocks noChangeAspect="1"/>
              </p:cNvSpPr>
              <p:nvPr>
                <p:custDataLst>
                  <p:tags r:id="rId18"/>
                </p:custDataLst>
              </p:nvPr>
            </p:nvSpPr>
            <p:spPr bwMode="auto">
              <a:xfrm>
                <a:off x="1694" y="2044"/>
                <a:ext cx="160" cy="164"/>
              </a:xfrm>
              <a:prstGeom prst="arc">
                <a:avLst/>
              </a:prstGeom>
              <a:solidFill>
                <a:schemeClr val="accent4"/>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grpSp>
        <p:grpSp>
          <p:nvGrpSpPr>
            <p:cNvPr id="1111" name="MoonLegend4"/>
            <p:cNvGrpSpPr>
              <a:grpSpLocks noChangeAspect="1"/>
            </p:cNvGrpSpPr>
            <p:nvPr>
              <p:custDataLst>
                <p:tags r:id="rId8"/>
              </p:custDataLst>
            </p:nvPr>
          </p:nvGrpSpPr>
          <p:grpSpPr bwMode="auto">
            <a:xfrm>
              <a:off x="7769225" y="2927748"/>
              <a:ext cx="209550" cy="209551"/>
              <a:chOff x="4495" y="1198"/>
              <a:chExt cx="160" cy="160"/>
            </a:xfrm>
          </p:grpSpPr>
          <p:sp>
            <p:nvSpPr>
              <p:cNvPr id="79" name="Oval 47"/>
              <p:cNvSpPr>
                <a:spLocks noChangeAspect="1" noChangeArrowheads="1"/>
              </p:cNvSpPr>
              <p:nvPr>
                <p:custDataLst>
                  <p:tags r:id="rId15"/>
                </p:custDataLst>
              </p:nvPr>
            </p:nvSpPr>
            <p:spPr bwMode="auto">
              <a:xfrm>
                <a:off x="4495" y="1198"/>
                <a:ext cx="160" cy="164"/>
              </a:xfrm>
              <a:prstGeom prst="ellipse">
                <a:avLst/>
              </a:prstGeom>
              <a:solidFill>
                <a:schemeClr val="accent1"/>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sp>
            <p:nvSpPr>
              <p:cNvPr id="80" name="Arc 48"/>
              <p:cNvSpPr>
                <a:spLocks noChangeAspect="1"/>
              </p:cNvSpPr>
              <p:nvPr>
                <p:custDataLst>
                  <p:tags r:id="rId16"/>
                </p:custDataLst>
              </p:nvPr>
            </p:nvSpPr>
            <p:spPr bwMode="auto">
              <a:xfrm>
                <a:off x="4495" y="1198"/>
                <a:ext cx="160" cy="164"/>
              </a:xfrm>
              <a:prstGeom prst="arc">
                <a:avLst>
                  <a:gd name="adj1" fmla="val 16200000"/>
                  <a:gd name="adj2" fmla="val 10800000"/>
                </a:avLst>
              </a:prstGeom>
              <a:solidFill>
                <a:schemeClr val="accent4"/>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grpSp>
        <p:grpSp>
          <p:nvGrpSpPr>
            <p:cNvPr id="1112" name="MoonLegend5"/>
            <p:cNvGrpSpPr>
              <a:grpSpLocks noChangeAspect="1"/>
            </p:cNvGrpSpPr>
            <p:nvPr>
              <p:custDataLst>
                <p:tags r:id="rId9"/>
              </p:custDataLst>
            </p:nvPr>
          </p:nvGrpSpPr>
          <p:grpSpPr bwMode="auto">
            <a:xfrm>
              <a:off x="7769225" y="3201990"/>
              <a:ext cx="209550" cy="209551"/>
              <a:chOff x="4495" y="1440"/>
              <a:chExt cx="160" cy="160"/>
            </a:xfrm>
          </p:grpSpPr>
          <p:sp>
            <p:nvSpPr>
              <p:cNvPr id="77" name="Oval 50"/>
              <p:cNvSpPr>
                <a:spLocks noChangeAspect="1" noChangeArrowheads="1"/>
              </p:cNvSpPr>
              <p:nvPr>
                <p:custDataLst>
                  <p:tags r:id="rId13"/>
                </p:custDataLst>
              </p:nvPr>
            </p:nvSpPr>
            <p:spPr bwMode="auto">
              <a:xfrm>
                <a:off x="4495" y="1436"/>
                <a:ext cx="160" cy="164"/>
              </a:xfrm>
              <a:prstGeom prst="ellipse">
                <a:avLst/>
              </a:prstGeom>
              <a:solidFill>
                <a:schemeClr val="accent1"/>
              </a:solidFill>
              <a:ln w="9525">
                <a:solidFill>
                  <a:schemeClr val="tx1"/>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sp>
            <p:nvSpPr>
              <p:cNvPr id="78" name="Oval 51"/>
              <p:cNvSpPr>
                <a:spLocks noChangeAspect="1" noChangeArrowheads="1"/>
              </p:cNvSpPr>
              <p:nvPr>
                <p:custDataLst>
                  <p:tags r:id="rId14"/>
                </p:custDataLst>
              </p:nvPr>
            </p:nvSpPr>
            <p:spPr bwMode="auto">
              <a:xfrm>
                <a:off x="4495" y="1436"/>
                <a:ext cx="160" cy="164"/>
              </a:xfrm>
              <a:prstGeom prst="arc">
                <a:avLst>
                  <a:gd name="adj1" fmla="val 16200000"/>
                  <a:gd name="adj2" fmla="val 16200000"/>
                </a:avLst>
              </a:prstGeom>
              <a:solidFill>
                <a:schemeClr val="accent4"/>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grpSp>
        <p:sp>
          <p:nvSpPr>
            <p:cNvPr id="69" name="Legend1"/>
            <p:cNvSpPr>
              <a:spLocks noChangeArrowheads="1"/>
            </p:cNvSpPr>
            <p:nvPr/>
          </p:nvSpPr>
          <p:spPr bwMode="auto">
            <a:xfrm>
              <a:off x="8089578" y="2117483"/>
              <a:ext cx="499355" cy="241526"/>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dirty="0">
                  <a:solidFill>
                    <a:srgbClr val="000000"/>
                  </a:solidFill>
                </a:rPr>
                <a:t>Legend</a:t>
              </a:r>
            </a:p>
          </p:txBody>
        </p:sp>
        <p:sp>
          <p:nvSpPr>
            <p:cNvPr id="70" name="Legend2"/>
            <p:cNvSpPr>
              <a:spLocks noChangeArrowheads="1"/>
            </p:cNvSpPr>
            <p:nvPr/>
          </p:nvSpPr>
          <p:spPr bwMode="auto">
            <a:xfrm>
              <a:off x="8089578" y="2393113"/>
              <a:ext cx="499355" cy="241526"/>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dirty="0">
                  <a:solidFill>
                    <a:srgbClr val="000000"/>
                  </a:solidFill>
                </a:rPr>
                <a:t>Legend</a:t>
              </a:r>
            </a:p>
          </p:txBody>
        </p:sp>
        <p:sp>
          <p:nvSpPr>
            <p:cNvPr id="71" name="Legend3"/>
            <p:cNvSpPr>
              <a:spLocks noChangeArrowheads="1"/>
            </p:cNvSpPr>
            <p:nvPr/>
          </p:nvSpPr>
          <p:spPr bwMode="auto">
            <a:xfrm>
              <a:off x="8089578" y="2667185"/>
              <a:ext cx="499355" cy="241526"/>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dirty="0">
                  <a:solidFill>
                    <a:srgbClr val="000000"/>
                  </a:solidFill>
                </a:rPr>
                <a:t>Legend</a:t>
              </a:r>
            </a:p>
          </p:txBody>
        </p:sp>
        <p:sp>
          <p:nvSpPr>
            <p:cNvPr id="72" name="Legend4"/>
            <p:cNvSpPr>
              <a:spLocks noChangeArrowheads="1"/>
            </p:cNvSpPr>
            <p:nvPr/>
          </p:nvSpPr>
          <p:spPr bwMode="auto">
            <a:xfrm>
              <a:off x="8089578" y="2938143"/>
              <a:ext cx="499355" cy="241526"/>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dirty="0">
                  <a:solidFill>
                    <a:srgbClr val="000000"/>
                  </a:solidFill>
                </a:rPr>
                <a:t>Legend</a:t>
              </a:r>
            </a:p>
          </p:txBody>
        </p:sp>
        <p:sp>
          <p:nvSpPr>
            <p:cNvPr id="73" name="Legend5"/>
            <p:cNvSpPr>
              <a:spLocks noChangeArrowheads="1"/>
            </p:cNvSpPr>
            <p:nvPr/>
          </p:nvSpPr>
          <p:spPr bwMode="auto">
            <a:xfrm>
              <a:off x="8089578" y="3215330"/>
              <a:ext cx="499355" cy="241526"/>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dirty="0">
                  <a:solidFill>
                    <a:srgbClr val="000000"/>
                  </a:solidFill>
                </a:rPr>
                <a:t>Legend</a:t>
              </a:r>
            </a:p>
          </p:txBody>
        </p:sp>
        <p:grpSp>
          <p:nvGrpSpPr>
            <p:cNvPr id="1118" name="MoonLegend3"/>
            <p:cNvGrpSpPr>
              <a:grpSpLocks noChangeAspect="1"/>
            </p:cNvGrpSpPr>
            <p:nvPr>
              <p:custDataLst>
                <p:tags r:id="rId10"/>
              </p:custDataLst>
            </p:nvPr>
          </p:nvGrpSpPr>
          <p:grpSpPr bwMode="auto">
            <a:xfrm>
              <a:off x="7769225" y="2653507"/>
              <a:ext cx="209550" cy="209551"/>
              <a:chOff x="4495" y="1198"/>
              <a:chExt cx="160" cy="160"/>
            </a:xfrm>
          </p:grpSpPr>
          <p:sp>
            <p:nvSpPr>
              <p:cNvPr id="75" name="Oval 47"/>
              <p:cNvSpPr>
                <a:spLocks noChangeAspect="1" noChangeArrowheads="1"/>
              </p:cNvSpPr>
              <p:nvPr>
                <p:custDataLst>
                  <p:tags r:id="rId11"/>
                </p:custDataLst>
              </p:nvPr>
            </p:nvSpPr>
            <p:spPr bwMode="auto">
              <a:xfrm>
                <a:off x="4495" y="1198"/>
                <a:ext cx="160" cy="164"/>
              </a:xfrm>
              <a:prstGeom prst="ellipse">
                <a:avLst/>
              </a:prstGeom>
              <a:solidFill>
                <a:schemeClr val="accent1"/>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sp>
            <p:nvSpPr>
              <p:cNvPr id="76" name="Arc 48"/>
              <p:cNvSpPr>
                <a:spLocks noChangeAspect="1"/>
              </p:cNvSpPr>
              <p:nvPr>
                <p:custDataLst>
                  <p:tags r:id="rId12"/>
                </p:custDataLst>
              </p:nvPr>
            </p:nvSpPr>
            <p:spPr bwMode="auto">
              <a:xfrm>
                <a:off x="4495" y="1198"/>
                <a:ext cx="160" cy="164"/>
              </a:xfrm>
              <a:prstGeom prst="arc">
                <a:avLst>
                  <a:gd name="adj1" fmla="val 16200000"/>
                  <a:gd name="adj2" fmla="val 5400000"/>
                </a:avLst>
              </a:prstGeom>
              <a:solidFill>
                <a:schemeClr val="accent4"/>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grpSp>
      </p:grpSp>
      <p:pic>
        <p:nvPicPr>
          <p:cNvPr id="1107" name="Picture 85"/>
          <p:cNvPicPr>
            <a:picLocks noChangeAspect="1"/>
          </p:cNvPicPr>
          <p:nvPr/>
        </p:nvPicPr>
        <p:blipFill>
          <a:blip r:embed="rId23"/>
          <a:srcRect/>
          <a:stretch>
            <a:fillRect/>
          </a:stretch>
        </p:blipFill>
        <p:spPr bwMode="auto">
          <a:xfrm>
            <a:off x="7478714" y="279798"/>
            <a:ext cx="1506537" cy="282178"/>
          </a:xfrm>
          <a:prstGeom prst="rect">
            <a:avLst/>
          </a:prstGeom>
          <a:noFill/>
          <a:ln w="9525">
            <a:noFill/>
            <a:miter lim="800000"/>
            <a:headEnd/>
            <a:tailEnd/>
          </a:ln>
        </p:spPr>
      </p:pic>
      <p:sp>
        <p:nvSpPr>
          <p:cNvPr id="87" name="Slide Number"/>
          <p:cNvSpPr txBox="1">
            <a:spLocks/>
          </p:cNvSpPr>
          <p:nvPr userDrawn="1"/>
        </p:nvSpPr>
        <p:spPr>
          <a:xfrm>
            <a:off x="8902700" y="4826794"/>
            <a:ext cx="209550" cy="114300"/>
          </a:xfrm>
          <a:prstGeom prst="rect">
            <a:avLst/>
          </a:prstGeom>
        </p:spPr>
        <p:txBody>
          <a:bodyPr wrap="none" lIns="0" tIns="0" rIns="0" bIns="0" anchor="ctr"/>
          <a:lstStyle>
            <a:defPPr>
              <a:defRPr lang="en-US"/>
            </a:defPPr>
            <a:lvl1pPr>
              <a:defRPr sz="1000" baseline="0">
                <a:latin typeface="+mn-lt"/>
              </a:defRPr>
            </a:lvl1pPr>
          </a:lstStyle>
          <a:p>
            <a:pPr fontAlgn="base">
              <a:spcBef>
                <a:spcPct val="0"/>
              </a:spcBef>
              <a:spcAft>
                <a:spcPct val="0"/>
              </a:spcAft>
              <a:defRPr/>
            </a:pPr>
            <a:fld id="{A43CDD92-9E5A-47BA-BE3B-1C7D5569D972}"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2391094827"/>
      </p:ext>
    </p:extLst>
  </p:cSld>
  <p:clrMap bg1="lt1" tx1="dk1" bg2="lt2" tx2="dk2" accent1="accent1" accent2="accent2" accent3="accent3" accent4="accent4" accent5="accent5" accent6="accent6" hlink="hlink" folHlink="folHlink"/>
  <p:sldLayoutIdLst>
    <p:sldLayoutId id="2147483748" r:id="rId1"/>
    <p:sldLayoutId id="2147483749" r:id="rId2"/>
  </p:sldLayoutIdLst>
  <p:timing>
    <p:tnLst>
      <p:par>
        <p:cTn id="1" dur="indefinite" restart="never" nodeType="tmRoot"/>
      </p:par>
    </p:tnLst>
  </p:timing>
  <p:hf hdr="0" ftr="0" dt="0"/>
  <p:txStyles>
    <p:titleStyle>
      <a:lvl1pPr algn="l" defTabSz="912813" rtl="0" eaLnBrk="0" fontAlgn="base" hangingPunct="0">
        <a:spcBef>
          <a:spcPct val="0"/>
        </a:spcBef>
        <a:spcAft>
          <a:spcPct val="0"/>
        </a:spcAft>
        <a:tabLst>
          <a:tab pos="274638" algn="l"/>
        </a:tabLst>
        <a:defRPr sz="2000" b="1">
          <a:solidFill>
            <a:schemeClr val="tx2"/>
          </a:solidFill>
          <a:latin typeface="+mj-lt"/>
          <a:ea typeface="+mj-ea"/>
          <a:cs typeface="ＭＳ Ｐゴシック"/>
        </a:defRPr>
      </a:lvl1pPr>
      <a:lvl2pPr algn="l" defTabSz="912813" rtl="0" eaLnBrk="0" fontAlgn="base" hangingPunct="0">
        <a:spcBef>
          <a:spcPct val="0"/>
        </a:spcBef>
        <a:spcAft>
          <a:spcPct val="0"/>
        </a:spcAft>
        <a:tabLst>
          <a:tab pos="274638" algn="l"/>
        </a:tabLst>
        <a:defRPr sz="2000" b="1">
          <a:solidFill>
            <a:schemeClr val="tx2"/>
          </a:solidFill>
          <a:latin typeface="Arial" charset="0"/>
          <a:ea typeface="ＭＳ Ｐゴシック"/>
          <a:cs typeface="ＭＳ Ｐゴシック"/>
        </a:defRPr>
      </a:lvl2pPr>
      <a:lvl3pPr algn="l" defTabSz="912813" rtl="0" eaLnBrk="0" fontAlgn="base" hangingPunct="0">
        <a:spcBef>
          <a:spcPct val="0"/>
        </a:spcBef>
        <a:spcAft>
          <a:spcPct val="0"/>
        </a:spcAft>
        <a:tabLst>
          <a:tab pos="274638" algn="l"/>
        </a:tabLst>
        <a:defRPr sz="2000" b="1">
          <a:solidFill>
            <a:schemeClr val="tx2"/>
          </a:solidFill>
          <a:latin typeface="Arial" charset="0"/>
          <a:ea typeface="ＭＳ Ｐゴシック"/>
          <a:cs typeface="ＭＳ Ｐゴシック"/>
        </a:defRPr>
      </a:lvl3pPr>
      <a:lvl4pPr algn="l" defTabSz="912813" rtl="0" eaLnBrk="0" fontAlgn="base" hangingPunct="0">
        <a:spcBef>
          <a:spcPct val="0"/>
        </a:spcBef>
        <a:spcAft>
          <a:spcPct val="0"/>
        </a:spcAft>
        <a:tabLst>
          <a:tab pos="274638" algn="l"/>
        </a:tabLst>
        <a:defRPr sz="2000" b="1">
          <a:solidFill>
            <a:schemeClr val="tx2"/>
          </a:solidFill>
          <a:latin typeface="Arial" charset="0"/>
          <a:ea typeface="ＭＳ Ｐゴシック"/>
          <a:cs typeface="ＭＳ Ｐゴシック"/>
        </a:defRPr>
      </a:lvl4pPr>
      <a:lvl5pPr algn="l" defTabSz="912813" rtl="0" eaLnBrk="0" fontAlgn="base" hangingPunct="0">
        <a:spcBef>
          <a:spcPct val="0"/>
        </a:spcBef>
        <a:spcAft>
          <a:spcPct val="0"/>
        </a:spcAft>
        <a:tabLst>
          <a:tab pos="274638" algn="l"/>
        </a:tabLst>
        <a:defRPr sz="2000" b="1">
          <a:solidFill>
            <a:schemeClr val="tx2"/>
          </a:solidFill>
          <a:latin typeface="Arial" charset="0"/>
          <a:ea typeface="ＭＳ Ｐゴシック"/>
          <a:cs typeface="ＭＳ Ｐゴシック"/>
        </a:defRPr>
      </a:lvl5pPr>
      <a:lvl6pPr marL="466481" algn="l" defTabSz="913526" rtl="0" eaLnBrk="1" fontAlgn="base" hangingPunct="1">
        <a:spcBef>
          <a:spcPct val="0"/>
        </a:spcBef>
        <a:spcAft>
          <a:spcPct val="0"/>
        </a:spcAft>
        <a:defRPr sz="1900" b="1">
          <a:solidFill>
            <a:schemeClr val="tx2"/>
          </a:solidFill>
          <a:latin typeface="Arial" charset="0"/>
        </a:defRPr>
      </a:lvl6pPr>
      <a:lvl7pPr marL="932962" algn="l" defTabSz="913526" rtl="0" eaLnBrk="1" fontAlgn="base" hangingPunct="1">
        <a:spcBef>
          <a:spcPct val="0"/>
        </a:spcBef>
        <a:spcAft>
          <a:spcPct val="0"/>
        </a:spcAft>
        <a:defRPr sz="1900" b="1">
          <a:solidFill>
            <a:schemeClr val="tx2"/>
          </a:solidFill>
          <a:latin typeface="Arial" charset="0"/>
        </a:defRPr>
      </a:lvl7pPr>
      <a:lvl8pPr marL="1399443" algn="l" defTabSz="913526" rtl="0" eaLnBrk="1" fontAlgn="base" hangingPunct="1">
        <a:spcBef>
          <a:spcPct val="0"/>
        </a:spcBef>
        <a:spcAft>
          <a:spcPct val="0"/>
        </a:spcAft>
        <a:defRPr sz="1900" b="1">
          <a:solidFill>
            <a:schemeClr val="tx2"/>
          </a:solidFill>
          <a:latin typeface="Arial" charset="0"/>
        </a:defRPr>
      </a:lvl8pPr>
      <a:lvl9pPr marL="1865925" algn="l" defTabSz="913526" rtl="0" eaLnBrk="1" fontAlgn="base" hangingPunct="1">
        <a:spcBef>
          <a:spcPct val="0"/>
        </a:spcBef>
        <a:spcAft>
          <a:spcPct val="0"/>
        </a:spcAft>
        <a:defRPr sz="1900" b="1">
          <a:solidFill>
            <a:schemeClr val="tx2"/>
          </a:solidFill>
          <a:latin typeface="Arial" charset="0"/>
        </a:defRPr>
      </a:lvl9pPr>
    </p:titleStyle>
    <p:bodyStyle>
      <a:lvl1pPr marL="342900" indent="-342900" algn="l" defTabSz="912813" rtl="0" eaLnBrk="0" fontAlgn="base" hangingPunct="0">
        <a:spcBef>
          <a:spcPct val="0"/>
        </a:spcBef>
        <a:spcAft>
          <a:spcPct val="0"/>
        </a:spcAft>
        <a:buClr>
          <a:schemeClr val="tx2"/>
        </a:buClr>
        <a:defRPr sz="1600">
          <a:solidFill>
            <a:schemeClr val="tx1"/>
          </a:solidFill>
          <a:latin typeface="+mn-lt"/>
          <a:ea typeface="+mn-ea"/>
          <a:cs typeface="ＭＳ Ｐゴシック"/>
        </a:defRPr>
      </a:lvl1pPr>
      <a:lvl2pPr marL="196850" indent="-195263" algn="l" defTabSz="912813" rtl="0" eaLnBrk="0" fontAlgn="base" hangingPunct="0">
        <a:spcBef>
          <a:spcPct val="0"/>
        </a:spcBef>
        <a:spcAft>
          <a:spcPct val="0"/>
        </a:spcAft>
        <a:buClr>
          <a:schemeClr val="tx2"/>
        </a:buClr>
        <a:buSzPct val="125000"/>
        <a:buFont typeface="Arial" charset="0"/>
        <a:buChar char="•"/>
        <a:defRPr sz="1600">
          <a:solidFill>
            <a:schemeClr val="tx1"/>
          </a:solidFill>
          <a:latin typeface="+mn-lt"/>
          <a:ea typeface="ＭＳ Ｐゴシック"/>
          <a:cs typeface="ＭＳ Ｐゴシック"/>
        </a:defRPr>
      </a:lvl2pPr>
      <a:lvl3pPr marL="465138" indent="-266700" algn="l" defTabSz="912813" rtl="0" eaLnBrk="0" fontAlgn="base" hangingPunct="0">
        <a:spcBef>
          <a:spcPct val="0"/>
        </a:spcBef>
        <a:spcAft>
          <a:spcPct val="0"/>
        </a:spcAft>
        <a:buClr>
          <a:schemeClr val="tx2"/>
        </a:buClr>
        <a:buSzPct val="120000"/>
        <a:buFont typeface="Arial" charset="0"/>
        <a:buChar char="–"/>
        <a:defRPr sz="1600">
          <a:solidFill>
            <a:schemeClr val="tx1"/>
          </a:solidFill>
          <a:latin typeface="+mn-lt"/>
          <a:ea typeface="ＭＳ Ｐゴシック"/>
          <a:cs typeface="ＭＳ Ｐゴシック"/>
        </a:defRPr>
      </a:lvl3pPr>
      <a:lvl4pPr marL="625475" indent="-157163" algn="l" defTabSz="912813" rtl="0" eaLnBrk="0" fontAlgn="base" hangingPunct="0">
        <a:spcBef>
          <a:spcPct val="0"/>
        </a:spcBef>
        <a:spcAft>
          <a:spcPct val="0"/>
        </a:spcAft>
        <a:buClr>
          <a:schemeClr val="tx2"/>
        </a:buClr>
        <a:buSzPct val="100000"/>
        <a:buFont typeface="Arial" charset="0"/>
        <a:buChar char="•"/>
        <a:defRPr sz="1600">
          <a:solidFill>
            <a:schemeClr val="tx1"/>
          </a:solidFill>
          <a:latin typeface="+mn-lt"/>
          <a:ea typeface="ＭＳ Ｐゴシック"/>
          <a:cs typeface="ＭＳ Ｐゴシック"/>
        </a:defRPr>
      </a:lvl4pPr>
      <a:lvl5pPr marL="763588" indent="-131763" algn="l" defTabSz="912813" rtl="0" eaLnBrk="0" fontAlgn="base" hangingPunct="0">
        <a:spcBef>
          <a:spcPct val="0"/>
        </a:spcBef>
        <a:spcAft>
          <a:spcPct val="0"/>
        </a:spcAft>
        <a:buClr>
          <a:schemeClr val="tx2"/>
        </a:buClr>
        <a:buSzPct val="89000"/>
        <a:buFont typeface="Arial" charset="0"/>
        <a:buChar char="-"/>
        <a:defRPr sz="1600">
          <a:solidFill>
            <a:schemeClr val="tx1"/>
          </a:solidFill>
          <a:latin typeface="+mn-lt"/>
          <a:ea typeface="ＭＳ Ｐゴシック"/>
          <a:cs typeface="ＭＳ Ｐゴシック"/>
        </a:defRPr>
      </a:lvl5pPr>
      <a:lvl6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962" rtl="0" eaLnBrk="1" latinLnBrk="0" hangingPunct="1">
        <a:defRPr sz="1800" kern="1200">
          <a:solidFill>
            <a:schemeClr val="tx1"/>
          </a:solidFill>
          <a:latin typeface="+mn-lt"/>
          <a:ea typeface="+mn-ea"/>
          <a:cs typeface="+mn-cs"/>
        </a:defRPr>
      </a:lvl1pPr>
      <a:lvl2pPr marL="466481" algn="l" defTabSz="932962" rtl="0" eaLnBrk="1" latinLnBrk="0" hangingPunct="1">
        <a:defRPr sz="1800" kern="1200">
          <a:solidFill>
            <a:schemeClr val="tx1"/>
          </a:solidFill>
          <a:latin typeface="+mn-lt"/>
          <a:ea typeface="+mn-ea"/>
          <a:cs typeface="+mn-cs"/>
        </a:defRPr>
      </a:lvl2pPr>
      <a:lvl3pPr marL="932962" algn="l" defTabSz="932962" rtl="0" eaLnBrk="1" latinLnBrk="0" hangingPunct="1">
        <a:defRPr sz="1800" kern="1200">
          <a:solidFill>
            <a:schemeClr val="tx1"/>
          </a:solidFill>
          <a:latin typeface="+mn-lt"/>
          <a:ea typeface="+mn-ea"/>
          <a:cs typeface="+mn-cs"/>
        </a:defRPr>
      </a:lvl3pPr>
      <a:lvl4pPr marL="1399443" algn="l" defTabSz="932962" rtl="0" eaLnBrk="1" latinLnBrk="0" hangingPunct="1">
        <a:defRPr sz="1800" kern="1200">
          <a:solidFill>
            <a:schemeClr val="tx1"/>
          </a:solidFill>
          <a:latin typeface="+mn-lt"/>
          <a:ea typeface="+mn-ea"/>
          <a:cs typeface="+mn-cs"/>
        </a:defRPr>
      </a:lvl4pPr>
      <a:lvl5pPr marL="1865925" algn="l" defTabSz="932962" rtl="0" eaLnBrk="1" latinLnBrk="0" hangingPunct="1">
        <a:defRPr sz="1800" kern="1200">
          <a:solidFill>
            <a:schemeClr val="tx1"/>
          </a:solidFill>
          <a:latin typeface="+mn-lt"/>
          <a:ea typeface="+mn-ea"/>
          <a:cs typeface="+mn-cs"/>
        </a:defRPr>
      </a:lvl5pPr>
      <a:lvl6pPr marL="2332406" algn="l" defTabSz="932962" rtl="0" eaLnBrk="1" latinLnBrk="0" hangingPunct="1">
        <a:defRPr sz="1800" kern="1200">
          <a:solidFill>
            <a:schemeClr val="tx1"/>
          </a:solidFill>
          <a:latin typeface="+mn-lt"/>
          <a:ea typeface="+mn-ea"/>
          <a:cs typeface="+mn-cs"/>
        </a:defRPr>
      </a:lvl6pPr>
      <a:lvl7pPr marL="2798887" algn="l" defTabSz="932962" rtl="0" eaLnBrk="1" latinLnBrk="0" hangingPunct="1">
        <a:defRPr sz="1800" kern="1200">
          <a:solidFill>
            <a:schemeClr val="tx1"/>
          </a:solidFill>
          <a:latin typeface="+mn-lt"/>
          <a:ea typeface="+mn-ea"/>
          <a:cs typeface="+mn-cs"/>
        </a:defRPr>
      </a:lvl7pPr>
      <a:lvl8pPr marL="3265368" algn="l" defTabSz="932962" rtl="0" eaLnBrk="1" latinLnBrk="0" hangingPunct="1">
        <a:defRPr sz="1800" kern="1200">
          <a:solidFill>
            <a:schemeClr val="tx1"/>
          </a:solidFill>
          <a:latin typeface="+mn-lt"/>
          <a:ea typeface="+mn-ea"/>
          <a:cs typeface="+mn-cs"/>
        </a:defRPr>
      </a:lvl8pPr>
      <a:lvl9pPr marL="3731849" algn="l" defTabSz="932962"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122" name="Picture 3" descr="graphic-corner.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2743200"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5" descr="page-1_X.png"/>
          <p:cNvPicPr>
            <a:picLocks/>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402263" y="0"/>
            <a:ext cx="3741737"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6" descr="0810154 SpeeDx logo.pn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328613" y="220663"/>
            <a:ext cx="2214562"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1284148"/>
      </p:ext>
    </p:extLst>
  </p:cSld>
  <p:clrMap bg1="lt1" tx1="dk1" bg2="lt2" tx2="dk2" accent1="accent1" accent2="accent2" accent3="accent3" accent4="accent4" accent5="accent5" accent6="accent6" hlink="hlink" folHlink="folHlink"/>
  <p:sldLayoutIdLst>
    <p:sldLayoutId id="2147483833" r:id="rId1"/>
    <p:sldLayoutId id="2147483834" r:id="rId2"/>
  </p:sldLayoutIdLst>
  <p:timing>
    <p:tnLst>
      <p:par>
        <p:cTn id="1" dur="indefinite" restart="never" nodeType="tmRoot"/>
      </p:par>
    </p:tnLst>
  </p:timing>
  <p:hf hdr="0" ftr="0" dt="0"/>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4" name="Isosceles Triangle 23"/>
          <p:cNvSpPr/>
          <p:nvPr userDrawn="1"/>
        </p:nvSpPr>
        <p:spPr>
          <a:xfrm>
            <a:off x="-6350" y="3508375"/>
            <a:ext cx="755650" cy="1641475"/>
          </a:xfrm>
          <a:prstGeom prst="triangle">
            <a:avLst>
              <a:gd name="adj" fmla="val 0"/>
            </a:avLst>
          </a:prstGeom>
          <a:solidFill>
            <a:srgbClr val="ED1C29"/>
          </a:solidFill>
          <a:ln w="6350">
            <a:solidFill>
              <a:schemeClr val="accent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AU">
              <a:solidFill>
                <a:prstClr val="white"/>
              </a:solidFill>
            </a:endParaRPr>
          </a:p>
        </p:txBody>
      </p:sp>
      <p:sp>
        <p:nvSpPr>
          <p:cNvPr id="11267" name="Title Placeholder 1"/>
          <p:cNvSpPr>
            <a:spLocks noGrp="1"/>
          </p:cNvSpPr>
          <p:nvPr>
            <p:ph type="title"/>
          </p:nvPr>
        </p:nvSpPr>
        <p:spPr bwMode="auto">
          <a:xfrm>
            <a:off x="250825" y="195263"/>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br>
              <a:rPr lang="en-US" smtClean="0"/>
            </a:br>
            <a:endParaRPr lang="en-AU" smtClean="0"/>
          </a:p>
        </p:txBody>
      </p:sp>
      <p:sp>
        <p:nvSpPr>
          <p:cNvPr id="11268" name="Text Placeholder 4"/>
          <p:cNvSpPr>
            <a:spLocks noGrp="1"/>
          </p:cNvSpPr>
          <p:nvPr>
            <p:ph type="body" idx="1"/>
          </p:nvPr>
        </p:nvSpPr>
        <p:spPr bwMode="auto">
          <a:xfrm>
            <a:off x="371475" y="1176338"/>
            <a:ext cx="810895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pic>
        <p:nvPicPr>
          <p:cNvPr id="11269" name="Picture 10" descr="0810154 SpeeDx logo.pn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883525" y="123825"/>
            <a:ext cx="115252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rapezoid 8"/>
          <p:cNvSpPr/>
          <p:nvPr userDrawn="1"/>
        </p:nvSpPr>
        <p:spPr>
          <a:xfrm>
            <a:off x="-1588" y="0"/>
            <a:ext cx="2270126" cy="146050"/>
          </a:xfrm>
          <a:prstGeom prst="trapezoid">
            <a:avLst>
              <a:gd name="adj" fmla="val 40615"/>
            </a:avLst>
          </a:prstGeom>
          <a:solidFill>
            <a:srgbClr val="ED1C29"/>
          </a:solidFill>
          <a:ln w="6350">
            <a:solidFill>
              <a:schemeClr val="accent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AU">
              <a:solidFill>
                <a:prstClr val="white"/>
              </a:solidFill>
            </a:endParaRPr>
          </a:p>
        </p:txBody>
      </p:sp>
      <p:sp>
        <p:nvSpPr>
          <p:cNvPr id="28" name="Trapezoid 27"/>
          <p:cNvSpPr/>
          <p:nvPr userDrawn="1"/>
        </p:nvSpPr>
        <p:spPr>
          <a:xfrm rot="5400000">
            <a:off x="-723900" y="722312"/>
            <a:ext cx="1590675" cy="146051"/>
          </a:xfrm>
          <a:prstGeom prst="trapezoid">
            <a:avLst>
              <a:gd name="adj" fmla="val 102571"/>
            </a:avLst>
          </a:prstGeom>
          <a:solidFill>
            <a:srgbClr val="ED1C29"/>
          </a:solidFill>
          <a:ln w="6350">
            <a:solidFill>
              <a:schemeClr val="accent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AU">
              <a:solidFill>
                <a:prstClr val="white"/>
              </a:solidFill>
            </a:endParaRPr>
          </a:p>
        </p:txBody>
      </p:sp>
      <p:sp>
        <p:nvSpPr>
          <p:cNvPr id="10" name="Rectangle 9"/>
          <p:cNvSpPr/>
          <p:nvPr userDrawn="1"/>
        </p:nvSpPr>
        <p:spPr>
          <a:xfrm>
            <a:off x="-1588" y="0"/>
            <a:ext cx="146051" cy="146050"/>
          </a:xfrm>
          <a:prstGeom prst="rect">
            <a:avLst/>
          </a:prstGeom>
          <a:solidFill>
            <a:srgbClr val="ED1C29"/>
          </a:solidFill>
          <a:ln w="6350">
            <a:solidFill>
              <a:schemeClr val="accent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AU">
              <a:solidFill>
                <a:prstClr val="white"/>
              </a:solidFill>
            </a:endParaRPr>
          </a:p>
        </p:txBody>
      </p:sp>
      <p:sp>
        <p:nvSpPr>
          <p:cNvPr id="29" name="Parallelogram 28"/>
          <p:cNvSpPr/>
          <p:nvPr userDrawn="1"/>
        </p:nvSpPr>
        <p:spPr>
          <a:xfrm rot="10800000" flipV="1">
            <a:off x="4538663" y="4878388"/>
            <a:ext cx="1408112" cy="265112"/>
          </a:xfrm>
          <a:prstGeom prst="parallelogram">
            <a:avLst>
              <a:gd name="adj" fmla="val 25690"/>
            </a:avLst>
          </a:prstGeom>
          <a:solidFill>
            <a:srgbClr val="003D46"/>
          </a:solidFill>
          <a:ln w="9525" cap="flat" cmpd="sng" algn="ctr">
            <a:noFill/>
            <a:prstDash val="solid"/>
          </a:ln>
          <a:effectLst/>
        </p:spPr>
        <p:txBody>
          <a:bodyPr anchor="ctr"/>
          <a:lstStyle/>
          <a:p>
            <a:pPr algn="ctr">
              <a:defRPr/>
            </a:pPr>
            <a:endParaRPr lang="en-AU" kern="0">
              <a:solidFill>
                <a:sysClr val="window" lastClr="FFFFFF"/>
              </a:solidFill>
              <a:cs typeface="Arial" pitchFamily="34" charset="0"/>
            </a:endParaRPr>
          </a:p>
        </p:txBody>
      </p:sp>
      <p:sp>
        <p:nvSpPr>
          <p:cNvPr id="30" name="Parallelogram 29"/>
          <p:cNvSpPr/>
          <p:nvPr userDrawn="1"/>
        </p:nvSpPr>
        <p:spPr>
          <a:xfrm rot="10800000" flipV="1">
            <a:off x="5905500" y="4878388"/>
            <a:ext cx="1408113" cy="265112"/>
          </a:xfrm>
          <a:prstGeom prst="parallelogram">
            <a:avLst>
              <a:gd name="adj" fmla="val 25690"/>
            </a:avLst>
          </a:prstGeom>
          <a:solidFill>
            <a:srgbClr val="B1DFDF"/>
          </a:solidFill>
          <a:ln w="9525" cap="flat" cmpd="sng" algn="ctr">
            <a:noFill/>
            <a:prstDash val="solid"/>
          </a:ln>
          <a:effectLst/>
        </p:spPr>
        <p:txBody>
          <a:bodyPr anchor="ctr"/>
          <a:lstStyle/>
          <a:p>
            <a:pPr algn="ctr">
              <a:defRPr/>
            </a:pPr>
            <a:endParaRPr lang="en-AU" kern="0">
              <a:solidFill>
                <a:sysClr val="window" lastClr="FFFFFF"/>
              </a:solidFill>
              <a:cs typeface="Arial" pitchFamily="34" charset="0"/>
            </a:endParaRPr>
          </a:p>
        </p:txBody>
      </p:sp>
      <p:sp>
        <p:nvSpPr>
          <p:cNvPr id="31" name="Parallelogram 30"/>
          <p:cNvSpPr/>
          <p:nvPr userDrawn="1"/>
        </p:nvSpPr>
        <p:spPr>
          <a:xfrm rot="10800000" flipV="1">
            <a:off x="7273925" y="4878388"/>
            <a:ext cx="1408113" cy="265112"/>
          </a:xfrm>
          <a:prstGeom prst="parallelogram">
            <a:avLst>
              <a:gd name="adj" fmla="val 25690"/>
            </a:avLst>
          </a:prstGeom>
          <a:solidFill>
            <a:srgbClr val="B1DFDF"/>
          </a:solidFill>
          <a:ln w="9525" cap="flat" cmpd="sng" algn="ctr">
            <a:noFill/>
            <a:prstDash val="solid"/>
          </a:ln>
          <a:effectLst/>
        </p:spPr>
        <p:txBody>
          <a:bodyPr anchor="ctr"/>
          <a:lstStyle/>
          <a:p>
            <a:pPr algn="ctr">
              <a:defRPr/>
            </a:pPr>
            <a:endParaRPr lang="en-AU" kern="0">
              <a:solidFill>
                <a:sysClr val="window" lastClr="FFFFFF"/>
              </a:solidFill>
              <a:cs typeface="Arial" pitchFamily="34" charset="0"/>
            </a:endParaRPr>
          </a:p>
        </p:txBody>
      </p:sp>
      <p:sp>
        <p:nvSpPr>
          <p:cNvPr id="33" name="Parallelogram 32"/>
          <p:cNvSpPr/>
          <p:nvPr userDrawn="1"/>
        </p:nvSpPr>
        <p:spPr>
          <a:xfrm rot="10800000" flipV="1">
            <a:off x="8640763" y="4878388"/>
            <a:ext cx="503237" cy="265112"/>
          </a:xfrm>
          <a:prstGeom prst="parallelogram">
            <a:avLst>
              <a:gd name="adj" fmla="val 25690"/>
            </a:avLst>
          </a:prstGeom>
          <a:solidFill>
            <a:srgbClr val="ED1C29"/>
          </a:solidFill>
          <a:ln w="9525" cap="flat" cmpd="sng" algn="ctr">
            <a:noFill/>
            <a:prstDash val="solid"/>
          </a:ln>
          <a:effectLst/>
        </p:spPr>
        <p:txBody>
          <a:bodyPr anchor="ctr"/>
          <a:lstStyle/>
          <a:p>
            <a:pPr algn="ctr">
              <a:defRPr/>
            </a:pPr>
            <a:endParaRPr lang="en-AU" kern="0">
              <a:solidFill>
                <a:sysClr val="window" lastClr="FFFFFF"/>
              </a:solidFill>
              <a:cs typeface="Arial" pitchFamily="34" charset="0"/>
            </a:endParaRPr>
          </a:p>
        </p:txBody>
      </p:sp>
      <p:sp>
        <p:nvSpPr>
          <p:cNvPr id="16" name="Rectangle 15"/>
          <p:cNvSpPr/>
          <p:nvPr userDrawn="1"/>
        </p:nvSpPr>
        <p:spPr>
          <a:xfrm>
            <a:off x="8983663" y="4878388"/>
            <a:ext cx="160337" cy="265112"/>
          </a:xfrm>
          <a:prstGeom prst="rect">
            <a:avLst/>
          </a:prstGeom>
          <a:solidFill>
            <a:srgbClr val="ED1C29"/>
          </a:solidFill>
          <a:ln w="6350">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AU">
              <a:solidFill>
                <a:prstClr val="white"/>
              </a:solidFill>
            </a:endParaRPr>
          </a:p>
        </p:txBody>
      </p:sp>
    </p:spTree>
    <p:extLst>
      <p:ext uri="{BB962C8B-B14F-4D97-AF65-F5344CB8AC3E}">
        <p14:creationId xmlns:p14="http://schemas.microsoft.com/office/powerpoint/2010/main" val="1779855295"/>
      </p:ext>
    </p:extLst>
  </p:cSld>
  <p:clrMap bg1="lt1" tx1="dk1" bg2="lt2" tx2="dk2" accent1="accent1" accent2="accent2" accent3="accent3" accent4="accent4" accent5="accent5" accent6="accent6" hlink="hlink" folHlink="folHlink"/>
  <p:sldLayoutIdLst>
    <p:sldLayoutId id="2147483836" r:id="rId1"/>
    <p:sldLayoutId id="2147483837" r:id="rId2"/>
  </p:sldLayoutIdLst>
  <p:timing>
    <p:tnLst>
      <p:par>
        <p:cTn id="1" dur="indefinite" restart="never" nodeType="tmRoot"/>
      </p:par>
    </p:tnLst>
  </p:timing>
  <p:hf hdr="0" ftr="0" dt="0"/>
  <p:txStyles>
    <p:titleStyle>
      <a:lvl1pPr algn="l" defTabSz="457200" rtl="0" fontAlgn="base">
        <a:spcBef>
          <a:spcPct val="0"/>
        </a:spcBef>
        <a:spcAft>
          <a:spcPct val="0"/>
        </a:spcAft>
        <a:defRPr sz="3200" b="1" i="1" kern="1200">
          <a:solidFill>
            <a:schemeClr val="tx1"/>
          </a:solidFill>
          <a:latin typeface="Calibri" panose="020F0502020204030204" pitchFamily="34" charset="0"/>
          <a:ea typeface="Open Sans" pitchFamily="34" charset="0"/>
          <a:cs typeface="Open Sans" pitchFamily="34" charset="0"/>
        </a:defRPr>
      </a:lvl1pPr>
      <a:lvl2pPr algn="l" defTabSz="457200" rtl="0" fontAlgn="base">
        <a:spcBef>
          <a:spcPct val="0"/>
        </a:spcBef>
        <a:spcAft>
          <a:spcPct val="0"/>
        </a:spcAft>
        <a:defRPr sz="3200" b="1" i="1">
          <a:solidFill>
            <a:schemeClr val="tx1"/>
          </a:solidFill>
          <a:latin typeface="Calibri" pitchFamily="34" charset="0"/>
          <a:ea typeface="Open Sans"/>
          <a:cs typeface="Open Sans"/>
        </a:defRPr>
      </a:lvl2pPr>
      <a:lvl3pPr algn="l" defTabSz="457200" rtl="0" fontAlgn="base">
        <a:spcBef>
          <a:spcPct val="0"/>
        </a:spcBef>
        <a:spcAft>
          <a:spcPct val="0"/>
        </a:spcAft>
        <a:defRPr sz="3200" b="1" i="1">
          <a:solidFill>
            <a:schemeClr val="tx1"/>
          </a:solidFill>
          <a:latin typeface="Calibri" pitchFamily="34" charset="0"/>
          <a:ea typeface="Open Sans"/>
          <a:cs typeface="Open Sans"/>
        </a:defRPr>
      </a:lvl3pPr>
      <a:lvl4pPr algn="l" defTabSz="457200" rtl="0" fontAlgn="base">
        <a:spcBef>
          <a:spcPct val="0"/>
        </a:spcBef>
        <a:spcAft>
          <a:spcPct val="0"/>
        </a:spcAft>
        <a:defRPr sz="3200" b="1" i="1">
          <a:solidFill>
            <a:schemeClr val="tx1"/>
          </a:solidFill>
          <a:latin typeface="Calibri" pitchFamily="34" charset="0"/>
          <a:ea typeface="Open Sans"/>
          <a:cs typeface="Open Sans"/>
        </a:defRPr>
      </a:lvl4pPr>
      <a:lvl5pPr algn="l" defTabSz="457200" rtl="0" fontAlgn="base">
        <a:spcBef>
          <a:spcPct val="0"/>
        </a:spcBef>
        <a:spcAft>
          <a:spcPct val="0"/>
        </a:spcAft>
        <a:defRPr sz="3200" b="1" i="1">
          <a:solidFill>
            <a:schemeClr val="tx1"/>
          </a:solidFill>
          <a:latin typeface="Calibri" pitchFamily="34" charset="0"/>
          <a:ea typeface="Open Sans"/>
          <a:cs typeface="Open Sans"/>
        </a:defRPr>
      </a:lvl5pPr>
      <a:lvl6pPr marL="457200" algn="l" defTabSz="457200" rtl="0" fontAlgn="base">
        <a:spcBef>
          <a:spcPct val="0"/>
        </a:spcBef>
        <a:spcAft>
          <a:spcPct val="0"/>
        </a:spcAft>
        <a:defRPr sz="3200" b="1" i="1">
          <a:solidFill>
            <a:schemeClr val="tx1"/>
          </a:solidFill>
          <a:latin typeface="Calibri" pitchFamily="34" charset="0"/>
          <a:ea typeface="Open Sans"/>
          <a:cs typeface="Open Sans"/>
        </a:defRPr>
      </a:lvl6pPr>
      <a:lvl7pPr marL="914400" algn="l" defTabSz="457200" rtl="0" fontAlgn="base">
        <a:spcBef>
          <a:spcPct val="0"/>
        </a:spcBef>
        <a:spcAft>
          <a:spcPct val="0"/>
        </a:spcAft>
        <a:defRPr sz="3200" b="1" i="1">
          <a:solidFill>
            <a:schemeClr val="tx1"/>
          </a:solidFill>
          <a:latin typeface="Calibri" pitchFamily="34" charset="0"/>
          <a:ea typeface="Open Sans"/>
          <a:cs typeface="Open Sans"/>
        </a:defRPr>
      </a:lvl7pPr>
      <a:lvl8pPr marL="1371600" algn="l" defTabSz="457200" rtl="0" fontAlgn="base">
        <a:spcBef>
          <a:spcPct val="0"/>
        </a:spcBef>
        <a:spcAft>
          <a:spcPct val="0"/>
        </a:spcAft>
        <a:defRPr sz="3200" b="1" i="1">
          <a:solidFill>
            <a:schemeClr val="tx1"/>
          </a:solidFill>
          <a:latin typeface="Calibri" pitchFamily="34" charset="0"/>
          <a:ea typeface="Open Sans"/>
          <a:cs typeface="Open Sans"/>
        </a:defRPr>
      </a:lvl8pPr>
      <a:lvl9pPr marL="1828800" algn="l" defTabSz="457200" rtl="0" fontAlgn="base">
        <a:spcBef>
          <a:spcPct val="0"/>
        </a:spcBef>
        <a:spcAft>
          <a:spcPct val="0"/>
        </a:spcAft>
        <a:defRPr sz="3200" b="1" i="1">
          <a:solidFill>
            <a:schemeClr val="tx1"/>
          </a:solidFill>
          <a:latin typeface="Calibri" pitchFamily="34" charset="0"/>
          <a:ea typeface="Open Sans"/>
          <a:cs typeface="Open Sans"/>
        </a:defRPr>
      </a:lvl9pPr>
    </p:titleStyle>
    <p:bodyStyle>
      <a:lvl1pPr marL="342900" indent="-342900" algn="l" defTabSz="457200" rtl="0" fontAlgn="base">
        <a:spcBef>
          <a:spcPct val="20000"/>
        </a:spcBef>
        <a:spcAft>
          <a:spcPct val="0"/>
        </a:spcAft>
        <a:buBlip>
          <a:blip r:embed="rId5"/>
        </a:buBlip>
        <a:defRPr sz="2800" kern="1200">
          <a:solidFill>
            <a:schemeClr val="tx1"/>
          </a:solidFill>
          <a:latin typeface="Calibri" panose="020F0502020204030204" pitchFamily="34" charset="0"/>
          <a:ea typeface="Open Sans" pitchFamily="34" charset="0"/>
          <a:cs typeface="Open Sans" pitchFamily="34" charset="0"/>
        </a:defRPr>
      </a:lvl1pPr>
      <a:lvl2pPr marL="742950" indent="-285750" algn="l" defTabSz="457200" rtl="0" fontAlgn="base">
        <a:spcBef>
          <a:spcPct val="20000"/>
        </a:spcBef>
        <a:spcAft>
          <a:spcPct val="0"/>
        </a:spcAft>
        <a:buFont typeface="Arial" pitchFamily="34" charset="0"/>
        <a:buChar char="•"/>
        <a:defRPr sz="2400" kern="1200">
          <a:solidFill>
            <a:schemeClr val="tx1"/>
          </a:solidFill>
          <a:latin typeface="Calibri" panose="020F0502020204030204" pitchFamily="34" charset="0"/>
          <a:ea typeface="Open Sans" pitchFamily="34" charset="0"/>
          <a:cs typeface="Open Sans" pitchFamily="34" charset="0"/>
        </a:defRPr>
      </a:lvl2pPr>
      <a:lvl3pPr marL="1143000" indent="-228600" algn="l" defTabSz="457200" rtl="0" fontAlgn="base">
        <a:spcBef>
          <a:spcPct val="20000"/>
        </a:spcBef>
        <a:spcAft>
          <a:spcPct val="0"/>
        </a:spcAft>
        <a:buFont typeface="Calibri" pitchFamily="34" charset="0"/>
        <a:buChar char="–"/>
        <a:defRPr sz="2200" kern="1200">
          <a:solidFill>
            <a:schemeClr val="tx1"/>
          </a:solidFill>
          <a:latin typeface="Calibri" panose="020F0502020204030204" pitchFamily="34" charset="0"/>
          <a:ea typeface="Open Sans" pitchFamily="34" charset="0"/>
          <a:cs typeface="Open Sans" pitchFamily="34" charset="0"/>
        </a:defRPr>
      </a:lvl3pPr>
      <a:lvl4pPr marL="1600200" indent="-228600" algn="l" defTabSz="457200" rtl="0" fontAlgn="base">
        <a:spcBef>
          <a:spcPct val="20000"/>
        </a:spcBef>
        <a:spcAft>
          <a:spcPct val="0"/>
        </a:spcAft>
        <a:buFont typeface="Courier New" pitchFamily="49" charset="0"/>
        <a:buChar char="o"/>
        <a:defRPr sz="2000" kern="1200">
          <a:solidFill>
            <a:schemeClr val="tx1"/>
          </a:solidFill>
          <a:latin typeface="Calibri" panose="020F0502020204030204" pitchFamily="34" charset="0"/>
          <a:ea typeface="Open Sans" pitchFamily="34" charset="0"/>
          <a:cs typeface="Open Sans" pitchFamily="34" charset="0"/>
        </a:defRPr>
      </a:lvl4pPr>
      <a:lvl5pPr marL="2057400" indent="-228600" algn="l" defTabSz="457200" rtl="0" fontAlgn="base">
        <a:spcBef>
          <a:spcPct val="20000"/>
        </a:spcBef>
        <a:spcAft>
          <a:spcPct val="0"/>
        </a:spcAft>
        <a:buFont typeface="Arial" pitchFamily="34" charset="0"/>
        <a:buChar char="»"/>
        <a:defRPr kern="1200">
          <a:solidFill>
            <a:schemeClr val="tx1"/>
          </a:solidFill>
          <a:latin typeface="Calibri" panose="020F0502020204030204" pitchFamily="34" charset="0"/>
          <a:ea typeface="Open Sans" pitchFamily="34" charset="0"/>
          <a:cs typeface="Open Sans"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pic>
        <p:nvPicPr>
          <p:cNvPr id="6" name="Picture 5"/>
          <p:cNvPicPr/>
          <p:nvPr userDrawn="1"/>
        </p:nvPicPr>
        <p:blipFill rotWithShape="1">
          <a:blip r:embed="rId13"/>
          <a:srcRect l="5388" t="27969" r="50216" b="41379"/>
          <a:stretch/>
        </p:blipFill>
        <p:spPr bwMode="auto">
          <a:xfrm>
            <a:off x="10468" y="32990"/>
            <a:ext cx="1691680" cy="70061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13759517"/>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79512" y="1059582"/>
            <a:ext cx="8568952" cy="1712766"/>
          </a:xfrm>
        </p:spPr>
        <p:txBody>
          <a:bodyPr>
            <a:normAutofit fontScale="90000"/>
          </a:bodyPr>
          <a:lstStyle/>
          <a:p>
            <a:r>
              <a:rPr lang="en-US" dirty="0"/>
              <a:t>Implementing a test and treat pathway for Mycoplasma </a:t>
            </a:r>
            <a:r>
              <a:rPr lang="en-US" dirty="0" err="1"/>
              <a:t>Genitalium</a:t>
            </a:r>
            <a:r>
              <a:rPr lang="en-US" dirty="0"/>
              <a:t> (MG) in men with Non-Specific Urethritis (NSU) attending a GUM clinic</a:t>
            </a:r>
            <a:endParaRPr lang="en-GB" dirty="0"/>
          </a:p>
        </p:txBody>
      </p:sp>
      <p:sp>
        <p:nvSpPr>
          <p:cNvPr id="4" name="Subtitle 3"/>
          <p:cNvSpPr>
            <a:spLocks noGrp="1"/>
          </p:cNvSpPr>
          <p:nvPr>
            <p:ph type="subTitle" idx="1"/>
          </p:nvPr>
        </p:nvSpPr>
        <p:spPr>
          <a:xfrm>
            <a:off x="971600" y="3147814"/>
            <a:ext cx="7056784" cy="1817340"/>
          </a:xfrm>
        </p:spPr>
        <p:txBody>
          <a:bodyPr>
            <a:normAutofit fontScale="92500"/>
          </a:bodyPr>
          <a:lstStyle/>
          <a:p>
            <a:r>
              <a:rPr lang="en-GB" dirty="0" smtClean="0"/>
              <a:t>John Reynolds-Wright</a:t>
            </a:r>
            <a:r>
              <a:rPr lang="en-GB" baseline="30000" dirty="0" smtClean="0"/>
              <a:t>1,</a:t>
            </a:r>
            <a:r>
              <a:rPr lang="en-GB" dirty="0" smtClean="0"/>
              <a:t> </a:t>
            </a:r>
            <a:r>
              <a:rPr lang="en-GB" dirty="0" err="1" smtClean="0"/>
              <a:t>Fabienne</a:t>
            </a:r>
            <a:r>
              <a:rPr lang="en-GB" dirty="0" smtClean="0"/>
              <a:t> Verrall</a:t>
            </a:r>
            <a:r>
              <a:rPr lang="en-GB" baseline="30000" dirty="0" smtClean="0"/>
              <a:t>1</a:t>
            </a:r>
            <a:r>
              <a:rPr lang="en-GB" dirty="0" smtClean="0"/>
              <a:t>,                 Mohamed Hassan-Ibrahim</a:t>
            </a:r>
            <a:r>
              <a:rPr lang="en-GB" baseline="30000" dirty="0" smtClean="0"/>
              <a:t>2</a:t>
            </a:r>
            <a:r>
              <a:rPr lang="en-GB" dirty="0" smtClean="0"/>
              <a:t>, </a:t>
            </a:r>
            <a:r>
              <a:rPr lang="en-GB" dirty="0" err="1" smtClean="0"/>
              <a:t>Suneeta</a:t>
            </a:r>
            <a:r>
              <a:rPr lang="en-GB" dirty="0" smtClean="0"/>
              <a:t> Soni</a:t>
            </a:r>
            <a:r>
              <a:rPr lang="en-GB" baseline="30000" dirty="0" smtClean="0"/>
              <a:t>1</a:t>
            </a:r>
          </a:p>
          <a:p>
            <a:r>
              <a:rPr lang="en-GB" sz="1600" baseline="30000" dirty="0" smtClean="0"/>
              <a:t>1</a:t>
            </a:r>
            <a:r>
              <a:rPr lang="en-GB" sz="1600" dirty="0" smtClean="0"/>
              <a:t>Genitourinary Medicine, Brighton and Sussex University Hospitals</a:t>
            </a:r>
          </a:p>
          <a:p>
            <a:r>
              <a:rPr lang="en-GB" sz="1600" baseline="30000" dirty="0" smtClean="0"/>
              <a:t>2</a:t>
            </a:r>
            <a:r>
              <a:rPr lang="en-GB" sz="1600" dirty="0" smtClean="0"/>
              <a:t>Virology, Brighton and Sussex University Hospitals</a:t>
            </a:r>
            <a:endParaRPr lang="en-GB" sz="1700" baseline="30000" dirty="0"/>
          </a:p>
        </p:txBody>
      </p:sp>
    </p:spTree>
    <p:extLst>
      <p:ext uri="{BB962C8B-B14F-4D97-AF65-F5344CB8AC3E}">
        <p14:creationId xmlns:p14="http://schemas.microsoft.com/office/powerpoint/2010/main" val="366375428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a:xfrm>
            <a:off x="457200" y="1063229"/>
            <a:ext cx="8229600" cy="3531394"/>
          </a:xfrm>
        </p:spPr>
        <p:txBody>
          <a:bodyPr>
            <a:normAutofit/>
          </a:bodyPr>
          <a:lstStyle/>
          <a:p>
            <a:r>
              <a:rPr lang="en-US" dirty="0" smtClean="0"/>
              <a:t>MG accounted for 15.5% of NSU</a:t>
            </a:r>
          </a:p>
          <a:p>
            <a:r>
              <a:rPr lang="en-US" dirty="0" smtClean="0"/>
              <a:t>25% of men with MG did not return </a:t>
            </a:r>
            <a:r>
              <a:rPr lang="en-US" dirty="0"/>
              <a:t>for MG- specific </a:t>
            </a:r>
            <a:r>
              <a:rPr lang="en-US" dirty="0" smtClean="0"/>
              <a:t>treatment</a:t>
            </a:r>
          </a:p>
          <a:p>
            <a:pPr lvl="1"/>
            <a:r>
              <a:rPr lang="en-US" dirty="0" smtClean="0"/>
              <a:t>?responded to doxycycline</a:t>
            </a:r>
          </a:p>
          <a:p>
            <a:r>
              <a:rPr lang="en-US" dirty="0" smtClean="0"/>
              <a:t>30% of all TOCs were positive</a:t>
            </a:r>
          </a:p>
          <a:p>
            <a:pPr lvl="1"/>
            <a:r>
              <a:rPr lang="en-US" dirty="0" smtClean="0"/>
              <a:t>?antibiotic resistance or re-infection</a:t>
            </a:r>
          </a:p>
          <a:p>
            <a:endParaRPr lang="en-US" dirty="0" smtClean="0"/>
          </a:p>
          <a:p>
            <a:endParaRPr lang="en-US" dirty="0"/>
          </a:p>
        </p:txBody>
      </p:sp>
    </p:spTree>
    <p:extLst>
      <p:ext uri="{BB962C8B-B14F-4D97-AF65-F5344CB8AC3E}">
        <p14:creationId xmlns:p14="http://schemas.microsoft.com/office/powerpoint/2010/main" val="142470591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Testing for MG should be routine in men presenting with urethritis</a:t>
            </a:r>
            <a:endParaRPr lang="en-US" dirty="0"/>
          </a:p>
          <a:p>
            <a:r>
              <a:rPr lang="en-US" dirty="0" smtClean="0"/>
              <a:t>MG detection should be accompanied by antimicrobial resistance testing</a:t>
            </a:r>
          </a:p>
          <a:p>
            <a:r>
              <a:rPr lang="en-US" dirty="0" smtClean="0"/>
              <a:t>Antibiotic stewardship must be a priority for the future</a:t>
            </a:r>
          </a:p>
          <a:p>
            <a:r>
              <a:rPr lang="en-US" dirty="0" smtClean="0"/>
              <a:t>Consider alternatives to single dose azithromycin</a:t>
            </a:r>
          </a:p>
          <a:p>
            <a:endParaRPr lang="en-US" dirty="0"/>
          </a:p>
        </p:txBody>
      </p:sp>
    </p:spTree>
    <p:extLst>
      <p:ext uri="{BB962C8B-B14F-4D97-AF65-F5344CB8AC3E}">
        <p14:creationId xmlns:p14="http://schemas.microsoft.com/office/powerpoint/2010/main" val="28737207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457200" y="987574"/>
            <a:ext cx="8229600" cy="3528392"/>
          </a:xfrm>
        </p:spPr>
        <p:txBody>
          <a:bodyPr>
            <a:normAutofit fontScale="92500"/>
          </a:bodyPr>
          <a:lstStyle/>
          <a:p>
            <a:r>
              <a:rPr lang="en-US" i="1" dirty="0"/>
              <a:t>Mycoplasma </a:t>
            </a:r>
            <a:r>
              <a:rPr lang="en-US" i="1" dirty="0" err="1"/>
              <a:t>genitalium</a:t>
            </a:r>
            <a:r>
              <a:rPr lang="en-US" i="1" dirty="0"/>
              <a:t> </a:t>
            </a:r>
            <a:r>
              <a:rPr lang="en-US" dirty="0"/>
              <a:t>(MG) accounts for </a:t>
            </a:r>
            <a:r>
              <a:rPr lang="en-US" dirty="0" smtClean="0"/>
              <a:t>10-35% of NSU cases</a:t>
            </a:r>
            <a:r>
              <a:rPr lang="en-US" baseline="30000" dirty="0" smtClean="0"/>
              <a:t>1</a:t>
            </a:r>
            <a:endParaRPr lang="en-US" dirty="0"/>
          </a:p>
          <a:p>
            <a:r>
              <a:rPr lang="en-US" dirty="0" smtClean="0"/>
              <a:t>Men with NSU are routinely tested for </a:t>
            </a:r>
            <a:r>
              <a:rPr lang="en-US" i="1" dirty="0" smtClean="0"/>
              <a:t>Chlamydia trachomatis </a:t>
            </a:r>
            <a:r>
              <a:rPr lang="en-US" dirty="0" smtClean="0"/>
              <a:t>(CT) and </a:t>
            </a:r>
            <a:r>
              <a:rPr lang="en-US" i="1" dirty="0" smtClean="0"/>
              <a:t>Neisseria </a:t>
            </a:r>
            <a:r>
              <a:rPr lang="en-US" i="1" dirty="0" err="1"/>
              <a:t>g</a:t>
            </a:r>
            <a:r>
              <a:rPr lang="en-US" i="1" dirty="0" err="1" smtClean="0"/>
              <a:t>onorrhoeae</a:t>
            </a:r>
            <a:r>
              <a:rPr lang="en-US" i="1" dirty="0" smtClean="0"/>
              <a:t> </a:t>
            </a:r>
            <a:r>
              <a:rPr lang="en-US" dirty="0" smtClean="0"/>
              <a:t>(NG)</a:t>
            </a:r>
          </a:p>
          <a:p>
            <a:r>
              <a:rPr lang="en-US" dirty="0" smtClean="0"/>
              <a:t>Until recently poor access to MG testing and where available testing only done if NSU unresponsive to first line treatment</a:t>
            </a:r>
          </a:p>
        </p:txBody>
      </p:sp>
      <p:sp>
        <p:nvSpPr>
          <p:cNvPr id="4" name="TextBox 3"/>
          <p:cNvSpPr txBox="1"/>
          <p:nvPr/>
        </p:nvSpPr>
        <p:spPr>
          <a:xfrm>
            <a:off x="1691680" y="4659982"/>
            <a:ext cx="5915364" cy="307777"/>
          </a:xfrm>
          <a:prstGeom prst="rect">
            <a:avLst/>
          </a:prstGeom>
          <a:noFill/>
        </p:spPr>
        <p:txBody>
          <a:bodyPr wrap="none" rtlCol="0">
            <a:spAutoFit/>
          </a:bodyPr>
          <a:lstStyle/>
          <a:p>
            <a:r>
              <a:rPr lang="en-US" sz="1400" i="1" dirty="0" smtClean="0">
                <a:solidFill>
                  <a:prstClr val="black"/>
                </a:solidFill>
              </a:rPr>
              <a:t>1. Jensen et al. 2016 European guideline on Mycoplasma </a:t>
            </a:r>
            <a:r>
              <a:rPr lang="en-US" sz="1400" i="1" dirty="0" err="1" smtClean="0">
                <a:solidFill>
                  <a:prstClr val="black"/>
                </a:solidFill>
              </a:rPr>
              <a:t>Genitalium</a:t>
            </a:r>
            <a:r>
              <a:rPr lang="en-US" sz="1400" i="1" dirty="0" smtClean="0">
                <a:solidFill>
                  <a:prstClr val="black"/>
                </a:solidFill>
              </a:rPr>
              <a:t> infections </a:t>
            </a:r>
            <a:endParaRPr lang="en-US" sz="1400" i="1" dirty="0">
              <a:solidFill>
                <a:prstClr val="black"/>
              </a:solidFill>
            </a:endParaRPr>
          </a:p>
        </p:txBody>
      </p:sp>
    </p:spTree>
    <p:extLst>
      <p:ext uri="{BB962C8B-B14F-4D97-AF65-F5344CB8AC3E}">
        <p14:creationId xmlns:p14="http://schemas.microsoft.com/office/powerpoint/2010/main" val="20495063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a:bodyPr>
          <a:lstStyle/>
          <a:p>
            <a:r>
              <a:rPr lang="en-US" dirty="0" smtClean="0"/>
              <a:t>MG is routinely tested for in some countries </a:t>
            </a:r>
            <a:r>
              <a:rPr lang="en-US" dirty="0" err="1" smtClean="0"/>
              <a:t>eg</a:t>
            </a:r>
            <a:r>
              <a:rPr lang="en-US" dirty="0" smtClean="0"/>
              <a:t>. Denmark and Australia</a:t>
            </a:r>
          </a:p>
          <a:p>
            <a:r>
              <a:rPr lang="en-US" dirty="0" smtClean="0"/>
              <a:t>Recent reports of macrolide resistance in MG are up to 40%</a:t>
            </a:r>
            <a:r>
              <a:rPr lang="en-US" baseline="30000" dirty="0"/>
              <a:t>1</a:t>
            </a:r>
            <a:endParaRPr lang="en-US" dirty="0" smtClean="0"/>
          </a:p>
          <a:p>
            <a:r>
              <a:rPr lang="en-US" dirty="0"/>
              <a:t>In </a:t>
            </a:r>
            <a:r>
              <a:rPr lang="en-US" dirty="0" smtClean="0"/>
              <a:t>many UK clinics, </a:t>
            </a:r>
            <a:r>
              <a:rPr lang="en-US" dirty="0"/>
              <a:t>Azithromycin </a:t>
            </a:r>
            <a:r>
              <a:rPr lang="en-US" dirty="0" smtClean="0"/>
              <a:t>1g </a:t>
            </a:r>
            <a:r>
              <a:rPr lang="en-US" dirty="0"/>
              <a:t>is still treatment of choice for </a:t>
            </a:r>
            <a:r>
              <a:rPr lang="en-US" dirty="0" smtClean="0"/>
              <a:t>NSU</a:t>
            </a:r>
            <a:endParaRPr lang="en-US" dirty="0"/>
          </a:p>
        </p:txBody>
      </p:sp>
      <p:sp>
        <p:nvSpPr>
          <p:cNvPr id="4" name="TextBox 3"/>
          <p:cNvSpPr txBox="1"/>
          <p:nvPr/>
        </p:nvSpPr>
        <p:spPr>
          <a:xfrm>
            <a:off x="539552" y="4731990"/>
            <a:ext cx="8288159" cy="307777"/>
          </a:xfrm>
          <a:prstGeom prst="rect">
            <a:avLst/>
          </a:prstGeom>
          <a:noFill/>
        </p:spPr>
        <p:txBody>
          <a:bodyPr wrap="none" rtlCol="0">
            <a:spAutoFit/>
          </a:bodyPr>
          <a:lstStyle/>
          <a:p>
            <a:r>
              <a:rPr lang="en-US" sz="1400" i="1" dirty="0" smtClean="0">
                <a:solidFill>
                  <a:prstClr val="black"/>
                </a:solidFill>
              </a:rPr>
              <a:t>1. </a:t>
            </a:r>
            <a:r>
              <a:rPr lang="en-US" sz="1400" i="1" dirty="0" err="1" smtClean="0">
                <a:solidFill>
                  <a:prstClr val="black"/>
                </a:solidFill>
              </a:rPr>
              <a:t>Sadiq</a:t>
            </a:r>
            <a:r>
              <a:rPr lang="en-US" sz="1400" i="1" dirty="0" smtClean="0">
                <a:solidFill>
                  <a:prstClr val="black"/>
                </a:solidFill>
              </a:rPr>
              <a:t> et al. 2014 High </a:t>
            </a:r>
            <a:r>
              <a:rPr lang="en-US" sz="1400" i="1" dirty="0">
                <a:solidFill>
                  <a:prstClr val="black"/>
                </a:solidFill>
              </a:rPr>
              <a:t>Prevalence of Antibiotic-Resistant Mycoplasma </a:t>
            </a:r>
            <a:r>
              <a:rPr lang="en-US" sz="1400" i="1" dirty="0" err="1">
                <a:solidFill>
                  <a:prstClr val="black"/>
                </a:solidFill>
              </a:rPr>
              <a:t>genitalium</a:t>
            </a:r>
            <a:r>
              <a:rPr lang="en-US" sz="1400" i="1" dirty="0">
                <a:solidFill>
                  <a:prstClr val="black"/>
                </a:solidFill>
              </a:rPr>
              <a:t> in </a:t>
            </a:r>
            <a:r>
              <a:rPr lang="en-US" sz="1400" i="1" dirty="0" err="1">
                <a:solidFill>
                  <a:prstClr val="black"/>
                </a:solidFill>
              </a:rPr>
              <a:t>Nongonococcal</a:t>
            </a:r>
            <a:r>
              <a:rPr lang="en-US" sz="1400" i="1" dirty="0">
                <a:solidFill>
                  <a:prstClr val="black"/>
                </a:solidFill>
              </a:rPr>
              <a:t> Urethritis</a:t>
            </a:r>
          </a:p>
        </p:txBody>
      </p:sp>
    </p:spTree>
    <p:extLst>
      <p:ext uri="{BB962C8B-B14F-4D97-AF65-F5344CB8AC3E}">
        <p14:creationId xmlns:p14="http://schemas.microsoft.com/office/powerpoint/2010/main" val="171274656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a:t>
            </a:r>
            <a:endParaRPr lang="en-US" dirty="0"/>
          </a:p>
        </p:txBody>
      </p:sp>
      <p:sp>
        <p:nvSpPr>
          <p:cNvPr id="3" name="Content Placeholder 2"/>
          <p:cNvSpPr>
            <a:spLocks noGrp="1"/>
          </p:cNvSpPr>
          <p:nvPr>
            <p:ph idx="1"/>
          </p:nvPr>
        </p:nvSpPr>
        <p:spPr/>
        <p:txBody>
          <a:bodyPr/>
          <a:lstStyle/>
          <a:p>
            <a:r>
              <a:rPr lang="en-US" dirty="0" smtClean="0"/>
              <a:t>To pilot a test and treat pathway for MG in a busy city GUM service</a:t>
            </a:r>
          </a:p>
          <a:p>
            <a:r>
              <a:rPr lang="en-US" dirty="0" smtClean="0"/>
              <a:t>To determine MG prevalence among men diagnosed with NSU</a:t>
            </a:r>
          </a:p>
          <a:p>
            <a:r>
              <a:rPr lang="en-US" dirty="0" smtClean="0"/>
              <a:t>To measure clearance rates of MG post-treatment</a:t>
            </a:r>
            <a:endParaRPr lang="en-US" dirty="0"/>
          </a:p>
        </p:txBody>
      </p:sp>
    </p:spTree>
    <p:extLst>
      <p:ext uri="{BB962C8B-B14F-4D97-AF65-F5344CB8AC3E}">
        <p14:creationId xmlns:p14="http://schemas.microsoft.com/office/powerpoint/2010/main" val="226833625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95486"/>
            <a:ext cx="8229600" cy="857250"/>
          </a:xfrm>
        </p:spPr>
        <p:txBody>
          <a:bodyPr/>
          <a:lstStyle/>
          <a:p>
            <a:r>
              <a:rPr lang="en-US" dirty="0" smtClean="0"/>
              <a:t>Method - Testing Pathway </a:t>
            </a:r>
            <a:endParaRPr lang="en-US" dirty="0"/>
          </a:p>
        </p:txBody>
      </p:sp>
      <p:graphicFrame>
        <p:nvGraphicFramePr>
          <p:cNvPr id="5" name="Diagram 4"/>
          <p:cNvGraphicFramePr/>
          <p:nvPr>
            <p:extLst>
              <p:ext uri="{D42A27DB-BD31-4B8C-83A1-F6EECF244321}">
                <p14:modId xmlns:p14="http://schemas.microsoft.com/office/powerpoint/2010/main" val="4019127747"/>
              </p:ext>
            </p:extLst>
          </p:nvPr>
        </p:nvGraphicFramePr>
        <p:xfrm>
          <a:off x="251520" y="750342"/>
          <a:ext cx="8568952"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7693556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graphicEl>
                                              <a:dgm id="{ACCB7BA3-B847-804F-AAA6-B19559B0D5A9}"/>
                                            </p:graphicEl>
                                          </p:spTgt>
                                        </p:tgtEl>
                                        <p:attrNameLst>
                                          <p:attrName>style.visibility</p:attrName>
                                        </p:attrNameLst>
                                      </p:cBhvr>
                                      <p:to>
                                        <p:strVal val="visible"/>
                                      </p:to>
                                    </p:set>
                                    <p:anim calcmode="lin" valueType="num">
                                      <p:cBhvr additive="base">
                                        <p:cTn id="7" dur="500" fill="hold"/>
                                        <p:tgtEl>
                                          <p:spTgt spid="5">
                                            <p:graphicEl>
                                              <a:dgm id="{ACCB7BA3-B847-804F-AAA6-B19559B0D5A9}"/>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graphicEl>
                                              <a:dgm id="{ACCB7BA3-B847-804F-AAA6-B19559B0D5A9}"/>
                                            </p:graphic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
                                            <p:graphicEl>
                                              <a:dgm id="{6E365790-2194-BA4A-B946-1E06A45F28A5}"/>
                                            </p:graphicEl>
                                          </p:spTgt>
                                        </p:tgtEl>
                                        <p:attrNameLst>
                                          <p:attrName>style.visibility</p:attrName>
                                        </p:attrNameLst>
                                      </p:cBhvr>
                                      <p:to>
                                        <p:strVal val="visible"/>
                                      </p:to>
                                    </p:set>
                                    <p:anim calcmode="lin" valueType="num">
                                      <p:cBhvr additive="base">
                                        <p:cTn id="13" dur="500" fill="hold"/>
                                        <p:tgtEl>
                                          <p:spTgt spid="5">
                                            <p:graphicEl>
                                              <a:dgm id="{6E365790-2194-BA4A-B946-1E06A45F28A5}"/>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
                                            <p:graphicEl>
                                              <a:dgm id="{6E365790-2194-BA4A-B946-1E06A45F28A5}"/>
                                            </p:graphicEl>
                                          </p:spTgt>
                                        </p:tgtEl>
                                        <p:attrNameLst>
                                          <p:attrName>ppt_y</p:attrName>
                                        </p:attrNameLst>
                                      </p:cBhvr>
                                      <p:tavLst>
                                        <p:tav tm="0">
                                          <p:val>
                                            <p:strVal val="#ppt_y"/>
                                          </p:val>
                                        </p:tav>
                                        <p:tav tm="100000">
                                          <p:val>
                                            <p:strVal val="#ppt_y"/>
                                          </p:val>
                                        </p:tav>
                                      </p:tavLst>
                                    </p:anim>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5">
                                            <p:graphicEl>
                                              <a:dgm id="{30313A06-5590-A144-9E7F-90CB22F38DDE}"/>
                                            </p:graphicEl>
                                          </p:spTgt>
                                        </p:tgtEl>
                                        <p:attrNameLst>
                                          <p:attrName>style.visibility</p:attrName>
                                        </p:attrNameLst>
                                      </p:cBhvr>
                                      <p:to>
                                        <p:strVal val="visible"/>
                                      </p:to>
                                    </p:set>
                                    <p:anim calcmode="lin" valueType="num">
                                      <p:cBhvr additive="base">
                                        <p:cTn id="18" dur="500" fill="hold"/>
                                        <p:tgtEl>
                                          <p:spTgt spid="5">
                                            <p:graphicEl>
                                              <a:dgm id="{30313A06-5590-A144-9E7F-90CB22F38DDE}"/>
                                            </p:graphic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graphicEl>
                                              <a:dgm id="{30313A06-5590-A144-9E7F-90CB22F38DDE}"/>
                                            </p:graphic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
                                            <p:graphicEl>
                                              <a:dgm id="{F5B9620C-BF72-6B4E-983B-7347BE50C116}"/>
                                            </p:graphicEl>
                                          </p:spTgt>
                                        </p:tgtEl>
                                        <p:attrNameLst>
                                          <p:attrName>style.visibility</p:attrName>
                                        </p:attrNameLst>
                                      </p:cBhvr>
                                      <p:to>
                                        <p:strVal val="visible"/>
                                      </p:to>
                                    </p:set>
                                    <p:anim calcmode="lin" valueType="num">
                                      <p:cBhvr additive="base">
                                        <p:cTn id="24" dur="500" fill="hold"/>
                                        <p:tgtEl>
                                          <p:spTgt spid="5">
                                            <p:graphicEl>
                                              <a:dgm id="{F5B9620C-BF72-6B4E-983B-7347BE50C116}"/>
                                            </p:graphicEl>
                                          </p:spTgt>
                                        </p:tgtEl>
                                        <p:attrNameLst>
                                          <p:attrName>ppt_x</p:attrName>
                                        </p:attrNameLst>
                                      </p:cBhvr>
                                      <p:tavLst>
                                        <p:tav tm="0">
                                          <p:val>
                                            <p:strVal val="#ppt_x"/>
                                          </p:val>
                                        </p:tav>
                                        <p:tav tm="100000">
                                          <p:val>
                                            <p:strVal val="#ppt_x"/>
                                          </p:val>
                                        </p:tav>
                                      </p:tavLst>
                                    </p:anim>
                                    <p:anim calcmode="lin" valueType="num">
                                      <p:cBhvr additive="base">
                                        <p:cTn id="25" dur="500" fill="hold"/>
                                        <p:tgtEl>
                                          <p:spTgt spid="5">
                                            <p:graphicEl>
                                              <a:dgm id="{F5B9620C-BF72-6B4E-983B-7347BE50C116}"/>
                                            </p:graphic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1" fill="hold" grpId="0" nodeType="clickEffect">
                                  <p:stCondLst>
                                    <p:cond delay="0"/>
                                  </p:stCondLst>
                                  <p:childTnLst>
                                    <p:set>
                                      <p:cBhvr>
                                        <p:cTn id="29" dur="1" fill="hold">
                                          <p:stCondLst>
                                            <p:cond delay="0"/>
                                          </p:stCondLst>
                                        </p:cTn>
                                        <p:tgtEl>
                                          <p:spTgt spid="5">
                                            <p:graphicEl>
                                              <a:dgm id="{CD9D0738-CE5A-BE49-B63E-E421CDA8BA84}"/>
                                            </p:graphicEl>
                                          </p:spTgt>
                                        </p:tgtEl>
                                        <p:attrNameLst>
                                          <p:attrName>style.visibility</p:attrName>
                                        </p:attrNameLst>
                                      </p:cBhvr>
                                      <p:to>
                                        <p:strVal val="visible"/>
                                      </p:to>
                                    </p:set>
                                    <p:anim calcmode="lin" valueType="num">
                                      <p:cBhvr additive="base">
                                        <p:cTn id="30" dur="500" fill="hold"/>
                                        <p:tgtEl>
                                          <p:spTgt spid="5">
                                            <p:graphicEl>
                                              <a:dgm id="{CD9D0738-CE5A-BE49-B63E-E421CDA8BA84}"/>
                                            </p:graphicEl>
                                          </p:spTgt>
                                        </p:tgtEl>
                                        <p:attrNameLst>
                                          <p:attrName>ppt_x</p:attrName>
                                        </p:attrNameLst>
                                      </p:cBhvr>
                                      <p:tavLst>
                                        <p:tav tm="0">
                                          <p:val>
                                            <p:strVal val="#ppt_x"/>
                                          </p:val>
                                        </p:tav>
                                        <p:tav tm="100000">
                                          <p:val>
                                            <p:strVal val="#ppt_x"/>
                                          </p:val>
                                        </p:tav>
                                      </p:tavLst>
                                    </p:anim>
                                    <p:anim calcmode="lin" valueType="num">
                                      <p:cBhvr additive="base">
                                        <p:cTn id="31" dur="500" fill="hold"/>
                                        <p:tgtEl>
                                          <p:spTgt spid="5">
                                            <p:graphicEl>
                                              <a:dgm id="{CD9D0738-CE5A-BE49-B63E-E421CDA8BA84}"/>
                                            </p:graphicEl>
                                          </p:spTgt>
                                        </p:tgtEl>
                                        <p:attrNameLst>
                                          <p:attrName>ppt_y</p:attrName>
                                        </p:attrNameLst>
                                      </p:cBhvr>
                                      <p:tavLst>
                                        <p:tav tm="0">
                                          <p:val>
                                            <p:strVal val="0-#ppt_h/2"/>
                                          </p:val>
                                        </p:tav>
                                        <p:tav tm="100000">
                                          <p:val>
                                            <p:strVal val="#ppt_y"/>
                                          </p:val>
                                        </p:tav>
                                      </p:tavLst>
                                    </p:anim>
                                  </p:childTnLst>
                                </p:cTn>
                              </p:par>
                            </p:childTnLst>
                          </p:cTn>
                        </p:par>
                        <p:par>
                          <p:cTn id="32" fill="hold">
                            <p:stCondLst>
                              <p:cond delay="500"/>
                            </p:stCondLst>
                            <p:childTnLst>
                              <p:par>
                                <p:cTn id="33" presetID="2" presetClass="entr" presetSubtype="1" fill="hold" grpId="0" nodeType="afterEffect">
                                  <p:stCondLst>
                                    <p:cond delay="0"/>
                                  </p:stCondLst>
                                  <p:childTnLst>
                                    <p:set>
                                      <p:cBhvr>
                                        <p:cTn id="34" dur="1" fill="hold">
                                          <p:stCondLst>
                                            <p:cond delay="0"/>
                                          </p:stCondLst>
                                        </p:cTn>
                                        <p:tgtEl>
                                          <p:spTgt spid="5">
                                            <p:graphicEl>
                                              <a:dgm id="{EEC46FE0-E819-3B4C-9835-3D4111F9E3B4}"/>
                                            </p:graphicEl>
                                          </p:spTgt>
                                        </p:tgtEl>
                                        <p:attrNameLst>
                                          <p:attrName>style.visibility</p:attrName>
                                        </p:attrNameLst>
                                      </p:cBhvr>
                                      <p:to>
                                        <p:strVal val="visible"/>
                                      </p:to>
                                    </p:set>
                                    <p:anim calcmode="lin" valueType="num">
                                      <p:cBhvr additive="base">
                                        <p:cTn id="35" dur="500" fill="hold"/>
                                        <p:tgtEl>
                                          <p:spTgt spid="5">
                                            <p:graphicEl>
                                              <a:dgm id="{EEC46FE0-E819-3B4C-9835-3D4111F9E3B4}"/>
                                            </p:graphic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graphicEl>
                                              <a:dgm id="{EEC46FE0-E819-3B4C-9835-3D4111F9E3B4}"/>
                                            </p:graphicEl>
                                          </p:spTgt>
                                        </p:tgtEl>
                                        <p:attrNameLst>
                                          <p:attrName>ppt_y</p:attrName>
                                        </p:attrNameLst>
                                      </p:cBhvr>
                                      <p:tavLst>
                                        <p:tav tm="0">
                                          <p:val>
                                            <p:strVal val="0-#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graphicEl>
                                              <a:dgm id="{9B68842A-44B0-2942-88B2-86E6D2366192}"/>
                                            </p:graphicEl>
                                          </p:spTgt>
                                        </p:tgtEl>
                                        <p:attrNameLst>
                                          <p:attrName>style.visibility</p:attrName>
                                        </p:attrNameLst>
                                      </p:cBhvr>
                                      <p:to>
                                        <p:strVal val="visible"/>
                                      </p:to>
                                    </p:set>
                                    <p:anim calcmode="lin" valueType="num">
                                      <p:cBhvr additive="base">
                                        <p:cTn id="41" dur="500" fill="hold"/>
                                        <p:tgtEl>
                                          <p:spTgt spid="5">
                                            <p:graphicEl>
                                              <a:dgm id="{9B68842A-44B0-2942-88B2-86E6D2366192}"/>
                                            </p:graphicEl>
                                          </p:spTgt>
                                        </p:tgtEl>
                                        <p:attrNameLst>
                                          <p:attrName>ppt_x</p:attrName>
                                        </p:attrNameLst>
                                      </p:cBhvr>
                                      <p:tavLst>
                                        <p:tav tm="0">
                                          <p:val>
                                            <p:strVal val="#ppt_x"/>
                                          </p:val>
                                        </p:tav>
                                        <p:tav tm="100000">
                                          <p:val>
                                            <p:strVal val="#ppt_x"/>
                                          </p:val>
                                        </p:tav>
                                      </p:tavLst>
                                    </p:anim>
                                    <p:anim calcmode="lin" valueType="num">
                                      <p:cBhvr additive="base">
                                        <p:cTn id="42" dur="500" fill="hold"/>
                                        <p:tgtEl>
                                          <p:spTgt spid="5">
                                            <p:graphicEl>
                                              <a:dgm id="{9B68842A-44B0-2942-88B2-86E6D2366192}"/>
                                            </p:graphic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5">
                                            <p:graphicEl>
                                              <a:dgm id="{23E01D0C-FD02-0C44-809B-6ADC1F245E21}"/>
                                            </p:graphicEl>
                                          </p:spTgt>
                                        </p:tgtEl>
                                        <p:attrNameLst>
                                          <p:attrName>style.visibility</p:attrName>
                                        </p:attrNameLst>
                                      </p:cBhvr>
                                      <p:to>
                                        <p:strVal val="visible"/>
                                      </p:to>
                                    </p:set>
                                    <p:anim calcmode="lin" valueType="num">
                                      <p:cBhvr additive="base">
                                        <p:cTn id="47" dur="500" fill="hold"/>
                                        <p:tgtEl>
                                          <p:spTgt spid="5">
                                            <p:graphicEl>
                                              <a:dgm id="{23E01D0C-FD02-0C44-809B-6ADC1F245E21}"/>
                                            </p:graphic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graphicEl>
                                              <a:dgm id="{23E01D0C-FD02-0C44-809B-6ADC1F245E21}"/>
                                            </p:graphicEl>
                                          </p:spTgt>
                                        </p:tgtEl>
                                        <p:attrNameLst>
                                          <p:attrName>ppt_y</p:attrName>
                                        </p:attrNameLst>
                                      </p:cBhvr>
                                      <p:tavLst>
                                        <p:tav tm="0">
                                          <p:val>
                                            <p:strVal val="1+#ppt_h/2"/>
                                          </p:val>
                                        </p:tav>
                                        <p:tav tm="100000">
                                          <p:val>
                                            <p:strVal val="#ppt_y"/>
                                          </p:val>
                                        </p:tav>
                                      </p:tavLst>
                                    </p:anim>
                                  </p:childTnLst>
                                </p:cTn>
                              </p:par>
                            </p:childTnLst>
                          </p:cTn>
                        </p:par>
                        <p:par>
                          <p:cTn id="49" fill="hold">
                            <p:stCondLst>
                              <p:cond delay="500"/>
                            </p:stCondLst>
                            <p:childTnLst>
                              <p:par>
                                <p:cTn id="50" presetID="2" presetClass="entr" presetSubtype="4" fill="hold" grpId="0" nodeType="afterEffect">
                                  <p:stCondLst>
                                    <p:cond delay="0"/>
                                  </p:stCondLst>
                                  <p:childTnLst>
                                    <p:set>
                                      <p:cBhvr>
                                        <p:cTn id="51" dur="1" fill="hold">
                                          <p:stCondLst>
                                            <p:cond delay="0"/>
                                          </p:stCondLst>
                                        </p:cTn>
                                        <p:tgtEl>
                                          <p:spTgt spid="5">
                                            <p:graphicEl>
                                              <a:dgm id="{38593AB6-56E8-7F40-BBAF-C684550EA3A0}"/>
                                            </p:graphicEl>
                                          </p:spTgt>
                                        </p:tgtEl>
                                        <p:attrNameLst>
                                          <p:attrName>style.visibility</p:attrName>
                                        </p:attrNameLst>
                                      </p:cBhvr>
                                      <p:to>
                                        <p:strVal val="visible"/>
                                      </p:to>
                                    </p:set>
                                    <p:anim calcmode="lin" valueType="num">
                                      <p:cBhvr additive="base">
                                        <p:cTn id="52" dur="500" fill="hold"/>
                                        <p:tgtEl>
                                          <p:spTgt spid="5">
                                            <p:graphicEl>
                                              <a:dgm id="{38593AB6-56E8-7F40-BBAF-C684550EA3A0}"/>
                                            </p:graphicEl>
                                          </p:spTgt>
                                        </p:tgtEl>
                                        <p:attrNameLst>
                                          <p:attrName>ppt_x</p:attrName>
                                        </p:attrNameLst>
                                      </p:cBhvr>
                                      <p:tavLst>
                                        <p:tav tm="0">
                                          <p:val>
                                            <p:strVal val="#ppt_x"/>
                                          </p:val>
                                        </p:tav>
                                        <p:tav tm="100000">
                                          <p:val>
                                            <p:strVal val="#ppt_x"/>
                                          </p:val>
                                        </p:tav>
                                      </p:tavLst>
                                    </p:anim>
                                    <p:anim calcmode="lin" valueType="num">
                                      <p:cBhvr additive="base">
                                        <p:cTn id="53" dur="500" fill="hold"/>
                                        <p:tgtEl>
                                          <p:spTgt spid="5">
                                            <p:graphicEl>
                                              <a:dgm id="{38593AB6-56E8-7F40-BBAF-C684550EA3A0}"/>
                                            </p:graphic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2" fill="hold" grpId="0" nodeType="clickEffect">
                                  <p:stCondLst>
                                    <p:cond delay="0"/>
                                  </p:stCondLst>
                                  <p:childTnLst>
                                    <p:set>
                                      <p:cBhvr>
                                        <p:cTn id="57" dur="1" fill="hold">
                                          <p:stCondLst>
                                            <p:cond delay="0"/>
                                          </p:stCondLst>
                                        </p:cTn>
                                        <p:tgtEl>
                                          <p:spTgt spid="5">
                                            <p:graphicEl>
                                              <a:dgm id="{E69D5EE6-C20A-5947-92D6-9DDFA0C1ED38}"/>
                                            </p:graphicEl>
                                          </p:spTgt>
                                        </p:tgtEl>
                                        <p:attrNameLst>
                                          <p:attrName>style.visibility</p:attrName>
                                        </p:attrNameLst>
                                      </p:cBhvr>
                                      <p:to>
                                        <p:strVal val="visible"/>
                                      </p:to>
                                    </p:set>
                                    <p:anim calcmode="lin" valueType="num">
                                      <p:cBhvr additive="base">
                                        <p:cTn id="58" dur="500" fill="hold"/>
                                        <p:tgtEl>
                                          <p:spTgt spid="5">
                                            <p:graphicEl>
                                              <a:dgm id="{E69D5EE6-C20A-5947-92D6-9DDFA0C1ED38}"/>
                                            </p:graphicEl>
                                          </p:spTgt>
                                        </p:tgtEl>
                                        <p:attrNameLst>
                                          <p:attrName>ppt_x</p:attrName>
                                        </p:attrNameLst>
                                      </p:cBhvr>
                                      <p:tavLst>
                                        <p:tav tm="0">
                                          <p:val>
                                            <p:strVal val="1+#ppt_w/2"/>
                                          </p:val>
                                        </p:tav>
                                        <p:tav tm="100000">
                                          <p:val>
                                            <p:strVal val="#ppt_x"/>
                                          </p:val>
                                        </p:tav>
                                      </p:tavLst>
                                    </p:anim>
                                    <p:anim calcmode="lin" valueType="num">
                                      <p:cBhvr additive="base">
                                        <p:cTn id="59" dur="500" fill="hold"/>
                                        <p:tgtEl>
                                          <p:spTgt spid="5">
                                            <p:graphicEl>
                                              <a:dgm id="{E69D5EE6-C20A-5947-92D6-9DDFA0C1ED38}"/>
                                            </p:graphicEl>
                                          </p:spTgt>
                                        </p:tgtEl>
                                        <p:attrNameLst>
                                          <p:attrName>ppt_y</p:attrName>
                                        </p:attrNameLst>
                                      </p:cBhvr>
                                      <p:tavLst>
                                        <p:tav tm="0">
                                          <p:val>
                                            <p:strVal val="#ppt_y"/>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1" fill="hold" grpId="0" nodeType="clickEffect">
                                  <p:stCondLst>
                                    <p:cond delay="0"/>
                                  </p:stCondLst>
                                  <p:childTnLst>
                                    <p:set>
                                      <p:cBhvr>
                                        <p:cTn id="63" dur="1" fill="hold">
                                          <p:stCondLst>
                                            <p:cond delay="0"/>
                                          </p:stCondLst>
                                        </p:cTn>
                                        <p:tgtEl>
                                          <p:spTgt spid="5">
                                            <p:graphicEl>
                                              <a:dgm id="{33966D00-3B7A-254D-9DAB-1261DCD460E8}"/>
                                            </p:graphicEl>
                                          </p:spTgt>
                                        </p:tgtEl>
                                        <p:attrNameLst>
                                          <p:attrName>style.visibility</p:attrName>
                                        </p:attrNameLst>
                                      </p:cBhvr>
                                      <p:to>
                                        <p:strVal val="visible"/>
                                      </p:to>
                                    </p:set>
                                    <p:anim calcmode="lin" valueType="num">
                                      <p:cBhvr additive="base">
                                        <p:cTn id="64" dur="500" fill="hold"/>
                                        <p:tgtEl>
                                          <p:spTgt spid="5">
                                            <p:graphicEl>
                                              <a:dgm id="{33966D00-3B7A-254D-9DAB-1261DCD460E8}"/>
                                            </p:graphicEl>
                                          </p:spTgt>
                                        </p:tgtEl>
                                        <p:attrNameLst>
                                          <p:attrName>ppt_x</p:attrName>
                                        </p:attrNameLst>
                                      </p:cBhvr>
                                      <p:tavLst>
                                        <p:tav tm="0">
                                          <p:val>
                                            <p:strVal val="#ppt_x"/>
                                          </p:val>
                                        </p:tav>
                                        <p:tav tm="100000">
                                          <p:val>
                                            <p:strVal val="#ppt_x"/>
                                          </p:val>
                                        </p:tav>
                                      </p:tavLst>
                                    </p:anim>
                                    <p:anim calcmode="lin" valueType="num">
                                      <p:cBhvr additive="base">
                                        <p:cTn id="65" dur="500" fill="hold"/>
                                        <p:tgtEl>
                                          <p:spTgt spid="5">
                                            <p:graphicEl>
                                              <a:dgm id="{33966D00-3B7A-254D-9DAB-1261DCD460E8}"/>
                                            </p:graphic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 Demographics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92425629"/>
              </p:ext>
            </p:extLst>
          </p:nvPr>
        </p:nvGraphicFramePr>
        <p:xfrm>
          <a:off x="467544" y="1131590"/>
          <a:ext cx="8229600" cy="741680"/>
        </p:xfrm>
        <a:graphic>
          <a:graphicData uri="http://schemas.openxmlformats.org/drawingml/2006/table">
            <a:tbl>
              <a:tblPr firstRow="1" bandRow="1">
                <a:tableStyleId>{69CF1AB2-1976-4502-BF36-3FF5EA218861}</a:tableStyleId>
              </a:tblPr>
              <a:tblGrid>
                <a:gridCol w="4114800"/>
                <a:gridCol w="4114800"/>
              </a:tblGrid>
              <a:tr h="370840">
                <a:tc>
                  <a:txBody>
                    <a:bodyPr/>
                    <a:lstStyle/>
                    <a:p>
                      <a:r>
                        <a:rPr lang="en-US" b="0" dirty="0" smtClean="0"/>
                        <a:t>Number of cases of NSU</a:t>
                      </a:r>
                      <a:endParaRPr lang="en-US" b="0" dirty="0"/>
                    </a:p>
                  </a:txBody>
                  <a:tcPr/>
                </a:tc>
                <a:tc>
                  <a:txBody>
                    <a:bodyPr/>
                    <a:lstStyle/>
                    <a:p>
                      <a:r>
                        <a:rPr lang="en-US" b="0" dirty="0" smtClean="0"/>
                        <a:t>383</a:t>
                      </a:r>
                      <a:endParaRPr lang="en-US" b="0" dirty="0"/>
                    </a:p>
                  </a:txBody>
                  <a:tcPr/>
                </a:tc>
              </a:tr>
              <a:tr h="370840">
                <a:tc>
                  <a:txBody>
                    <a:bodyPr/>
                    <a:lstStyle/>
                    <a:p>
                      <a:r>
                        <a:rPr lang="en-US" dirty="0" smtClean="0"/>
                        <a:t>Number of Cases Tested for MG</a:t>
                      </a:r>
                      <a:endParaRPr lang="en-US" dirty="0"/>
                    </a:p>
                  </a:txBody>
                  <a:tcPr/>
                </a:tc>
                <a:tc>
                  <a:txBody>
                    <a:bodyPr/>
                    <a:lstStyle/>
                    <a:p>
                      <a:r>
                        <a:rPr lang="en-US" dirty="0" smtClean="0"/>
                        <a:t>277 (72.3%)</a:t>
                      </a:r>
                      <a:endParaRPr lang="en-US"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574763486"/>
              </p:ext>
            </p:extLst>
          </p:nvPr>
        </p:nvGraphicFramePr>
        <p:xfrm>
          <a:off x="467544" y="2499742"/>
          <a:ext cx="8208912" cy="1854200"/>
        </p:xfrm>
        <a:graphic>
          <a:graphicData uri="http://schemas.openxmlformats.org/drawingml/2006/table">
            <a:tbl>
              <a:tblPr firstRow="1" bandRow="1">
                <a:tableStyleId>{69CF1AB2-1976-4502-BF36-3FF5EA218861}</a:tableStyleId>
              </a:tblPr>
              <a:tblGrid>
                <a:gridCol w="4104456"/>
                <a:gridCol w="4104456"/>
              </a:tblGrid>
              <a:tr h="370840">
                <a:tc gridSpan="2">
                  <a:txBody>
                    <a:bodyPr/>
                    <a:lstStyle/>
                    <a:p>
                      <a:pPr algn="ctr"/>
                      <a:r>
                        <a:rPr lang="en-US" dirty="0" smtClean="0"/>
                        <a:t>Cases tested for MG (n=277)</a:t>
                      </a:r>
                      <a:endParaRPr lang="en-US" dirty="0"/>
                    </a:p>
                  </a:txBody>
                  <a:tcPr/>
                </a:tc>
                <a:tc hMerge="1">
                  <a:txBody>
                    <a:bodyPr/>
                    <a:lstStyle/>
                    <a:p>
                      <a:endParaRPr lang="en-US" dirty="0"/>
                    </a:p>
                  </a:txBody>
                  <a:tcPr/>
                </a:tc>
              </a:tr>
              <a:tr h="370840">
                <a:tc>
                  <a:txBody>
                    <a:bodyPr/>
                    <a:lstStyle/>
                    <a:p>
                      <a:r>
                        <a:rPr lang="en-US" dirty="0" smtClean="0"/>
                        <a:t>White</a:t>
                      </a:r>
                      <a:endParaRPr lang="en-US" dirty="0"/>
                    </a:p>
                  </a:txBody>
                  <a:tcPr/>
                </a:tc>
                <a:tc>
                  <a:txBody>
                    <a:bodyPr/>
                    <a:lstStyle/>
                    <a:p>
                      <a:r>
                        <a:rPr lang="en-US" dirty="0" smtClean="0"/>
                        <a:t>247 (92.1%)</a:t>
                      </a:r>
                      <a:endParaRPr lang="en-US" dirty="0"/>
                    </a:p>
                  </a:txBody>
                  <a:tcPr/>
                </a:tc>
              </a:tr>
              <a:tr h="370840">
                <a:tc>
                  <a:txBody>
                    <a:bodyPr/>
                    <a:lstStyle/>
                    <a:p>
                      <a:r>
                        <a:rPr lang="en-US" dirty="0" smtClean="0"/>
                        <a:t>Median</a:t>
                      </a:r>
                      <a:r>
                        <a:rPr lang="en-US" baseline="0" dirty="0" smtClean="0"/>
                        <a:t> Age</a:t>
                      </a:r>
                      <a:endParaRPr lang="en-US" dirty="0"/>
                    </a:p>
                  </a:txBody>
                  <a:tcPr/>
                </a:tc>
                <a:tc>
                  <a:txBody>
                    <a:bodyPr/>
                    <a:lstStyle/>
                    <a:p>
                      <a:r>
                        <a:rPr lang="en-US" dirty="0" smtClean="0"/>
                        <a:t>30</a:t>
                      </a:r>
                      <a:r>
                        <a:rPr lang="en-US" baseline="0" dirty="0" smtClean="0"/>
                        <a:t> (IQR 23.5-29.5)</a:t>
                      </a:r>
                      <a:endParaRPr lang="en-US" dirty="0"/>
                    </a:p>
                  </a:txBody>
                  <a:tcPr/>
                </a:tc>
              </a:tr>
              <a:tr h="370840">
                <a:tc>
                  <a:txBody>
                    <a:bodyPr/>
                    <a:lstStyle/>
                    <a:p>
                      <a:r>
                        <a:rPr lang="en-US" dirty="0" smtClean="0"/>
                        <a:t>MSM</a:t>
                      </a:r>
                      <a:endParaRPr lang="en-US" dirty="0"/>
                    </a:p>
                  </a:txBody>
                  <a:tcPr/>
                </a:tc>
                <a:tc>
                  <a:txBody>
                    <a:bodyPr/>
                    <a:lstStyle/>
                    <a:p>
                      <a:r>
                        <a:rPr lang="en-US" dirty="0" smtClean="0"/>
                        <a:t>96 (34.4%)</a:t>
                      </a:r>
                      <a:endParaRPr lang="en-US" dirty="0"/>
                    </a:p>
                  </a:txBody>
                  <a:tcPr/>
                </a:tc>
              </a:tr>
              <a:tr h="370840">
                <a:tc>
                  <a:txBody>
                    <a:bodyPr/>
                    <a:lstStyle/>
                    <a:p>
                      <a:r>
                        <a:rPr lang="en-US" dirty="0" smtClean="0"/>
                        <a:t>HIV Negative</a:t>
                      </a:r>
                      <a:endParaRPr lang="en-US" dirty="0"/>
                    </a:p>
                  </a:txBody>
                  <a:tcPr/>
                </a:tc>
                <a:tc>
                  <a:txBody>
                    <a:bodyPr/>
                    <a:lstStyle/>
                    <a:p>
                      <a:r>
                        <a:rPr lang="en-US" dirty="0" smtClean="0"/>
                        <a:t>259 (92.8%)</a:t>
                      </a:r>
                      <a:endParaRPr lang="en-US" dirty="0"/>
                    </a:p>
                  </a:txBody>
                  <a:tcPr/>
                </a:tc>
              </a:tr>
            </a:tbl>
          </a:graphicData>
        </a:graphic>
      </p:graphicFrame>
    </p:spTree>
    <p:extLst>
      <p:ext uri="{BB962C8B-B14F-4D97-AF65-F5344CB8AC3E}">
        <p14:creationId xmlns:p14="http://schemas.microsoft.com/office/powerpoint/2010/main" val="121451143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Rates of infection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01947594"/>
              </p:ext>
            </p:extLst>
          </p:nvPr>
        </p:nvGraphicFramePr>
        <p:xfrm>
          <a:off x="457200" y="1200151"/>
          <a:ext cx="8229600" cy="3394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2555776" y="4371950"/>
            <a:ext cx="1008112" cy="646331"/>
          </a:xfrm>
          <a:prstGeom prst="rect">
            <a:avLst/>
          </a:prstGeom>
          <a:noFill/>
          <a:ln>
            <a:solidFill>
              <a:schemeClr val="tx1"/>
            </a:solidFill>
          </a:ln>
        </p:spPr>
        <p:txBody>
          <a:bodyPr wrap="square" rtlCol="0">
            <a:spAutoFit/>
          </a:bodyPr>
          <a:lstStyle/>
          <a:p>
            <a:pPr algn="ctr"/>
            <a:r>
              <a:rPr lang="en-US" dirty="0" smtClean="0">
                <a:solidFill>
                  <a:prstClr val="black"/>
                </a:solidFill>
              </a:rPr>
              <a:t>MG + CT = 8</a:t>
            </a:r>
            <a:endParaRPr lang="en-US" dirty="0">
              <a:solidFill>
                <a:prstClr val="black"/>
              </a:solidFill>
            </a:endParaRPr>
          </a:p>
        </p:txBody>
      </p:sp>
      <p:sp>
        <p:nvSpPr>
          <p:cNvPr id="6" name="TextBox 5"/>
          <p:cNvSpPr txBox="1"/>
          <p:nvPr/>
        </p:nvSpPr>
        <p:spPr>
          <a:xfrm>
            <a:off x="5796136" y="4371950"/>
            <a:ext cx="1152128" cy="646331"/>
          </a:xfrm>
          <a:prstGeom prst="rect">
            <a:avLst/>
          </a:prstGeom>
          <a:noFill/>
          <a:ln>
            <a:solidFill>
              <a:schemeClr val="tx1"/>
            </a:solidFill>
          </a:ln>
        </p:spPr>
        <p:txBody>
          <a:bodyPr wrap="square" rtlCol="0">
            <a:spAutoFit/>
          </a:bodyPr>
          <a:lstStyle/>
          <a:p>
            <a:pPr algn="ctr"/>
            <a:r>
              <a:rPr lang="en-US" dirty="0" smtClean="0">
                <a:solidFill>
                  <a:prstClr val="black"/>
                </a:solidFill>
              </a:rPr>
              <a:t>MG + NG = 1</a:t>
            </a:r>
            <a:endParaRPr lang="en-US" dirty="0">
              <a:solidFill>
                <a:prstClr val="black"/>
              </a:solidFill>
            </a:endParaRPr>
          </a:p>
        </p:txBody>
      </p:sp>
      <p:cxnSp>
        <p:nvCxnSpPr>
          <p:cNvPr id="8" name="Straight Arrow Connector 7"/>
          <p:cNvCxnSpPr>
            <a:stCxn id="5" idx="0"/>
          </p:cNvCxnSpPr>
          <p:nvPr/>
        </p:nvCxnSpPr>
        <p:spPr>
          <a:xfrm flipV="1">
            <a:off x="3059832" y="3147814"/>
            <a:ext cx="360040" cy="1224136"/>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a:stCxn id="6" idx="0"/>
          </p:cNvCxnSpPr>
          <p:nvPr/>
        </p:nvCxnSpPr>
        <p:spPr>
          <a:xfrm flipH="1" flipV="1">
            <a:off x="6012160" y="3075806"/>
            <a:ext cx="360040" cy="129614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4802860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856" y="411510"/>
            <a:ext cx="8928992" cy="857250"/>
          </a:xfrm>
        </p:spPr>
        <p:txBody>
          <a:bodyPr>
            <a:normAutofit fontScale="90000"/>
          </a:bodyPr>
          <a:lstStyle/>
          <a:p>
            <a:r>
              <a:rPr lang="en-US" dirty="0" smtClean="0"/>
              <a:t>Comparison between MG &amp; Non-MG NSU</a:t>
            </a:r>
            <a:endParaRPr lang="en-US" dirty="0"/>
          </a:p>
        </p:txBody>
      </p:sp>
      <p:sp>
        <p:nvSpPr>
          <p:cNvPr id="3" name="Content Placeholder 2"/>
          <p:cNvSpPr>
            <a:spLocks noGrp="1"/>
          </p:cNvSpPr>
          <p:nvPr>
            <p:ph idx="1"/>
          </p:nvPr>
        </p:nvSpPr>
        <p:spPr>
          <a:xfrm>
            <a:off x="457200" y="1419622"/>
            <a:ext cx="8686800" cy="3394472"/>
          </a:xfrm>
        </p:spPr>
        <p:txBody>
          <a:bodyPr/>
          <a:lstStyle/>
          <a:p>
            <a:pPr marL="0" indent="0">
              <a:buNone/>
            </a:pPr>
            <a:r>
              <a:rPr lang="en-US" sz="2800" dirty="0" smtClean="0"/>
              <a:t>No significant difference between groups regarding:</a:t>
            </a:r>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21227104"/>
              </p:ext>
            </p:extLst>
          </p:nvPr>
        </p:nvGraphicFramePr>
        <p:xfrm>
          <a:off x="395533" y="2139702"/>
          <a:ext cx="7848874" cy="2194560"/>
        </p:xfrm>
        <a:graphic>
          <a:graphicData uri="http://schemas.openxmlformats.org/drawingml/2006/table">
            <a:tbl>
              <a:tblPr firstRow="1" bandRow="1">
                <a:tableStyleId>{5C22544A-7EE6-4342-B048-85BDC9FD1C3A}</a:tableStyleId>
              </a:tblPr>
              <a:tblGrid>
                <a:gridCol w="3600403"/>
                <a:gridCol w="1080120"/>
                <a:gridCol w="1152128"/>
                <a:gridCol w="2016223"/>
              </a:tblGrid>
              <a:tr h="358839">
                <a:tc>
                  <a:txBody>
                    <a:bodyPr/>
                    <a:lstStyle/>
                    <a:p>
                      <a:r>
                        <a:rPr lang="en-US" dirty="0" smtClean="0"/>
                        <a:t>Variable</a:t>
                      </a:r>
                      <a:endParaRPr lang="en-US" dirty="0"/>
                    </a:p>
                  </a:txBody>
                  <a:tcPr/>
                </a:tc>
                <a:tc>
                  <a:txBody>
                    <a:bodyPr/>
                    <a:lstStyle/>
                    <a:p>
                      <a:r>
                        <a:rPr lang="en-US" dirty="0" smtClean="0"/>
                        <a:t>MG </a:t>
                      </a:r>
                      <a:r>
                        <a:rPr lang="en-US" dirty="0" err="1" smtClean="0"/>
                        <a:t>Pos</a:t>
                      </a:r>
                      <a:endParaRPr lang="en-US" dirty="0"/>
                    </a:p>
                  </a:txBody>
                  <a:tcPr/>
                </a:tc>
                <a:tc>
                  <a:txBody>
                    <a:bodyPr/>
                    <a:lstStyle/>
                    <a:p>
                      <a:r>
                        <a:rPr lang="en-US" dirty="0" smtClean="0"/>
                        <a:t>MG </a:t>
                      </a:r>
                      <a:r>
                        <a:rPr lang="en-US" dirty="0" err="1" smtClean="0"/>
                        <a:t>Neg</a:t>
                      </a:r>
                      <a:endParaRPr lang="en-US" dirty="0"/>
                    </a:p>
                  </a:txBody>
                  <a:tcPr/>
                </a:tc>
                <a:tc>
                  <a:txBody>
                    <a:bodyPr/>
                    <a:lstStyle/>
                    <a:p>
                      <a:r>
                        <a:rPr lang="en-US" baseline="0" dirty="0" smtClean="0"/>
                        <a:t>p-</a:t>
                      </a:r>
                      <a:r>
                        <a:rPr lang="en-US" dirty="0" smtClean="0"/>
                        <a:t>value</a:t>
                      </a:r>
                      <a:endParaRPr lang="en-US" dirty="0"/>
                    </a:p>
                  </a:txBody>
                  <a:tcPr/>
                </a:tc>
              </a:tr>
              <a:tr h="358839">
                <a:tc>
                  <a:txBody>
                    <a:bodyPr/>
                    <a:lstStyle/>
                    <a:p>
                      <a:r>
                        <a:rPr lang="en-US" dirty="0" smtClean="0"/>
                        <a:t>Age (Mean)</a:t>
                      </a:r>
                      <a:endParaRPr lang="en-US" dirty="0"/>
                    </a:p>
                  </a:txBody>
                  <a:tcPr/>
                </a:tc>
                <a:tc>
                  <a:txBody>
                    <a:bodyPr/>
                    <a:lstStyle/>
                    <a:p>
                      <a:r>
                        <a:rPr lang="en-US" dirty="0" smtClean="0"/>
                        <a:t>30.8</a:t>
                      </a:r>
                      <a:endParaRPr lang="en-US" dirty="0"/>
                    </a:p>
                  </a:txBody>
                  <a:tcPr/>
                </a:tc>
                <a:tc>
                  <a:txBody>
                    <a:bodyPr/>
                    <a:lstStyle/>
                    <a:p>
                      <a:r>
                        <a:rPr lang="en-US" dirty="0" smtClean="0"/>
                        <a:t>33.1</a:t>
                      </a:r>
                      <a:endParaRPr lang="en-US" dirty="0"/>
                    </a:p>
                  </a:txBody>
                  <a:tcPr/>
                </a:tc>
                <a:tc>
                  <a:txBody>
                    <a:bodyPr/>
                    <a:lstStyle/>
                    <a:p>
                      <a:r>
                        <a:rPr lang="en-US" dirty="0" smtClean="0"/>
                        <a:t>0.205</a:t>
                      </a:r>
                      <a:r>
                        <a:rPr lang="en-US" sz="1800" baseline="30000" dirty="0" smtClean="0"/>
                        <a:t>☨</a:t>
                      </a:r>
                      <a:endParaRPr lang="en-US" baseline="30000" dirty="0"/>
                    </a:p>
                  </a:txBody>
                  <a:tcPr/>
                </a:tc>
              </a:tr>
              <a:tr h="358839">
                <a:tc>
                  <a:txBody>
                    <a:bodyPr/>
                    <a:lstStyle/>
                    <a:p>
                      <a:r>
                        <a:rPr lang="en-US" dirty="0" smtClean="0"/>
                        <a:t>PMNLs</a:t>
                      </a:r>
                      <a:r>
                        <a:rPr lang="en-US" baseline="0" dirty="0" smtClean="0"/>
                        <a:t> under microscopy (Mean)</a:t>
                      </a:r>
                      <a:endParaRPr lang="en-US" dirty="0"/>
                    </a:p>
                  </a:txBody>
                  <a:tcPr/>
                </a:tc>
                <a:tc>
                  <a:txBody>
                    <a:bodyPr/>
                    <a:lstStyle/>
                    <a:p>
                      <a:r>
                        <a:rPr lang="en-US" dirty="0" smtClean="0"/>
                        <a:t>2.8</a:t>
                      </a:r>
                      <a:endParaRPr lang="en-US" dirty="0"/>
                    </a:p>
                  </a:txBody>
                  <a:tcPr/>
                </a:tc>
                <a:tc>
                  <a:txBody>
                    <a:bodyPr/>
                    <a:lstStyle/>
                    <a:p>
                      <a:r>
                        <a:rPr lang="en-US" dirty="0" smtClean="0"/>
                        <a:t>2.5</a:t>
                      </a:r>
                      <a:endParaRPr lang="en-US" dirty="0"/>
                    </a:p>
                  </a:txBody>
                  <a:tcPr/>
                </a:tc>
                <a:tc>
                  <a:txBody>
                    <a:bodyPr/>
                    <a:lstStyle/>
                    <a:p>
                      <a:r>
                        <a:rPr lang="en-US" dirty="0" smtClean="0"/>
                        <a:t>0.200</a:t>
                      </a:r>
                      <a:r>
                        <a:rPr lang="en-US" sz="1800" baseline="30000" dirty="0" smtClean="0"/>
                        <a:t>☨</a:t>
                      </a:r>
                      <a:endParaRPr lang="en-US" baseline="30000" dirty="0"/>
                    </a:p>
                  </a:txBody>
                  <a:tcPr/>
                </a:tc>
              </a:tr>
              <a:tr h="3588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 of partners</a:t>
                      </a:r>
                      <a:r>
                        <a:rPr lang="en-US" baseline="0" dirty="0" smtClean="0"/>
                        <a:t> in 3/12 (Mean)</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2.4</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2.7</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0.619</a:t>
                      </a:r>
                      <a:r>
                        <a:rPr lang="en-US" sz="1800" baseline="30000" dirty="0" smtClean="0"/>
                        <a:t>☨</a:t>
                      </a:r>
                      <a:endParaRPr lang="en-US" baseline="30000" dirty="0" smtClean="0"/>
                    </a:p>
                    <a:p>
                      <a:endParaRPr lang="en-US" baseline="30000" dirty="0"/>
                    </a:p>
                  </a:txBody>
                  <a:tcPr/>
                </a:tc>
              </a:tr>
              <a:tr h="3588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Heterosexual</a:t>
                      </a:r>
                    </a:p>
                  </a:txBody>
                  <a:tcPr/>
                </a:tc>
                <a:tc>
                  <a:txBody>
                    <a:bodyPr/>
                    <a:lstStyle/>
                    <a:p>
                      <a:r>
                        <a:rPr lang="en-US" dirty="0" smtClean="0"/>
                        <a:t>63.1%</a:t>
                      </a:r>
                      <a:endParaRPr lang="en-US" dirty="0"/>
                    </a:p>
                  </a:txBody>
                  <a:tcPr/>
                </a:tc>
                <a:tc>
                  <a:txBody>
                    <a:bodyPr/>
                    <a:lstStyle/>
                    <a:p>
                      <a:r>
                        <a:rPr lang="en-US" dirty="0" smtClean="0"/>
                        <a:t>62.2%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0.549</a:t>
                      </a:r>
                      <a:r>
                        <a:rPr lang="en-US" baseline="30000" dirty="0" smtClean="0"/>
                        <a:t>*</a:t>
                      </a:r>
                    </a:p>
                    <a:p>
                      <a:endParaRPr lang="en-US" baseline="30000" dirty="0"/>
                    </a:p>
                  </a:txBody>
                  <a:tcPr/>
                </a:tc>
              </a:tr>
            </a:tbl>
          </a:graphicData>
        </a:graphic>
      </p:graphicFrame>
      <p:sp>
        <p:nvSpPr>
          <p:cNvPr id="4" name="TextBox 3"/>
          <p:cNvSpPr txBox="1"/>
          <p:nvPr/>
        </p:nvSpPr>
        <p:spPr>
          <a:xfrm>
            <a:off x="6660232" y="4371950"/>
            <a:ext cx="2403222" cy="553998"/>
          </a:xfrm>
          <a:prstGeom prst="rect">
            <a:avLst/>
          </a:prstGeom>
          <a:noFill/>
        </p:spPr>
        <p:txBody>
          <a:bodyPr wrap="none" rtlCol="0">
            <a:spAutoFit/>
          </a:bodyPr>
          <a:lstStyle/>
          <a:p>
            <a:r>
              <a:rPr lang="en-US" sz="1200" dirty="0" smtClean="0">
                <a:solidFill>
                  <a:prstClr val="black"/>
                </a:solidFill>
              </a:rPr>
              <a:t>☨Independent t-test  *</a:t>
            </a:r>
            <a:r>
              <a:rPr lang="en-US" sz="1200" dirty="0">
                <a:solidFill>
                  <a:prstClr val="black"/>
                </a:solidFill>
              </a:rPr>
              <a:t>Chi squared </a:t>
            </a:r>
            <a:endParaRPr lang="en-US" sz="1200" dirty="0" smtClean="0">
              <a:solidFill>
                <a:prstClr val="black"/>
              </a:solidFill>
            </a:endParaRPr>
          </a:p>
          <a:p>
            <a:endParaRPr lang="en-US" dirty="0">
              <a:solidFill>
                <a:prstClr val="black"/>
              </a:solidFill>
            </a:endParaRPr>
          </a:p>
        </p:txBody>
      </p:sp>
    </p:spTree>
    <p:extLst>
      <p:ext uri="{BB962C8B-B14F-4D97-AF65-F5344CB8AC3E}">
        <p14:creationId xmlns:p14="http://schemas.microsoft.com/office/powerpoint/2010/main" val="415572818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95486"/>
            <a:ext cx="8229600" cy="857250"/>
          </a:xfrm>
        </p:spPr>
        <p:txBody>
          <a:bodyPr/>
          <a:lstStyle/>
          <a:p>
            <a:r>
              <a:rPr lang="en-US" dirty="0" smtClean="0"/>
              <a:t>Treatment and Test of Cure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66733058"/>
              </p:ext>
            </p:extLst>
          </p:nvPr>
        </p:nvGraphicFramePr>
        <p:xfrm>
          <a:off x="457200" y="1200150"/>
          <a:ext cx="8229600" cy="1112520"/>
        </p:xfrm>
        <a:graphic>
          <a:graphicData uri="http://schemas.openxmlformats.org/drawingml/2006/table">
            <a:tbl>
              <a:tblPr firstRow="1" bandRow="1">
                <a:tableStyleId>{69CF1AB2-1976-4502-BF36-3FF5EA218861}</a:tableStyleId>
              </a:tblPr>
              <a:tblGrid>
                <a:gridCol w="4114800"/>
                <a:gridCol w="4114800"/>
              </a:tblGrid>
              <a:tr h="370840">
                <a:tc>
                  <a:txBody>
                    <a:bodyPr/>
                    <a:lstStyle/>
                    <a:p>
                      <a:r>
                        <a:rPr lang="en-US" dirty="0" smtClean="0"/>
                        <a:t>NSU tested for MG</a:t>
                      </a:r>
                      <a:endParaRPr lang="en-US" dirty="0"/>
                    </a:p>
                  </a:txBody>
                  <a:tcPr/>
                </a:tc>
                <a:tc>
                  <a:txBody>
                    <a:bodyPr/>
                    <a:lstStyle/>
                    <a:p>
                      <a:r>
                        <a:rPr lang="en-US" dirty="0" smtClean="0"/>
                        <a:t>277</a:t>
                      </a:r>
                      <a:endParaRPr lang="en-US" dirty="0"/>
                    </a:p>
                  </a:txBody>
                  <a:tcPr/>
                </a:tc>
              </a:tr>
              <a:tr h="370840">
                <a:tc>
                  <a:txBody>
                    <a:bodyPr/>
                    <a:lstStyle/>
                    <a:p>
                      <a:r>
                        <a:rPr lang="en-US" dirty="0" smtClean="0"/>
                        <a:t>NSU treated</a:t>
                      </a:r>
                      <a:r>
                        <a:rPr lang="en-US" baseline="0" dirty="0" smtClean="0"/>
                        <a:t> with Doxycycline </a:t>
                      </a:r>
                      <a:endParaRPr lang="en-US" dirty="0"/>
                    </a:p>
                  </a:txBody>
                  <a:tcPr/>
                </a:tc>
                <a:tc>
                  <a:txBody>
                    <a:bodyPr/>
                    <a:lstStyle/>
                    <a:p>
                      <a:r>
                        <a:rPr lang="en-US" dirty="0" smtClean="0"/>
                        <a:t>233 (84.1%)</a:t>
                      </a:r>
                      <a:endParaRPr lang="en-US" dirty="0"/>
                    </a:p>
                  </a:txBody>
                  <a:tcPr/>
                </a:tc>
              </a:tr>
              <a:tr h="370840">
                <a:tc>
                  <a:txBody>
                    <a:bodyPr/>
                    <a:lstStyle/>
                    <a:p>
                      <a:r>
                        <a:rPr lang="en-US" dirty="0" smtClean="0"/>
                        <a:t>MG</a:t>
                      </a:r>
                      <a:r>
                        <a:rPr lang="en-US" baseline="0" dirty="0" smtClean="0"/>
                        <a:t> identified</a:t>
                      </a:r>
                      <a:endParaRPr lang="en-US" dirty="0"/>
                    </a:p>
                  </a:txBody>
                  <a:tcPr/>
                </a:tc>
                <a:tc>
                  <a:txBody>
                    <a:bodyPr/>
                    <a:lstStyle/>
                    <a:p>
                      <a:r>
                        <a:rPr lang="en-US" dirty="0" smtClean="0"/>
                        <a:t>43 (15.5%)</a:t>
                      </a:r>
                      <a:endParaRPr lang="en-US"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987783241"/>
              </p:ext>
            </p:extLst>
          </p:nvPr>
        </p:nvGraphicFramePr>
        <p:xfrm>
          <a:off x="467544" y="2571750"/>
          <a:ext cx="8208912" cy="1828800"/>
        </p:xfrm>
        <a:graphic>
          <a:graphicData uri="http://schemas.openxmlformats.org/drawingml/2006/table">
            <a:tbl>
              <a:tblPr firstRow="1" bandRow="1">
                <a:tableStyleId>{69CF1AB2-1976-4502-BF36-3FF5EA218861}</a:tableStyleId>
              </a:tblPr>
              <a:tblGrid>
                <a:gridCol w="4104456"/>
                <a:gridCol w="4104456"/>
              </a:tblGrid>
              <a:tr h="244827">
                <a:tc>
                  <a:txBody>
                    <a:bodyPr/>
                    <a:lstStyle/>
                    <a:p>
                      <a:r>
                        <a:rPr lang="en-US" dirty="0" smtClean="0"/>
                        <a:t>Returned</a:t>
                      </a:r>
                      <a:r>
                        <a:rPr lang="en-US" baseline="0" dirty="0" smtClean="0"/>
                        <a:t> for MG treatment</a:t>
                      </a:r>
                      <a:endParaRPr lang="en-US" dirty="0"/>
                    </a:p>
                  </a:txBody>
                  <a:tcPr/>
                </a:tc>
                <a:tc>
                  <a:txBody>
                    <a:bodyPr/>
                    <a:lstStyle/>
                    <a:p>
                      <a:r>
                        <a:rPr lang="en-US" dirty="0" smtClean="0"/>
                        <a:t>32 (74.4%)</a:t>
                      </a:r>
                      <a:endParaRPr lang="en-US" dirty="0"/>
                    </a:p>
                  </a:txBody>
                  <a:tcPr/>
                </a:tc>
              </a:tr>
              <a:tr h="244827">
                <a:tc>
                  <a:txBody>
                    <a:bodyPr/>
                    <a:lstStyle/>
                    <a:p>
                      <a:r>
                        <a:rPr lang="en-US" dirty="0" smtClean="0"/>
                        <a:t>Returned for TOC</a:t>
                      </a:r>
                      <a:endParaRPr lang="en-US" dirty="0"/>
                    </a:p>
                  </a:txBody>
                  <a:tcPr/>
                </a:tc>
                <a:tc>
                  <a:txBody>
                    <a:bodyPr/>
                    <a:lstStyle/>
                    <a:p>
                      <a:r>
                        <a:rPr lang="en-US" dirty="0" smtClean="0"/>
                        <a:t>23 (71.9%)</a:t>
                      </a:r>
                      <a:endParaRPr lang="en-US" dirty="0"/>
                    </a:p>
                  </a:txBody>
                  <a:tcPr/>
                </a:tc>
              </a:tr>
              <a:tr h="244827">
                <a:tc>
                  <a:txBody>
                    <a:bodyPr/>
                    <a:lstStyle/>
                    <a:p>
                      <a:r>
                        <a:rPr lang="en-US" dirty="0" smtClean="0"/>
                        <a:t>Positive</a:t>
                      </a:r>
                      <a:r>
                        <a:rPr lang="en-US" baseline="0" dirty="0" smtClean="0"/>
                        <a:t> TOC</a:t>
                      </a:r>
                      <a:endParaRPr lang="en-US" dirty="0"/>
                    </a:p>
                  </a:txBody>
                  <a:tcPr/>
                </a:tc>
                <a:tc>
                  <a:txBody>
                    <a:bodyPr/>
                    <a:lstStyle/>
                    <a:p>
                      <a:r>
                        <a:rPr lang="en-US" dirty="0" smtClean="0"/>
                        <a:t>7/23  (30.4%)</a:t>
                      </a:r>
                      <a:endParaRPr lang="en-US" dirty="0"/>
                    </a:p>
                  </a:txBody>
                  <a:tcPr/>
                </a:tc>
              </a:tr>
              <a:tr h="2448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Treated</a:t>
                      </a:r>
                      <a:r>
                        <a:rPr lang="en-US" baseline="0" dirty="0" smtClean="0"/>
                        <a:t> with </a:t>
                      </a:r>
                      <a:r>
                        <a:rPr lang="en-US" baseline="0" dirty="0" err="1" smtClean="0"/>
                        <a:t>Moxifloxacin</a:t>
                      </a:r>
                      <a:endParaRPr lang="en-US" dirty="0" smtClean="0"/>
                    </a:p>
                  </a:txBody>
                  <a:tcPr/>
                </a:tc>
                <a:tc>
                  <a:txBody>
                    <a:bodyPr/>
                    <a:lstStyle/>
                    <a:p>
                      <a:r>
                        <a:rPr lang="en-US" dirty="0" smtClean="0"/>
                        <a:t>6</a:t>
                      </a:r>
                      <a:endParaRPr lang="en-US" dirty="0"/>
                    </a:p>
                  </a:txBody>
                  <a:tcPr/>
                </a:tc>
              </a:tr>
              <a:tr h="244827">
                <a:tc>
                  <a:txBody>
                    <a:bodyPr/>
                    <a:lstStyle/>
                    <a:p>
                      <a:r>
                        <a:rPr lang="en-US" dirty="0" smtClean="0"/>
                        <a:t>Not treated</a:t>
                      </a:r>
                      <a:endParaRPr lang="en-US" dirty="0"/>
                    </a:p>
                  </a:txBody>
                  <a:tcPr/>
                </a:tc>
                <a:tc>
                  <a:txBody>
                    <a:bodyPr/>
                    <a:lstStyle/>
                    <a:p>
                      <a:r>
                        <a:rPr lang="en-US" dirty="0" smtClean="0"/>
                        <a:t>1</a:t>
                      </a:r>
                      <a:endParaRPr lang="en-US" dirty="0"/>
                    </a:p>
                  </a:txBody>
                  <a:tcPr/>
                </a:tc>
              </a:tr>
            </a:tbl>
          </a:graphicData>
        </a:graphic>
      </p:graphicFrame>
      <p:sp>
        <p:nvSpPr>
          <p:cNvPr id="3" name="Rectangle 2"/>
          <p:cNvSpPr/>
          <p:nvPr/>
        </p:nvSpPr>
        <p:spPr>
          <a:xfrm>
            <a:off x="323528" y="3291830"/>
            <a:ext cx="8640960" cy="360040"/>
          </a:xfrm>
          <a:prstGeom prst="rect">
            <a:avLst/>
          </a:prstGeom>
          <a:noFill/>
          <a:ln w="635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14394894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1.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2.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4.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6.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NAME" val="Moon"/>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8.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9.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6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NHS_CF_LN9471">
  <a:themeElements>
    <a:clrScheme name="Current">
      <a:dk1>
        <a:srgbClr val="000000"/>
      </a:dk1>
      <a:lt1>
        <a:srgbClr val="FFFFFF"/>
      </a:lt1>
      <a:dk2>
        <a:srgbClr val="0371B9"/>
      </a:dk2>
      <a:lt2>
        <a:srgbClr val="FFFFFF"/>
      </a:lt2>
      <a:accent1>
        <a:srgbClr val="DBDECD"/>
      </a:accent1>
      <a:accent2>
        <a:srgbClr val="00B28C"/>
      </a:accent2>
      <a:accent3>
        <a:srgbClr val="0371B9"/>
      </a:accent3>
      <a:accent4>
        <a:srgbClr val="2D4B64"/>
      </a:accent4>
      <a:accent5>
        <a:srgbClr val="FF6600"/>
      </a:accent5>
      <a:accent6>
        <a:srgbClr val="808080"/>
      </a:accent6>
      <a:hlink>
        <a:srgbClr val="0371B9"/>
      </a:hlink>
      <a:folHlink>
        <a:srgbClr val="2D4B64"/>
      </a:folHlink>
    </a:clrScheme>
    <a:fontScheme name="McKJapanes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NHS_CF_LN9471 1">
        <a:dk1>
          <a:srgbClr val="000000"/>
        </a:dk1>
        <a:lt1>
          <a:srgbClr val="FFFFFF"/>
        </a:lt1>
        <a:dk2>
          <a:srgbClr val="0371B9"/>
        </a:dk2>
        <a:lt2>
          <a:srgbClr val="FFFFFF"/>
        </a:lt2>
        <a:accent1>
          <a:srgbClr val="DBDECD"/>
        </a:accent1>
        <a:accent2>
          <a:srgbClr val="00B28C"/>
        </a:accent2>
        <a:accent3>
          <a:srgbClr val="FFFFFF"/>
        </a:accent3>
        <a:accent4>
          <a:srgbClr val="000000"/>
        </a:accent4>
        <a:accent5>
          <a:srgbClr val="EAECE3"/>
        </a:accent5>
        <a:accent6>
          <a:srgbClr val="00A17E"/>
        </a:accent6>
        <a:hlink>
          <a:srgbClr val="0371B9"/>
        </a:hlink>
        <a:folHlink>
          <a:srgbClr val="2D4B64"/>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itle slide">
  <a:themeElements>
    <a:clrScheme name="SpeeDx">
      <a:dk1>
        <a:srgbClr val="003D46"/>
      </a:dk1>
      <a:lt1>
        <a:sysClr val="window" lastClr="FFFFFF"/>
      </a:lt1>
      <a:dk2>
        <a:srgbClr val="1F497D"/>
      </a:dk2>
      <a:lt2>
        <a:srgbClr val="EEECE1"/>
      </a:lt2>
      <a:accent1>
        <a:srgbClr val="EC1C29"/>
      </a:accent1>
      <a:accent2>
        <a:srgbClr val="7F7F7F"/>
      </a:accent2>
      <a:accent3>
        <a:srgbClr val="009187"/>
      </a:accent3>
      <a:accent4>
        <a:srgbClr val="8064A2"/>
      </a:accent4>
      <a:accent5>
        <a:srgbClr val="B1DFDF"/>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Body 1">
  <a:themeElements>
    <a:clrScheme name="SpeeDx">
      <a:dk1>
        <a:srgbClr val="003D46"/>
      </a:dk1>
      <a:lt1>
        <a:sysClr val="window" lastClr="FFFFFF"/>
      </a:lt1>
      <a:dk2>
        <a:srgbClr val="1F497D"/>
      </a:dk2>
      <a:lt2>
        <a:srgbClr val="EEECE1"/>
      </a:lt2>
      <a:accent1>
        <a:srgbClr val="EC1C29"/>
      </a:accent1>
      <a:accent2>
        <a:srgbClr val="7F7F7F"/>
      </a:accent2>
      <a:accent3>
        <a:srgbClr val="009187"/>
      </a:accent3>
      <a:accent4>
        <a:srgbClr val="B1DFDF"/>
      </a:accent4>
      <a:accent5>
        <a:srgbClr val="080808"/>
      </a:accent5>
      <a:accent6>
        <a:srgbClr val="0000F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6350">
          <a:solidFill>
            <a:schemeClr val="tx1"/>
          </a:solid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6350">
          <a:solidFill>
            <a:schemeClr val="tx1"/>
          </a:solidFill>
          <a:tailEnd type="arrow"/>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1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1337</Words>
  <Application>Microsoft Office PowerPoint</Application>
  <PresentationFormat>On-screen Show (16:9)</PresentationFormat>
  <Paragraphs>153</Paragraphs>
  <Slides>11</Slides>
  <Notes>11</Notes>
  <HiddenSlides>0</HiddenSlides>
  <MMClips>0</MMClips>
  <ScaleCrop>false</ScaleCrop>
  <HeadingPairs>
    <vt:vector size="6" baseType="variant">
      <vt:variant>
        <vt:lpstr>Theme</vt:lpstr>
      </vt:variant>
      <vt:variant>
        <vt:i4>6</vt:i4>
      </vt:variant>
      <vt:variant>
        <vt:lpstr>Embedded OLE Servers</vt:lpstr>
      </vt:variant>
      <vt:variant>
        <vt:i4>1</vt:i4>
      </vt:variant>
      <vt:variant>
        <vt:lpstr>Slide Titles</vt:lpstr>
      </vt:variant>
      <vt:variant>
        <vt:i4>11</vt:i4>
      </vt:variant>
    </vt:vector>
  </HeadingPairs>
  <TitlesOfParts>
    <vt:vector size="18" baseType="lpstr">
      <vt:lpstr>Custom Design</vt:lpstr>
      <vt:lpstr>6_Custom Design</vt:lpstr>
      <vt:lpstr>NHS_CF_LN9471</vt:lpstr>
      <vt:lpstr>Title slide</vt:lpstr>
      <vt:lpstr>Body 1</vt:lpstr>
      <vt:lpstr>11_Office Theme</vt:lpstr>
      <vt:lpstr>think-cell Slide</vt:lpstr>
      <vt:lpstr>Implementing a test and treat pathway for Mycoplasma Genitalium (MG) in men with Non-Specific Urethritis (NSU) attending a GUM clinic</vt:lpstr>
      <vt:lpstr>Background</vt:lpstr>
      <vt:lpstr>Background</vt:lpstr>
      <vt:lpstr>Aims</vt:lpstr>
      <vt:lpstr>Method - Testing Pathway </vt:lpstr>
      <vt:lpstr>Results - Demographics</vt:lpstr>
      <vt:lpstr>Rates of infection</vt:lpstr>
      <vt:lpstr>Comparison between MG &amp; Non-MG NSU</vt:lpstr>
      <vt:lpstr>Treatment and Test of Cure</vt:lpstr>
      <vt:lpstr>Discussion</vt:lpstr>
      <vt:lpstr>Conclusion</vt:lpstr>
    </vt:vector>
  </TitlesOfParts>
  <Company>Kingston Smith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Candi Bond Gunning</dc:creator>
  <cp:lastModifiedBy>Startech</cp:lastModifiedBy>
  <cp:revision>57</cp:revision>
  <dcterms:created xsi:type="dcterms:W3CDTF">2015-05-13T13:06:46Z</dcterms:created>
  <dcterms:modified xsi:type="dcterms:W3CDTF">2016-07-11T15:50:13Z</dcterms:modified>
</cp:coreProperties>
</file>