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1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6"/>
  </p:notesMasterIdLst>
  <p:sldIdLst>
    <p:sldId id="334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59" r:id="rId27"/>
    <p:sldId id="360" r:id="rId28"/>
    <p:sldId id="361" r:id="rId29"/>
    <p:sldId id="362" r:id="rId30"/>
    <p:sldId id="363" r:id="rId31"/>
    <p:sldId id="364" r:id="rId32"/>
    <p:sldId id="365" r:id="rId33"/>
    <p:sldId id="366" r:id="rId34"/>
    <p:sldId id="367" r:id="rId35"/>
  </p:sldIdLst>
  <p:sldSz cx="9144000" cy="5143500" type="screen16x9"/>
  <p:notesSz cx="6858000" cy="9144000"/>
  <p:defaultTextStyle>
    <a:defPPr>
      <a:defRPr lang="en-US"/>
    </a:defPPr>
    <a:lvl1pPr marL="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2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8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39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44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5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34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</a:p>
        <a:p>
          <a:r>
            <a:rPr lang="en-GB" i="1" dirty="0" smtClean="0"/>
            <a:t>(Azithromycin)</a:t>
          </a:r>
          <a:endParaRPr lang="en-GB" i="1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FE796D69-C4E1-40CF-AC07-23373C0D8D88}" type="presOf" srcId="{C018288C-9470-42DC-A980-8EF93A54BBA1}" destId="{E67778E8-FAB8-47B4-BD62-41E795CA084D}" srcOrd="0" destOrd="0" presId="urn:microsoft.com/office/officeart/2009/3/layout/HorizontalOrganizationChart"/>
    <dgm:cxn modelId="{7DC67891-63A7-44BC-990A-465727FFA009}" type="presOf" srcId="{163BD41B-275D-1341-8B25-40D78ECACDBE}" destId="{AA38DC03-163C-4BF2-8237-596A7E0D3863}" srcOrd="0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6F421F9B-F470-492F-B212-9139F54AFF85}" type="presOf" srcId="{576B8785-346A-6443-BD16-0F331A2E92F7}" destId="{923F0107-6120-C041-BC87-01E4A852119A}" srcOrd="0" destOrd="0" presId="urn:microsoft.com/office/officeart/2009/3/layout/HorizontalOrganizationChart"/>
    <dgm:cxn modelId="{09B008D5-AB90-403D-9062-2B0AEB8404D1}" type="presOf" srcId="{06C7951E-496F-C240-9F24-D748C2172D29}" destId="{4474B264-55AB-E145-A8C6-2F71B804D7B7}" srcOrd="1" destOrd="0" presId="urn:microsoft.com/office/officeart/2009/3/layout/HorizontalOrganizationChart"/>
    <dgm:cxn modelId="{401E1B5E-C788-4BB5-826B-FDEA3B84BDBA}" type="presOf" srcId="{912B25F9-DEC6-1B48-A39F-AB8C4478D0FE}" destId="{EA5D05C2-4149-BA4B-A56A-BE9FF8223C94}" srcOrd="0" destOrd="0" presId="urn:microsoft.com/office/officeart/2009/3/layout/HorizontalOrganizationChart"/>
    <dgm:cxn modelId="{46138F86-C65D-4282-9AB2-D02E7D4FB513}" type="presOf" srcId="{AEE27F2C-5FF8-0044-96F3-4C62FBDCFD73}" destId="{4DFBC1C2-B0E7-3747-BC2F-0750C4F4BA56}" srcOrd="0" destOrd="0" presId="urn:microsoft.com/office/officeart/2009/3/layout/HorizontalOrganizationChart"/>
    <dgm:cxn modelId="{87C5F27C-45FA-4977-8B67-CBF37F21E4CD}" type="presOf" srcId="{4E4064FB-31E0-564B-A77C-FF641D2B846E}" destId="{7117E46F-C79B-AE4C-ABA7-390E82954848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3B0E4B69-1FF8-4165-BB66-109303836704}" type="presOf" srcId="{AEE27F2C-5FF8-0044-96F3-4C62FBDCFD73}" destId="{97C6D282-7C79-9E49-8F8C-6F1EF5D2F24D}" srcOrd="1" destOrd="0" presId="urn:microsoft.com/office/officeart/2009/3/layout/HorizontalOrganizationChart"/>
    <dgm:cxn modelId="{74BFAF1D-17C1-4434-9C08-F5CEAB742437}" type="presOf" srcId="{419A0710-FC1A-9F40-96A4-6B3539348221}" destId="{839DFBB0-5234-254D-9324-72F3AD2FB8EC}" srcOrd="0" destOrd="0" presId="urn:microsoft.com/office/officeart/2009/3/layout/HorizontalOrganizationChart"/>
    <dgm:cxn modelId="{48346215-EC02-4007-ACC3-9EA3ABEB45E2}" type="presOf" srcId="{06C7951E-496F-C240-9F24-D748C2172D29}" destId="{AC15767B-84B8-1340-8C4A-2DB3D44AF95A}" srcOrd="0" destOrd="0" presId="urn:microsoft.com/office/officeart/2009/3/layout/HorizontalOrganizationChart"/>
    <dgm:cxn modelId="{A559BA9A-4006-46E7-BCEE-7DA889FC88FB}" type="presOf" srcId="{E83E7177-10D4-1544-B47F-B787A4C101D5}" destId="{A58856B3-28ED-6F43-9B03-D970EFC3C8F9}" srcOrd="0" destOrd="0" presId="urn:microsoft.com/office/officeart/2009/3/layout/HorizontalOrganizationChart"/>
    <dgm:cxn modelId="{68E4FF63-A537-40F7-B027-A3002B4BFED5}" type="presOf" srcId="{4E4064FB-31E0-564B-A77C-FF641D2B846E}" destId="{2EE5F51D-8BF2-044F-AA28-D8269D7997C9}" srcOrd="1" destOrd="0" presId="urn:microsoft.com/office/officeart/2009/3/layout/HorizontalOrganizationChart"/>
    <dgm:cxn modelId="{86D72679-D24F-4ADB-B8C9-DB04499B5DBD}" type="presOf" srcId="{F5DA438C-D644-9E48-991B-320B0626648A}" destId="{9546C128-5E9C-034C-8840-CAC727AE8DB7}" srcOrd="0" destOrd="0" presId="urn:microsoft.com/office/officeart/2009/3/layout/HorizontalOrganizationChart"/>
    <dgm:cxn modelId="{623ED619-B832-4282-A6B7-F5F933FA7DCA}" type="presOf" srcId="{F85C8C8F-87DB-487B-BFF8-E02B36E5C396}" destId="{B7F31287-3F58-4894-9769-DA30D1EA8291}" srcOrd="0" destOrd="0" presId="urn:microsoft.com/office/officeart/2009/3/layout/HorizontalOrganizationChart"/>
    <dgm:cxn modelId="{B4F22B13-E7BE-407D-8108-08FE051C1F07}" type="presOf" srcId="{EF341D89-9482-054E-9017-737EBDE310B5}" destId="{174EB238-EF7A-D641-A2D7-8577D06FA26B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6CEED85D-1C30-4CB2-A0C3-075888BDF706}" type="presOf" srcId="{C5AD3D46-057B-495E-B925-83C85433BA57}" destId="{1B179084-CCFF-4925-8AD6-A59EB1040B84}" srcOrd="0" destOrd="0" presId="urn:microsoft.com/office/officeart/2009/3/layout/HorizontalOrganizationChart"/>
    <dgm:cxn modelId="{4DA4EB82-D8DD-48F2-B639-16EB32A396D5}" type="presOf" srcId="{912B25F9-DEC6-1B48-A39F-AB8C4478D0FE}" destId="{4C542E40-24B6-E740-A341-EEED2B0EB1D2}" srcOrd="1" destOrd="0" presId="urn:microsoft.com/office/officeart/2009/3/layout/HorizontalOrganizationChart"/>
    <dgm:cxn modelId="{5F0B25D1-587A-4B5C-9112-D228D591AD78}" type="presOf" srcId="{9F41DF98-7EA0-47AC-9747-24A5DA9C78E0}" destId="{1E63B7C0-EFBA-401C-A031-3066FACE258D}" srcOrd="1" destOrd="0" presId="urn:microsoft.com/office/officeart/2009/3/layout/HorizontalOrganizationChart"/>
    <dgm:cxn modelId="{2964B459-E504-46F5-9779-84F7864E2F30}" type="presOf" srcId="{C018288C-9470-42DC-A980-8EF93A54BBA1}" destId="{E8EEB859-C7C2-44CD-BB52-823456C67F80}" srcOrd="1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B786BF43-4E9B-4FA0-A640-6F9938A22E8D}" type="presOf" srcId="{9F41DF98-7EA0-47AC-9747-24A5DA9C78E0}" destId="{D9DFFCB7-F962-46B8-A56F-95FDED215C4B}" srcOrd="0" destOrd="0" presId="urn:microsoft.com/office/officeart/2009/3/layout/HorizontalOrganizationChart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B632C7B9-EEB1-476D-B61D-445C4DCFA40A}" type="presOf" srcId="{163BD41B-275D-1341-8B25-40D78ECACDBE}" destId="{783E8CA0-9F7A-49AF-999D-9D61CAECF5AE}" srcOrd="1" destOrd="0" presId="urn:microsoft.com/office/officeart/2009/3/layout/HorizontalOrganizationChart"/>
    <dgm:cxn modelId="{5ED6CA5C-3F5E-426E-B44C-62DFCB2E1581}" type="presParOf" srcId="{923F0107-6120-C041-BC87-01E4A852119A}" destId="{D66BB75C-BE0D-4CE5-9FD5-2CB0A8622891}" srcOrd="0" destOrd="0" presId="urn:microsoft.com/office/officeart/2009/3/layout/HorizontalOrganizationChart"/>
    <dgm:cxn modelId="{3B577E8B-9D6B-421B-87DB-F7A625FFC0F2}" type="presParOf" srcId="{D66BB75C-BE0D-4CE5-9FD5-2CB0A8622891}" destId="{B5FF0DB5-0201-4A4E-A07B-2DBE88ABB738}" srcOrd="0" destOrd="0" presId="urn:microsoft.com/office/officeart/2009/3/layout/HorizontalOrganizationChart"/>
    <dgm:cxn modelId="{DC06B4CB-8267-47EA-8B6D-1B6F4DC125DC}" type="presParOf" srcId="{B5FF0DB5-0201-4A4E-A07B-2DBE88ABB738}" destId="{AA38DC03-163C-4BF2-8237-596A7E0D3863}" srcOrd="0" destOrd="0" presId="urn:microsoft.com/office/officeart/2009/3/layout/HorizontalOrganizationChart"/>
    <dgm:cxn modelId="{7533A709-1D93-4365-83BE-573BF61713D1}" type="presParOf" srcId="{B5FF0DB5-0201-4A4E-A07B-2DBE88ABB738}" destId="{783E8CA0-9F7A-49AF-999D-9D61CAECF5AE}" srcOrd="1" destOrd="0" presId="urn:microsoft.com/office/officeart/2009/3/layout/HorizontalOrganizationChart"/>
    <dgm:cxn modelId="{1BAD499E-86E0-444B-8127-805ECFEEF076}" type="presParOf" srcId="{D66BB75C-BE0D-4CE5-9FD5-2CB0A8622891}" destId="{BA26BEA0-D0C4-44AE-B173-FCD9A172D0F0}" srcOrd="1" destOrd="0" presId="urn:microsoft.com/office/officeart/2009/3/layout/HorizontalOrganizationChart"/>
    <dgm:cxn modelId="{95B7EB7F-ECC5-4F5F-8D5B-B00AA426B200}" type="presParOf" srcId="{BA26BEA0-D0C4-44AE-B173-FCD9A172D0F0}" destId="{9546C128-5E9C-034C-8840-CAC727AE8DB7}" srcOrd="0" destOrd="0" presId="urn:microsoft.com/office/officeart/2009/3/layout/HorizontalOrganizationChart"/>
    <dgm:cxn modelId="{DCE3735E-AD43-4C5A-8A81-5AB843F986F2}" type="presParOf" srcId="{BA26BEA0-D0C4-44AE-B173-FCD9A172D0F0}" destId="{B560DC5A-FCDA-FF47-806C-E5DF4A1DF8DD}" srcOrd="1" destOrd="0" presId="urn:microsoft.com/office/officeart/2009/3/layout/HorizontalOrganizationChart"/>
    <dgm:cxn modelId="{7166F27E-DC03-4FEA-BB0C-10C8E2005ED1}" type="presParOf" srcId="{B560DC5A-FCDA-FF47-806C-E5DF4A1DF8DD}" destId="{3F264654-86D6-0049-A168-D172D987FC26}" srcOrd="0" destOrd="0" presId="urn:microsoft.com/office/officeart/2009/3/layout/HorizontalOrganizationChart"/>
    <dgm:cxn modelId="{41E98880-4C50-4922-8D51-8EDD66013714}" type="presParOf" srcId="{3F264654-86D6-0049-A168-D172D987FC26}" destId="{4DFBC1C2-B0E7-3747-BC2F-0750C4F4BA56}" srcOrd="0" destOrd="0" presId="urn:microsoft.com/office/officeart/2009/3/layout/HorizontalOrganizationChart"/>
    <dgm:cxn modelId="{23B4198A-9673-4347-BB26-752AABEE6999}" type="presParOf" srcId="{3F264654-86D6-0049-A168-D172D987FC26}" destId="{97C6D282-7C79-9E49-8F8C-6F1EF5D2F24D}" srcOrd="1" destOrd="0" presId="urn:microsoft.com/office/officeart/2009/3/layout/HorizontalOrganizationChart"/>
    <dgm:cxn modelId="{5FF19B6D-91B9-410F-87E8-9610F119EB4E}" type="presParOf" srcId="{B560DC5A-FCDA-FF47-806C-E5DF4A1DF8DD}" destId="{BB042EEC-3929-B947-A1B8-ECD5E83496A2}" srcOrd="1" destOrd="0" presId="urn:microsoft.com/office/officeart/2009/3/layout/HorizontalOrganizationChart"/>
    <dgm:cxn modelId="{11CF5462-B930-40EC-9E2A-9C62C2D941FD}" type="presParOf" srcId="{BB042EEC-3929-B947-A1B8-ECD5E83496A2}" destId="{1B179084-CCFF-4925-8AD6-A59EB1040B84}" srcOrd="0" destOrd="0" presId="urn:microsoft.com/office/officeart/2009/3/layout/HorizontalOrganizationChart"/>
    <dgm:cxn modelId="{1ED45971-E76A-450D-9DC6-8010AAB7D445}" type="presParOf" srcId="{BB042EEC-3929-B947-A1B8-ECD5E83496A2}" destId="{8D69177C-5B49-45C3-80DA-18FCAB084934}" srcOrd="1" destOrd="0" presId="urn:microsoft.com/office/officeart/2009/3/layout/HorizontalOrganizationChart"/>
    <dgm:cxn modelId="{760C89BD-BD3A-4536-8CD2-B68023D5B5DC}" type="presParOf" srcId="{8D69177C-5B49-45C3-80DA-18FCAB084934}" destId="{37BB3109-899B-48F9-9B3C-EECB78E52CD7}" srcOrd="0" destOrd="0" presId="urn:microsoft.com/office/officeart/2009/3/layout/HorizontalOrganizationChart"/>
    <dgm:cxn modelId="{8D119839-BB2E-4D43-82CA-1EAE91BE6310}" type="presParOf" srcId="{37BB3109-899B-48F9-9B3C-EECB78E52CD7}" destId="{E67778E8-FAB8-47B4-BD62-41E795CA084D}" srcOrd="0" destOrd="0" presId="urn:microsoft.com/office/officeart/2009/3/layout/HorizontalOrganizationChart"/>
    <dgm:cxn modelId="{BB5FBB2B-5646-44D5-914B-096557DF9829}" type="presParOf" srcId="{37BB3109-899B-48F9-9B3C-EECB78E52CD7}" destId="{E8EEB859-C7C2-44CD-BB52-823456C67F80}" srcOrd="1" destOrd="0" presId="urn:microsoft.com/office/officeart/2009/3/layout/HorizontalOrganizationChart"/>
    <dgm:cxn modelId="{844135E8-A91B-4BA5-BCDA-1953AD02D431}" type="presParOf" srcId="{8D69177C-5B49-45C3-80DA-18FCAB084934}" destId="{02FDF460-BBA7-4401-828A-4F06B276BD7D}" srcOrd="1" destOrd="0" presId="urn:microsoft.com/office/officeart/2009/3/layout/HorizontalOrganizationChart"/>
    <dgm:cxn modelId="{256FFE8C-9859-4098-B1A7-FF2F13199C7E}" type="presParOf" srcId="{02FDF460-BBA7-4401-828A-4F06B276BD7D}" destId="{A58856B3-28ED-6F43-9B03-D970EFC3C8F9}" srcOrd="0" destOrd="0" presId="urn:microsoft.com/office/officeart/2009/3/layout/HorizontalOrganizationChart"/>
    <dgm:cxn modelId="{7697B0AE-BD47-4011-B267-C688FBF05285}" type="presParOf" srcId="{02FDF460-BBA7-4401-828A-4F06B276BD7D}" destId="{DF5DFC39-883D-594B-8E35-084869331068}" srcOrd="1" destOrd="0" presId="urn:microsoft.com/office/officeart/2009/3/layout/HorizontalOrganizationChart"/>
    <dgm:cxn modelId="{F45BC98E-E1D2-4355-B88B-99825783DDFD}" type="presParOf" srcId="{DF5DFC39-883D-594B-8E35-084869331068}" destId="{906599CC-CD95-774C-9112-2CC12137B7F9}" srcOrd="0" destOrd="0" presId="urn:microsoft.com/office/officeart/2009/3/layout/HorizontalOrganizationChart"/>
    <dgm:cxn modelId="{0224DDA2-FA92-46B9-A3A0-0AB43A9DCC9B}" type="presParOf" srcId="{906599CC-CD95-774C-9112-2CC12137B7F9}" destId="{AC15767B-84B8-1340-8C4A-2DB3D44AF95A}" srcOrd="0" destOrd="0" presId="urn:microsoft.com/office/officeart/2009/3/layout/HorizontalOrganizationChart"/>
    <dgm:cxn modelId="{6191AF37-F209-4573-BF6C-659322C2E957}" type="presParOf" srcId="{906599CC-CD95-774C-9112-2CC12137B7F9}" destId="{4474B264-55AB-E145-A8C6-2F71B804D7B7}" srcOrd="1" destOrd="0" presId="urn:microsoft.com/office/officeart/2009/3/layout/HorizontalOrganizationChart"/>
    <dgm:cxn modelId="{3BBB39C7-1DB5-4FD0-8396-2360E4AF560D}" type="presParOf" srcId="{DF5DFC39-883D-594B-8E35-084869331068}" destId="{49FE6DBF-8DA9-3348-9783-87548F49C3A1}" srcOrd="1" destOrd="0" presId="urn:microsoft.com/office/officeart/2009/3/layout/HorizontalOrganizationChart"/>
    <dgm:cxn modelId="{E8E8E936-2DCB-4AFF-BFD5-9C9A930DB156}" type="presParOf" srcId="{DF5DFC39-883D-594B-8E35-084869331068}" destId="{412B1A2A-E543-F745-B21A-7420B83D71DE}" srcOrd="2" destOrd="0" presId="urn:microsoft.com/office/officeart/2009/3/layout/HorizontalOrganizationChart"/>
    <dgm:cxn modelId="{1E56AFCE-1A07-4E7B-AAC9-F4861F0692C7}" type="presParOf" srcId="{8D69177C-5B49-45C3-80DA-18FCAB084934}" destId="{2A206229-B41F-4A4E-9BBE-99291BDDC715}" srcOrd="2" destOrd="0" presId="urn:microsoft.com/office/officeart/2009/3/layout/HorizontalOrganizationChart"/>
    <dgm:cxn modelId="{18FA1448-DD28-4CEC-818C-44753E79C95F}" type="presParOf" srcId="{B560DC5A-FCDA-FF47-806C-E5DF4A1DF8DD}" destId="{D781624B-DED2-4649-BBC7-4EDD50BCA02B}" srcOrd="2" destOrd="0" presId="urn:microsoft.com/office/officeart/2009/3/layout/HorizontalOrganizationChart"/>
    <dgm:cxn modelId="{11572182-3D65-4840-8AA0-31E5EC39AF3F}" type="presParOf" srcId="{BA26BEA0-D0C4-44AE-B173-FCD9A172D0F0}" destId="{174EB238-EF7A-D641-A2D7-8577D06FA26B}" srcOrd="2" destOrd="0" presId="urn:microsoft.com/office/officeart/2009/3/layout/HorizontalOrganizationChart"/>
    <dgm:cxn modelId="{03B21E41-B37E-4F87-80DD-7798AF1D6773}" type="presParOf" srcId="{BA26BEA0-D0C4-44AE-B173-FCD9A172D0F0}" destId="{72DE6791-7DB4-3C46-A6AC-1F532BB8BDD6}" srcOrd="3" destOrd="0" presId="urn:microsoft.com/office/officeart/2009/3/layout/HorizontalOrganizationChart"/>
    <dgm:cxn modelId="{26A53CC4-2208-4909-8259-4D4C782C85DF}" type="presParOf" srcId="{72DE6791-7DB4-3C46-A6AC-1F532BB8BDD6}" destId="{3BDF1C60-5F6D-0F4C-8D3A-3E0ECFB0C021}" srcOrd="0" destOrd="0" presId="urn:microsoft.com/office/officeart/2009/3/layout/HorizontalOrganizationChart"/>
    <dgm:cxn modelId="{3AF39869-4D49-45E9-BA41-138646633C2E}" type="presParOf" srcId="{3BDF1C60-5F6D-0F4C-8D3A-3E0ECFB0C021}" destId="{EA5D05C2-4149-BA4B-A56A-BE9FF8223C94}" srcOrd="0" destOrd="0" presId="urn:microsoft.com/office/officeart/2009/3/layout/HorizontalOrganizationChart"/>
    <dgm:cxn modelId="{65EBD543-4C26-4B45-A99C-A86448B773F1}" type="presParOf" srcId="{3BDF1C60-5F6D-0F4C-8D3A-3E0ECFB0C021}" destId="{4C542E40-24B6-E740-A341-EEED2B0EB1D2}" srcOrd="1" destOrd="0" presId="urn:microsoft.com/office/officeart/2009/3/layout/HorizontalOrganizationChart"/>
    <dgm:cxn modelId="{356A63FA-E752-4838-93EB-2884146192E4}" type="presParOf" srcId="{72DE6791-7DB4-3C46-A6AC-1F532BB8BDD6}" destId="{B4455805-C579-A543-8D53-7A4A5E5A70A2}" srcOrd="1" destOrd="0" presId="urn:microsoft.com/office/officeart/2009/3/layout/HorizontalOrganizationChart"/>
    <dgm:cxn modelId="{43BFFC1C-D869-4B9C-8BE2-E6722F3067E2}" type="presParOf" srcId="{B4455805-C579-A543-8D53-7A4A5E5A70A2}" destId="{839DFBB0-5234-254D-9324-72F3AD2FB8EC}" srcOrd="0" destOrd="0" presId="urn:microsoft.com/office/officeart/2009/3/layout/HorizontalOrganizationChart"/>
    <dgm:cxn modelId="{48FB3B30-AC81-46E5-8ED4-8CABF7F5CD35}" type="presParOf" srcId="{B4455805-C579-A543-8D53-7A4A5E5A70A2}" destId="{67375170-F891-814C-92A0-A109981E48A0}" srcOrd="1" destOrd="0" presId="urn:microsoft.com/office/officeart/2009/3/layout/HorizontalOrganizationChart"/>
    <dgm:cxn modelId="{89D86741-A290-4FE8-A497-9F2059ED00ED}" type="presParOf" srcId="{67375170-F891-814C-92A0-A109981E48A0}" destId="{C23042DF-942D-E543-8E2F-D8B53130ED37}" srcOrd="0" destOrd="0" presId="urn:microsoft.com/office/officeart/2009/3/layout/HorizontalOrganizationChart"/>
    <dgm:cxn modelId="{11F0A734-2423-4984-961C-C31909BB1957}" type="presParOf" srcId="{C23042DF-942D-E543-8E2F-D8B53130ED37}" destId="{7117E46F-C79B-AE4C-ABA7-390E82954848}" srcOrd="0" destOrd="0" presId="urn:microsoft.com/office/officeart/2009/3/layout/HorizontalOrganizationChart"/>
    <dgm:cxn modelId="{2BC8C413-392E-41DB-8CC8-55E303BD7E5D}" type="presParOf" srcId="{C23042DF-942D-E543-8E2F-D8B53130ED37}" destId="{2EE5F51D-8BF2-044F-AA28-D8269D7997C9}" srcOrd="1" destOrd="0" presId="urn:microsoft.com/office/officeart/2009/3/layout/HorizontalOrganizationChart"/>
    <dgm:cxn modelId="{9BF7C20F-4386-4D18-8EA9-EEB814DEE0DE}" type="presParOf" srcId="{67375170-F891-814C-92A0-A109981E48A0}" destId="{9655FE88-49E8-0443-BFC0-08FF1E5C9A82}" srcOrd="1" destOrd="0" presId="urn:microsoft.com/office/officeart/2009/3/layout/HorizontalOrganizationChart"/>
    <dgm:cxn modelId="{90D041B1-B96E-4D91-8433-A66C4740AC39}" type="presParOf" srcId="{9655FE88-49E8-0443-BFC0-08FF1E5C9A82}" destId="{B7F31287-3F58-4894-9769-DA30D1EA8291}" srcOrd="0" destOrd="0" presId="urn:microsoft.com/office/officeart/2009/3/layout/HorizontalOrganizationChart"/>
    <dgm:cxn modelId="{BEBBCB69-C65A-4C70-8CEE-C3A186204E77}" type="presParOf" srcId="{9655FE88-49E8-0443-BFC0-08FF1E5C9A82}" destId="{9C8FB25A-00F0-4A61-AE4A-4843D0912CEB}" srcOrd="1" destOrd="0" presId="urn:microsoft.com/office/officeart/2009/3/layout/HorizontalOrganizationChart"/>
    <dgm:cxn modelId="{59DC0978-06C5-4BC2-9E97-F7B93CFEBA55}" type="presParOf" srcId="{9C8FB25A-00F0-4A61-AE4A-4843D0912CEB}" destId="{EA22BAC3-F6BF-44F6-B55F-AE741B64676B}" srcOrd="0" destOrd="0" presId="urn:microsoft.com/office/officeart/2009/3/layout/HorizontalOrganizationChart"/>
    <dgm:cxn modelId="{68410AF5-EB1C-4C3E-B05C-4D03D38AC259}" type="presParOf" srcId="{EA22BAC3-F6BF-44F6-B55F-AE741B64676B}" destId="{D9DFFCB7-F962-46B8-A56F-95FDED215C4B}" srcOrd="0" destOrd="0" presId="urn:microsoft.com/office/officeart/2009/3/layout/HorizontalOrganizationChart"/>
    <dgm:cxn modelId="{FB2C977D-114E-4EEE-BEA9-63AF5E4067D8}" type="presParOf" srcId="{EA22BAC3-F6BF-44F6-B55F-AE741B64676B}" destId="{1E63B7C0-EFBA-401C-A031-3066FACE258D}" srcOrd="1" destOrd="0" presId="urn:microsoft.com/office/officeart/2009/3/layout/HorizontalOrganizationChart"/>
    <dgm:cxn modelId="{E2A794F3-DE2B-4570-8643-3F86FE3764FD}" type="presParOf" srcId="{9C8FB25A-00F0-4A61-AE4A-4843D0912CEB}" destId="{40D804BC-69B0-44CC-88D3-6CF52F4F4060}" srcOrd="1" destOrd="0" presId="urn:microsoft.com/office/officeart/2009/3/layout/HorizontalOrganizationChart"/>
    <dgm:cxn modelId="{1E653ACB-6C66-4D39-ACE0-ECC0C1BE9868}" type="presParOf" srcId="{9C8FB25A-00F0-4A61-AE4A-4843D0912CEB}" destId="{258ACE99-FDEB-4902-8B66-77AF7B8951D8}" srcOrd="2" destOrd="0" presId="urn:microsoft.com/office/officeart/2009/3/layout/HorizontalOrganizationChart"/>
    <dgm:cxn modelId="{AB77F3D3-E5A0-4D54-9EBB-35112D3BE440}" type="presParOf" srcId="{67375170-F891-814C-92A0-A109981E48A0}" destId="{64B91A4A-CFC1-D841-8E49-52824F3A0D02}" srcOrd="2" destOrd="0" presId="urn:microsoft.com/office/officeart/2009/3/layout/HorizontalOrganizationChart"/>
    <dgm:cxn modelId="{6135320B-52EB-424C-9644-A03559143010}" type="presParOf" srcId="{72DE6791-7DB4-3C46-A6AC-1F532BB8BDD6}" destId="{B8CAEF36-512B-AB42-A260-EE99633B7D36}" srcOrd="2" destOrd="0" presId="urn:microsoft.com/office/officeart/2009/3/layout/HorizontalOrganizationChart"/>
    <dgm:cxn modelId="{B7202795-8A93-480A-9EF6-8A8DD895ECE0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8D390667-23E9-4A56-B604-A1C002029AD6}" type="presOf" srcId="{9F41DF98-7EA0-47AC-9747-24A5DA9C78E0}" destId="{1E63B7C0-EFBA-401C-A031-3066FACE258D}" srcOrd="1" destOrd="0" presId="urn:microsoft.com/office/officeart/2009/3/layout/HorizontalOrganizationChart"/>
    <dgm:cxn modelId="{D07E7AFF-84C8-4450-8BA8-1E0C6C2D8A07}" type="presOf" srcId="{AEE27F2C-5FF8-0044-96F3-4C62FBDCFD73}" destId="{97C6D282-7C79-9E49-8F8C-6F1EF5D2F24D}" srcOrd="1" destOrd="0" presId="urn:microsoft.com/office/officeart/2009/3/layout/HorizontalOrganizationChart"/>
    <dgm:cxn modelId="{899A9A98-31DB-44BB-9534-B97C25AD0C8A}" type="presOf" srcId="{163BD41B-275D-1341-8B25-40D78ECACDBE}" destId="{783E8CA0-9F7A-49AF-999D-9D61CAECF5AE}" srcOrd="1" destOrd="0" presId="urn:microsoft.com/office/officeart/2009/3/layout/HorizontalOrganizationChart"/>
    <dgm:cxn modelId="{1867CEF4-C073-492C-BA6D-EE77149C92CA}" type="presOf" srcId="{4E4064FB-31E0-564B-A77C-FF641D2B846E}" destId="{2EE5F51D-8BF2-044F-AA28-D8269D7997C9}" srcOrd="1" destOrd="0" presId="urn:microsoft.com/office/officeart/2009/3/layout/HorizontalOrganizationChart"/>
    <dgm:cxn modelId="{95CDE8E5-5B83-4541-B025-C5080C415888}" type="presOf" srcId="{9F41DF98-7EA0-47AC-9747-24A5DA9C78E0}" destId="{D9DFFCB7-F962-46B8-A56F-95FDED215C4B}" srcOrd="0" destOrd="0" presId="urn:microsoft.com/office/officeart/2009/3/layout/HorizontalOrganizationChart"/>
    <dgm:cxn modelId="{C2F47C77-A5B5-462B-918A-A9E2CF3861E6}" type="presOf" srcId="{163BD41B-275D-1341-8B25-40D78ECACDBE}" destId="{AA38DC03-163C-4BF2-8237-596A7E0D3863}" srcOrd="0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847F7F2E-E1CA-4F71-AEB0-3CC88EAB6402}" type="presOf" srcId="{912B25F9-DEC6-1B48-A39F-AB8C4478D0FE}" destId="{EA5D05C2-4149-BA4B-A56A-BE9FF8223C94}" srcOrd="0" destOrd="0" presId="urn:microsoft.com/office/officeart/2009/3/layout/HorizontalOrganizationChart"/>
    <dgm:cxn modelId="{94F6FB27-A4EF-41F8-8FE9-C7B2E37C9003}" type="presOf" srcId="{419A0710-FC1A-9F40-96A4-6B3539348221}" destId="{839DFBB0-5234-254D-9324-72F3AD2FB8EC}" srcOrd="0" destOrd="0" presId="urn:microsoft.com/office/officeart/2009/3/layout/HorizontalOrganizationChart"/>
    <dgm:cxn modelId="{5609305D-6FAD-4D50-B825-BEE0F8FE9275}" type="presOf" srcId="{06C7951E-496F-C240-9F24-D748C2172D29}" destId="{AC15767B-84B8-1340-8C4A-2DB3D44AF95A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D0283D3E-2E80-45B4-8952-4064B5E8424E}" type="presOf" srcId="{576B8785-346A-6443-BD16-0F331A2E92F7}" destId="{923F0107-6120-C041-BC87-01E4A852119A}" srcOrd="0" destOrd="0" presId="urn:microsoft.com/office/officeart/2009/3/layout/HorizontalOrganizationChart"/>
    <dgm:cxn modelId="{F7B9953C-31E3-4650-9BCD-DAFA6B6F63EB}" type="presOf" srcId="{AEE27F2C-5FF8-0044-96F3-4C62FBDCFD73}" destId="{4DFBC1C2-B0E7-3747-BC2F-0750C4F4BA56}" srcOrd="0" destOrd="0" presId="urn:microsoft.com/office/officeart/2009/3/layout/HorizontalOrganizationChart"/>
    <dgm:cxn modelId="{DE67E088-1EED-42A0-87F7-06F6A01DAB4E}" type="presOf" srcId="{C018288C-9470-42DC-A980-8EF93A54BBA1}" destId="{E67778E8-FAB8-47B4-BD62-41E795CA084D}" srcOrd="0" destOrd="0" presId="urn:microsoft.com/office/officeart/2009/3/layout/HorizontalOrganizationChart"/>
    <dgm:cxn modelId="{901F31D9-535A-44C2-B615-BFA8E4BA29CD}" type="presOf" srcId="{E83E7177-10D4-1544-B47F-B787A4C101D5}" destId="{A58856B3-28ED-6F43-9B03-D970EFC3C8F9}" srcOrd="0" destOrd="0" presId="urn:microsoft.com/office/officeart/2009/3/layout/HorizontalOrganizationChart"/>
    <dgm:cxn modelId="{8EF28DEC-B18B-4971-81EF-346624BC67DB}" type="presOf" srcId="{C5AD3D46-057B-495E-B925-83C85433BA57}" destId="{1B179084-CCFF-4925-8AD6-A59EB1040B84}" srcOrd="0" destOrd="0" presId="urn:microsoft.com/office/officeart/2009/3/layout/HorizontalOrganizationChart"/>
    <dgm:cxn modelId="{641C21D2-3DAE-4D78-A25E-6E8D21D2A10E}" type="presOf" srcId="{912B25F9-DEC6-1B48-A39F-AB8C4478D0FE}" destId="{4C542E40-24B6-E740-A341-EEED2B0EB1D2}" srcOrd="1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C66B65B0-CE96-4286-91DB-87C66BE3C24C}" type="presOf" srcId="{F85C8C8F-87DB-487B-BFF8-E02B36E5C396}" destId="{B7F31287-3F58-4894-9769-DA30D1EA8291}" srcOrd="0" destOrd="0" presId="urn:microsoft.com/office/officeart/2009/3/layout/HorizontalOrganizationChart"/>
    <dgm:cxn modelId="{6351986F-9DE4-463D-BA3F-332585977B64}" type="presOf" srcId="{4E4064FB-31E0-564B-A77C-FF641D2B846E}" destId="{7117E46F-C79B-AE4C-ABA7-390E82954848}" srcOrd="0" destOrd="0" presId="urn:microsoft.com/office/officeart/2009/3/layout/HorizontalOrganizationChart"/>
    <dgm:cxn modelId="{6A3A8269-3C7D-4E19-ADE2-0FA64ED2065B}" type="presOf" srcId="{EF341D89-9482-054E-9017-737EBDE310B5}" destId="{174EB238-EF7A-D641-A2D7-8577D06FA26B}" srcOrd="0" destOrd="0" presId="urn:microsoft.com/office/officeart/2009/3/layout/HorizontalOrganizationChart"/>
    <dgm:cxn modelId="{0D086CE8-B2F5-4DB4-8A7A-21D90AA725D4}" type="presOf" srcId="{F5DA438C-D644-9E48-991B-320B0626648A}" destId="{9546C128-5E9C-034C-8840-CAC727AE8DB7}" srcOrd="0" destOrd="0" presId="urn:microsoft.com/office/officeart/2009/3/layout/HorizontalOrganizationChart"/>
    <dgm:cxn modelId="{9335D141-311A-440C-96EC-294F3599F0D4}" type="presOf" srcId="{06C7951E-496F-C240-9F24-D748C2172D29}" destId="{4474B264-55AB-E145-A8C6-2F71B804D7B7}" srcOrd="1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1D757873-0780-42CE-8F58-2A5066F8CB25}" type="presOf" srcId="{C018288C-9470-42DC-A980-8EF93A54BBA1}" destId="{E8EEB859-C7C2-44CD-BB52-823456C67F80}" srcOrd="1" destOrd="0" presId="urn:microsoft.com/office/officeart/2009/3/layout/HorizontalOrganizationChart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F699DA77-8E86-4695-9058-958A9F0C5AA6}" type="presParOf" srcId="{923F0107-6120-C041-BC87-01E4A852119A}" destId="{D66BB75C-BE0D-4CE5-9FD5-2CB0A8622891}" srcOrd="0" destOrd="0" presId="urn:microsoft.com/office/officeart/2009/3/layout/HorizontalOrganizationChart"/>
    <dgm:cxn modelId="{2CFA2E18-A08A-443D-BDB2-532955F5F742}" type="presParOf" srcId="{D66BB75C-BE0D-4CE5-9FD5-2CB0A8622891}" destId="{B5FF0DB5-0201-4A4E-A07B-2DBE88ABB738}" srcOrd="0" destOrd="0" presId="urn:microsoft.com/office/officeart/2009/3/layout/HorizontalOrganizationChart"/>
    <dgm:cxn modelId="{03163522-A442-47FF-B9DB-7E7944FE2B1B}" type="presParOf" srcId="{B5FF0DB5-0201-4A4E-A07B-2DBE88ABB738}" destId="{AA38DC03-163C-4BF2-8237-596A7E0D3863}" srcOrd="0" destOrd="0" presId="urn:microsoft.com/office/officeart/2009/3/layout/HorizontalOrganizationChart"/>
    <dgm:cxn modelId="{A3E3D6B4-542B-4E75-9E33-649A1E6D4097}" type="presParOf" srcId="{B5FF0DB5-0201-4A4E-A07B-2DBE88ABB738}" destId="{783E8CA0-9F7A-49AF-999D-9D61CAECF5AE}" srcOrd="1" destOrd="0" presId="urn:microsoft.com/office/officeart/2009/3/layout/HorizontalOrganizationChart"/>
    <dgm:cxn modelId="{D29453B1-14A9-4DDF-88BB-53C450036522}" type="presParOf" srcId="{D66BB75C-BE0D-4CE5-9FD5-2CB0A8622891}" destId="{BA26BEA0-D0C4-44AE-B173-FCD9A172D0F0}" srcOrd="1" destOrd="0" presId="urn:microsoft.com/office/officeart/2009/3/layout/HorizontalOrganizationChart"/>
    <dgm:cxn modelId="{4D6B52BA-F3C8-43F9-8E48-C62FFF9DCD2F}" type="presParOf" srcId="{BA26BEA0-D0C4-44AE-B173-FCD9A172D0F0}" destId="{9546C128-5E9C-034C-8840-CAC727AE8DB7}" srcOrd="0" destOrd="0" presId="urn:microsoft.com/office/officeart/2009/3/layout/HorizontalOrganizationChart"/>
    <dgm:cxn modelId="{97A3ACA0-9887-42E2-9ACD-5C5028CD671A}" type="presParOf" srcId="{BA26BEA0-D0C4-44AE-B173-FCD9A172D0F0}" destId="{B560DC5A-FCDA-FF47-806C-E5DF4A1DF8DD}" srcOrd="1" destOrd="0" presId="urn:microsoft.com/office/officeart/2009/3/layout/HorizontalOrganizationChart"/>
    <dgm:cxn modelId="{C75A3A6F-B0C3-48B3-B20B-E13B8E235C79}" type="presParOf" srcId="{B560DC5A-FCDA-FF47-806C-E5DF4A1DF8DD}" destId="{3F264654-86D6-0049-A168-D172D987FC26}" srcOrd="0" destOrd="0" presId="urn:microsoft.com/office/officeart/2009/3/layout/HorizontalOrganizationChart"/>
    <dgm:cxn modelId="{4D43E8C7-DDA4-4989-B372-5DEB73FF17B3}" type="presParOf" srcId="{3F264654-86D6-0049-A168-D172D987FC26}" destId="{4DFBC1C2-B0E7-3747-BC2F-0750C4F4BA56}" srcOrd="0" destOrd="0" presId="urn:microsoft.com/office/officeart/2009/3/layout/HorizontalOrganizationChart"/>
    <dgm:cxn modelId="{FDB132C1-88DC-4FD6-9B8D-AEF262975062}" type="presParOf" srcId="{3F264654-86D6-0049-A168-D172D987FC26}" destId="{97C6D282-7C79-9E49-8F8C-6F1EF5D2F24D}" srcOrd="1" destOrd="0" presId="urn:microsoft.com/office/officeart/2009/3/layout/HorizontalOrganizationChart"/>
    <dgm:cxn modelId="{9FE980CB-442E-41F9-BCD1-72A101A837E8}" type="presParOf" srcId="{B560DC5A-FCDA-FF47-806C-E5DF4A1DF8DD}" destId="{BB042EEC-3929-B947-A1B8-ECD5E83496A2}" srcOrd="1" destOrd="0" presId="urn:microsoft.com/office/officeart/2009/3/layout/HorizontalOrganizationChart"/>
    <dgm:cxn modelId="{9C224C08-E343-4D09-A083-7E7B7918E2FD}" type="presParOf" srcId="{BB042EEC-3929-B947-A1B8-ECD5E83496A2}" destId="{1B179084-CCFF-4925-8AD6-A59EB1040B84}" srcOrd="0" destOrd="0" presId="urn:microsoft.com/office/officeart/2009/3/layout/HorizontalOrganizationChart"/>
    <dgm:cxn modelId="{94E367F5-2207-4023-B8E7-5D87B54649DF}" type="presParOf" srcId="{BB042EEC-3929-B947-A1B8-ECD5E83496A2}" destId="{8D69177C-5B49-45C3-80DA-18FCAB084934}" srcOrd="1" destOrd="0" presId="urn:microsoft.com/office/officeart/2009/3/layout/HorizontalOrganizationChart"/>
    <dgm:cxn modelId="{BF70654C-3583-48D6-9262-1C4059366C86}" type="presParOf" srcId="{8D69177C-5B49-45C3-80DA-18FCAB084934}" destId="{37BB3109-899B-48F9-9B3C-EECB78E52CD7}" srcOrd="0" destOrd="0" presId="urn:microsoft.com/office/officeart/2009/3/layout/HorizontalOrganizationChart"/>
    <dgm:cxn modelId="{52FCA53A-FB18-4933-90CE-E626BE267C2B}" type="presParOf" srcId="{37BB3109-899B-48F9-9B3C-EECB78E52CD7}" destId="{E67778E8-FAB8-47B4-BD62-41E795CA084D}" srcOrd="0" destOrd="0" presId="urn:microsoft.com/office/officeart/2009/3/layout/HorizontalOrganizationChart"/>
    <dgm:cxn modelId="{08C18CAB-6E27-44A8-92C0-6ADA6579A6B9}" type="presParOf" srcId="{37BB3109-899B-48F9-9B3C-EECB78E52CD7}" destId="{E8EEB859-C7C2-44CD-BB52-823456C67F80}" srcOrd="1" destOrd="0" presId="urn:microsoft.com/office/officeart/2009/3/layout/HorizontalOrganizationChart"/>
    <dgm:cxn modelId="{7B0FE557-96C8-40DF-A8DA-17F8537CA93E}" type="presParOf" srcId="{8D69177C-5B49-45C3-80DA-18FCAB084934}" destId="{02FDF460-BBA7-4401-828A-4F06B276BD7D}" srcOrd="1" destOrd="0" presId="urn:microsoft.com/office/officeart/2009/3/layout/HorizontalOrganizationChart"/>
    <dgm:cxn modelId="{359C160D-679F-4533-89D6-CCA59A28C873}" type="presParOf" srcId="{02FDF460-BBA7-4401-828A-4F06B276BD7D}" destId="{A58856B3-28ED-6F43-9B03-D970EFC3C8F9}" srcOrd="0" destOrd="0" presId="urn:microsoft.com/office/officeart/2009/3/layout/HorizontalOrganizationChart"/>
    <dgm:cxn modelId="{88F86491-5ED6-4C33-B838-9E121EE9B4AC}" type="presParOf" srcId="{02FDF460-BBA7-4401-828A-4F06B276BD7D}" destId="{DF5DFC39-883D-594B-8E35-084869331068}" srcOrd="1" destOrd="0" presId="urn:microsoft.com/office/officeart/2009/3/layout/HorizontalOrganizationChart"/>
    <dgm:cxn modelId="{9BA5DDC4-D1BD-41AB-BB0B-62D73E615B98}" type="presParOf" srcId="{DF5DFC39-883D-594B-8E35-084869331068}" destId="{906599CC-CD95-774C-9112-2CC12137B7F9}" srcOrd="0" destOrd="0" presId="urn:microsoft.com/office/officeart/2009/3/layout/HorizontalOrganizationChart"/>
    <dgm:cxn modelId="{12F1B657-1C5C-4A8A-A85B-C23076F952EB}" type="presParOf" srcId="{906599CC-CD95-774C-9112-2CC12137B7F9}" destId="{AC15767B-84B8-1340-8C4A-2DB3D44AF95A}" srcOrd="0" destOrd="0" presId="urn:microsoft.com/office/officeart/2009/3/layout/HorizontalOrganizationChart"/>
    <dgm:cxn modelId="{86638222-C908-4D1F-ADBC-2D453CBA29FF}" type="presParOf" srcId="{906599CC-CD95-774C-9112-2CC12137B7F9}" destId="{4474B264-55AB-E145-A8C6-2F71B804D7B7}" srcOrd="1" destOrd="0" presId="urn:microsoft.com/office/officeart/2009/3/layout/HorizontalOrganizationChart"/>
    <dgm:cxn modelId="{1DCAC4A3-BB33-4CD3-AC61-B150DB906BA2}" type="presParOf" srcId="{DF5DFC39-883D-594B-8E35-084869331068}" destId="{49FE6DBF-8DA9-3348-9783-87548F49C3A1}" srcOrd="1" destOrd="0" presId="urn:microsoft.com/office/officeart/2009/3/layout/HorizontalOrganizationChart"/>
    <dgm:cxn modelId="{52E78C70-8CB8-4A7B-AA00-522398D13772}" type="presParOf" srcId="{DF5DFC39-883D-594B-8E35-084869331068}" destId="{412B1A2A-E543-F745-B21A-7420B83D71DE}" srcOrd="2" destOrd="0" presId="urn:microsoft.com/office/officeart/2009/3/layout/HorizontalOrganizationChart"/>
    <dgm:cxn modelId="{9678A0F6-89AF-413D-A652-1995D7645522}" type="presParOf" srcId="{8D69177C-5B49-45C3-80DA-18FCAB084934}" destId="{2A206229-B41F-4A4E-9BBE-99291BDDC715}" srcOrd="2" destOrd="0" presId="urn:microsoft.com/office/officeart/2009/3/layout/HorizontalOrganizationChart"/>
    <dgm:cxn modelId="{2A8E307D-AFFE-497A-9347-7A2294539E40}" type="presParOf" srcId="{B560DC5A-FCDA-FF47-806C-E5DF4A1DF8DD}" destId="{D781624B-DED2-4649-BBC7-4EDD50BCA02B}" srcOrd="2" destOrd="0" presId="urn:microsoft.com/office/officeart/2009/3/layout/HorizontalOrganizationChart"/>
    <dgm:cxn modelId="{6ADE4E0E-55F7-4D21-B35C-7F2D39BAC0D3}" type="presParOf" srcId="{BA26BEA0-D0C4-44AE-B173-FCD9A172D0F0}" destId="{174EB238-EF7A-D641-A2D7-8577D06FA26B}" srcOrd="2" destOrd="0" presId="urn:microsoft.com/office/officeart/2009/3/layout/HorizontalOrganizationChart"/>
    <dgm:cxn modelId="{265DAB09-720B-4D44-A05C-1F72DE958290}" type="presParOf" srcId="{BA26BEA0-D0C4-44AE-B173-FCD9A172D0F0}" destId="{72DE6791-7DB4-3C46-A6AC-1F532BB8BDD6}" srcOrd="3" destOrd="0" presId="urn:microsoft.com/office/officeart/2009/3/layout/HorizontalOrganizationChart"/>
    <dgm:cxn modelId="{53C60B72-562D-42EA-BF8A-EF93FD83448B}" type="presParOf" srcId="{72DE6791-7DB4-3C46-A6AC-1F532BB8BDD6}" destId="{3BDF1C60-5F6D-0F4C-8D3A-3E0ECFB0C021}" srcOrd="0" destOrd="0" presId="urn:microsoft.com/office/officeart/2009/3/layout/HorizontalOrganizationChart"/>
    <dgm:cxn modelId="{7BA4ACD6-E9C3-4D7B-8B2C-DC8FE5D328D5}" type="presParOf" srcId="{3BDF1C60-5F6D-0F4C-8D3A-3E0ECFB0C021}" destId="{EA5D05C2-4149-BA4B-A56A-BE9FF8223C94}" srcOrd="0" destOrd="0" presId="urn:microsoft.com/office/officeart/2009/3/layout/HorizontalOrganizationChart"/>
    <dgm:cxn modelId="{F6EBEE53-DE8C-44DC-BEB3-349007AC9435}" type="presParOf" srcId="{3BDF1C60-5F6D-0F4C-8D3A-3E0ECFB0C021}" destId="{4C542E40-24B6-E740-A341-EEED2B0EB1D2}" srcOrd="1" destOrd="0" presId="urn:microsoft.com/office/officeart/2009/3/layout/HorizontalOrganizationChart"/>
    <dgm:cxn modelId="{04D5CCB4-6140-476F-ABDE-9D26460C3F93}" type="presParOf" srcId="{72DE6791-7DB4-3C46-A6AC-1F532BB8BDD6}" destId="{B4455805-C579-A543-8D53-7A4A5E5A70A2}" srcOrd="1" destOrd="0" presId="urn:microsoft.com/office/officeart/2009/3/layout/HorizontalOrganizationChart"/>
    <dgm:cxn modelId="{71FD677D-6C5B-476A-9C2D-3AF078C98755}" type="presParOf" srcId="{B4455805-C579-A543-8D53-7A4A5E5A70A2}" destId="{839DFBB0-5234-254D-9324-72F3AD2FB8EC}" srcOrd="0" destOrd="0" presId="urn:microsoft.com/office/officeart/2009/3/layout/HorizontalOrganizationChart"/>
    <dgm:cxn modelId="{EC815194-7F00-4BE4-84F6-921610C4E4CA}" type="presParOf" srcId="{B4455805-C579-A543-8D53-7A4A5E5A70A2}" destId="{67375170-F891-814C-92A0-A109981E48A0}" srcOrd="1" destOrd="0" presId="urn:microsoft.com/office/officeart/2009/3/layout/HorizontalOrganizationChart"/>
    <dgm:cxn modelId="{20ECC6D2-35BE-41EE-9579-1A303C654F6E}" type="presParOf" srcId="{67375170-F891-814C-92A0-A109981E48A0}" destId="{C23042DF-942D-E543-8E2F-D8B53130ED37}" srcOrd="0" destOrd="0" presId="urn:microsoft.com/office/officeart/2009/3/layout/HorizontalOrganizationChart"/>
    <dgm:cxn modelId="{C235F72A-15EC-41D0-BD24-79316FFF87AF}" type="presParOf" srcId="{C23042DF-942D-E543-8E2F-D8B53130ED37}" destId="{7117E46F-C79B-AE4C-ABA7-390E82954848}" srcOrd="0" destOrd="0" presId="urn:microsoft.com/office/officeart/2009/3/layout/HorizontalOrganizationChart"/>
    <dgm:cxn modelId="{CBF91304-19C9-4280-B461-BA57FF8AA569}" type="presParOf" srcId="{C23042DF-942D-E543-8E2F-D8B53130ED37}" destId="{2EE5F51D-8BF2-044F-AA28-D8269D7997C9}" srcOrd="1" destOrd="0" presId="urn:microsoft.com/office/officeart/2009/3/layout/HorizontalOrganizationChart"/>
    <dgm:cxn modelId="{C76DF53B-5006-421C-860C-516A5EFFA2D6}" type="presParOf" srcId="{67375170-F891-814C-92A0-A109981E48A0}" destId="{9655FE88-49E8-0443-BFC0-08FF1E5C9A82}" srcOrd="1" destOrd="0" presId="urn:microsoft.com/office/officeart/2009/3/layout/HorizontalOrganizationChart"/>
    <dgm:cxn modelId="{7B26B256-A76C-44BC-899B-1560D8F470D1}" type="presParOf" srcId="{9655FE88-49E8-0443-BFC0-08FF1E5C9A82}" destId="{B7F31287-3F58-4894-9769-DA30D1EA8291}" srcOrd="0" destOrd="0" presId="urn:microsoft.com/office/officeart/2009/3/layout/HorizontalOrganizationChart"/>
    <dgm:cxn modelId="{2CC152FC-BF4F-4260-B5A8-92EAFB0C79FB}" type="presParOf" srcId="{9655FE88-49E8-0443-BFC0-08FF1E5C9A82}" destId="{9C8FB25A-00F0-4A61-AE4A-4843D0912CEB}" srcOrd="1" destOrd="0" presId="urn:microsoft.com/office/officeart/2009/3/layout/HorizontalOrganizationChart"/>
    <dgm:cxn modelId="{90002F25-E49F-4B65-BDAA-BC59F985B3A2}" type="presParOf" srcId="{9C8FB25A-00F0-4A61-AE4A-4843D0912CEB}" destId="{EA22BAC3-F6BF-44F6-B55F-AE741B64676B}" srcOrd="0" destOrd="0" presId="urn:microsoft.com/office/officeart/2009/3/layout/HorizontalOrganizationChart"/>
    <dgm:cxn modelId="{13D56702-258E-41A8-B63C-0D56E77A3BC7}" type="presParOf" srcId="{EA22BAC3-F6BF-44F6-B55F-AE741B64676B}" destId="{D9DFFCB7-F962-46B8-A56F-95FDED215C4B}" srcOrd="0" destOrd="0" presId="urn:microsoft.com/office/officeart/2009/3/layout/HorizontalOrganizationChart"/>
    <dgm:cxn modelId="{CB8E7CAC-5237-4785-B484-178A6A4304C1}" type="presParOf" srcId="{EA22BAC3-F6BF-44F6-B55F-AE741B64676B}" destId="{1E63B7C0-EFBA-401C-A031-3066FACE258D}" srcOrd="1" destOrd="0" presId="urn:microsoft.com/office/officeart/2009/3/layout/HorizontalOrganizationChart"/>
    <dgm:cxn modelId="{4D21F0D2-2FA6-4E1F-8D7E-C924641B2788}" type="presParOf" srcId="{9C8FB25A-00F0-4A61-AE4A-4843D0912CEB}" destId="{40D804BC-69B0-44CC-88D3-6CF52F4F4060}" srcOrd="1" destOrd="0" presId="urn:microsoft.com/office/officeart/2009/3/layout/HorizontalOrganizationChart"/>
    <dgm:cxn modelId="{862B8460-D731-4640-9D78-E643455D77EC}" type="presParOf" srcId="{9C8FB25A-00F0-4A61-AE4A-4843D0912CEB}" destId="{258ACE99-FDEB-4902-8B66-77AF7B8951D8}" srcOrd="2" destOrd="0" presId="urn:microsoft.com/office/officeart/2009/3/layout/HorizontalOrganizationChart"/>
    <dgm:cxn modelId="{A53E5DED-DBA8-486D-A991-8C8CAB4E2F1F}" type="presParOf" srcId="{67375170-F891-814C-92A0-A109981E48A0}" destId="{64B91A4A-CFC1-D841-8E49-52824F3A0D02}" srcOrd="2" destOrd="0" presId="urn:microsoft.com/office/officeart/2009/3/layout/HorizontalOrganizationChart"/>
    <dgm:cxn modelId="{4101ACF6-DAE1-4034-901E-1CE0EF7D5B84}" type="presParOf" srcId="{72DE6791-7DB4-3C46-A6AC-1F532BB8BDD6}" destId="{B8CAEF36-512B-AB42-A260-EE99633B7D36}" srcOrd="2" destOrd="0" presId="urn:microsoft.com/office/officeart/2009/3/layout/HorizontalOrganizationChart"/>
    <dgm:cxn modelId="{BEEBFE87-9D0D-4A9E-92DA-074EFA881820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138423F6-F602-4D82-9A22-29BAA6BA1EC7}" type="presOf" srcId="{576B8785-346A-6443-BD16-0F331A2E92F7}" destId="{923F0107-6120-C041-BC87-01E4A852119A}" srcOrd="0" destOrd="0" presId="urn:microsoft.com/office/officeart/2009/3/layout/HorizontalOrganizationChart"/>
    <dgm:cxn modelId="{B54FB43B-AB58-42C9-AAA8-B17BA6646477}" type="presOf" srcId="{912B25F9-DEC6-1B48-A39F-AB8C4478D0FE}" destId="{EA5D05C2-4149-BA4B-A56A-BE9FF8223C94}" srcOrd="0" destOrd="0" presId="urn:microsoft.com/office/officeart/2009/3/layout/HorizontalOrganizationChart"/>
    <dgm:cxn modelId="{22316618-2F4C-4729-BA10-EDF52E532709}" type="presOf" srcId="{419A0710-FC1A-9F40-96A4-6B3539348221}" destId="{839DFBB0-5234-254D-9324-72F3AD2FB8EC}" srcOrd="0" destOrd="0" presId="urn:microsoft.com/office/officeart/2009/3/layout/HorizontalOrganizationChart"/>
    <dgm:cxn modelId="{75E94DA7-BD38-4237-BE56-7E26E71635E4}" type="presOf" srcId="{AEE27F2C-5FF8-0044-96F3-4C62FBDCFD73}" destId="{97C6D282-7C79-9E49-8F8C-6F1EF5D2F24D}" srcOrd="1" destOrd="0" presId="urn:microsoft.com/office/officeart/2009/3/layout/HorizontalOrganizationChart"/>
    <dgm:cxn modelId="{0BE0F680-207E-456C-A17B-59237433E1C5}" type="presOf" srcId="{4E4064FB-31E0-564B-A77C-FF641D2B846E}" destId="{7117E46F-C79B-AE4C-ABA7-390E82954848}" srcOrd="0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738360A6-C14D-4445-96FA-AB6BBD01B577}" type="presOf" srcId="{9F41DF98-7EA0-47AC-9747-24A5DA9C78E0}" destId="{1E63B7C0-EFBA-401C-A031-3066FACE258D}" srcOrd="1" destOrd="0" presId="urn:microsoft.com/office/officeart/2009/3/layout/HorizontalOrganizationChart"/>
    <dgm:cxn modelId="{75AEB460-AAEE-49E1-9F02-FEC426DDD5DF}" type="presOf" srcId="{E83E7177-10D4-1544-B47F-B787A4C101D5}" destId="{A58856B3-28ED-6F43-9B03-D970EFC3C8F9}" srcOrd="0" destOrd="0" presId="urn:microsoft.com/office/officeart/2009/3/layout/HorizontalOrganizationChart"/>
    <dgm:cxn modelId="{94BD4ECE-FC29-402D-9AE1-619C327442FE}" type="presOf" srcId="{F5DA438C-D644-9E48-991B-320B0626648A}" destId="{9546C128-5E9C-034C-8840-CAC727AE8DB7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29AA8FB5-26FD-4476-B6D3-79B2D03E07DD}" type="presOf" srcId="{C018288C-9470-42DC-A980-8EF93A54BBA1}" destId="{E8EEB859-C7C2-44CD-BB52-823456C67F80}" srcOrd="1" destOrd="0" presId="urn:microsoft.com/office/officeart/2009/3/layout/HorizontalOrganizationChart"/>
    <dgm:cxn modelId="{A7B89A53-F125-4938-B98A-FB4AB3C139A5}" type="presOf" srcId="{4E4064FB-31E0-564B-A77C-FF641D2B846E}" destId="{2EE5F51D-8BF2-044F-AA28-D8269D7997C9}" srcOrd="1" destOrd="0" presId="urn:microsoft.com/office/officeart/2009/3/layout/HorizontalOrganizationChart"/>
    <dgm:cxn modelId="{F6D29A52-6E73-4AD4-9689-CF819762E21C}" type="presOf" srcId="{06C7951E-496F-C240-9F24-D748C2172D29}" destId="{4474B264-55AB-E145-A8C6-2F71B804D7B7}" srcOrd="1" destOrd="0" presId="urn:microsoft.com/office/officeart/2009/3/layout/HorizontalOrganizationChart"/>
    <dgm:cxn modelId="{DFED05AA-1B42-401E-9076-E816D63E2F3F}" type="presOf" srcId="{912B25F9-DEC6-1B48-A39F-AB8C4478D0FE}" destId="{4C542E40-24B6-E740-A341-EEED2B0EB1D2}" srcOrd="1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BC54CFE7-9014-4CAA-82F7-091EE537D49A}" type="presOf" srcId="{EF341D89-9482-054E-9017-737EBDE310B5}" destId="{174EB238-EF7A-D641-A2D7-8577D06FA26B}" srcOrd="0" destOrd="0" presId="urn:microsoft.com/office/officeart/2009/3/layout/HorizontalOrganizationChart"/>
    <dgm:cxn modelId="{FAF5AA6A-5A06-4097-BC78-71ECAAB4FC39}" type="presOf" srcId="{163BD41B-275D-1341-8B25-40D78ECACDBE}" destId="{AA38DC03-163C-4BF2-8237-596A7E0D3863}" srcOrd="0" destOrd="0" presId="urn:microsoft.com/office/officeart/2009/3/layout/HorizontalOrganizationChart"/>
    <dgm:cxn modelId="{CA09C5C3-D3D7-48D5-A3EC-03E74AC04E4B}" type="presOf" srcId="{9F41DF98-7EA0-47AC-9747-24A5DA9C78E0}" destId="{D9DFFCB7-F962-46B8-A56F-95FDED215C4B}" srcOrd="0" destOrd="0" presId="urn:microsoft.com/office/officeart/2009/3/layout/HorizontalOrganizationChart"/>
    <dgm:cxn modelId="{41ECBEAE-3146-4E42-8F1C-35FEEAD97C46}" type="presOf" srcId="{C5AD3D46-057B-495E-B925-83C85433BA57}" destId="{1B179084-CCFF-4925-8AD6-A59EB1040B84}" srcOrd="0" destOrd="0" presId="urn:microsoft.com/office/officeart/2009/3/layout/HorizontalOrganizationChart"/>
    <dgm:cxn modelId="{BC770A3F-C5C7-4C8C-9F6C-E720CC69743F}" type="presOf" srcId="{F85C8C8F-87DB-487B-BFF8-E02B36E5C396}" destId="{B7F31287-3F58-4894-9769-DA30D1EA8291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04703E8B-49DD-4E4F-8C06-E20126A48D49}" type="presOf" srcId="{AEE27F2C-5FF8-0044-96F3-4C62FBDCFD73}" destId="{4DFBC1C2-B0E7-3747-BC2F-0750C4F4BA56}" srcOrd="0" destOrd="0" presId="urn:microsoft.com/office/officeart/2009/3/layout/HorizontalOrganizationChart"/>
    <dgm:cxn modelId="{B7D81FFA-7242-4FA2-9F9E-D6B2CC8E0F51}" type="presOf" srcId="{C018288C-9470-42DC-A980-8EF93A54BBA1}" destId="{E67778E8-FAB8-47B4-BD62-41E795CA084D}" srcOrd="0" destOrd="0" presId="urn:microsoft.com/office/officeart/2009/3/layout/HorizontalOrganizationChart"/>
    <dgm:cxn modelId="{CE3DBAA5-0996-40CB-851F-5341BADAFE75}" type="presOf" srcId="{06C7951E-496F-C240-9F24-D748C2172D29}" destId="{AC15767B-84B8-1340-8C4A-2DB3D44AF95A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E6D9DE57-B46A-4C50-8AAA-7745FE682869}" type="presOf" srcId="{163BD41B-275D-1341-8B25-40D78ECACDBE}" destId="{783E8CA0-9F7A-49AF-999D-9D61CAECF5AE}" srcOrd="1" destOrd="0" presId="urn:microsoft.com/office/officeart/2009/3/layout/HorizontalOrganizationChart"/>
    <dgm:cxn modelId="{0E5B2038-CFDA-471D-9623-275EF9AA934A}" type="presParOf" srcId="{923F0107-6120-C041-BC87-01E4A852119A}" destId="{D66BB75C-BE0D-4CE5-9FD5-2CB0A8622891}" srcOrd="0" destOrd="0" presId="urn:microsoft.com/office/officeart/2009/3/layout/HorizontalOrganizationChart"/>
    <dgm:cxn modelId="{87FD566A-3926-403A-9560-CA6CBADC1626}" type="presParOf" srcId="{D66BB75C-BE0D-4CE5-9FD5-2CB0A8622891}" destId="{B5FF0DB5-0201-4A4E-A07B-2DBE88ABB738}" srcOrd="0" destOrd="0" presId="urn:microsoft.com/office/officeart/2009/3/layout/HorizontalOrganizationChart"/>
    <dgm:cxn modelId="{8F4509F1-35CE-49A5-B067-DF02706AF14E}" type="presParOf" srcId="{B5FF0DB5-0201-4A4E-A07B-2DBE88ABB738}" destId="{AA38DC03-163C-4BF2-8237-596A7E0D3863}" srcOrd="0" destOrd="0" presId="urn:microsoft.com/office/officeart/2009/3/layout/HorizontalOrganizationChart"/>
    <dgm:cxn modelId="{FDFF5A7C-E71A-4C45-BB50-605B877DD8D4}" type="presParOf" srcId="{B5FF0DB5-0201-4A4E-A07B-2DBE88ABB738}" destId="{783E8CA0-9F7A-49AF-999D-9D61CAECF5AE}" srcOrd="1" destOrd="0" presId="urn:microsoft.com/office/officeart/2009/3/layout/HorizontalOrganizationChart"/>
    <dgm:cxn modelId="{58621191-2016-40D7-BD8F-7EFA198AE5DE}" type="presParOf" srcId="{D66BB75C-BE0D-4CE5-9FD5-2CB0A8622891}" destId="{BA26BEA0-D0C4-44AE-B173-FCD9A172D0F0}" srcOrd="1" destOrd="0" presId="urn:microsoft.com/office/officeart/2009/3/layout/HorizontalOrganizationChart"/>
    <dgm:cxn modelId="{1E136D03-1EE8-4F3C-9348-2B710AA94C82}" type="presParOf" srcId="{BA26BEA0-D0C4-44AE-B173-FCD9A172D0F0}" destId="{9546C128-5E9C-034C-8840-CAC727AE8DB7}" srcOrd="0" destOrd="0" presId="urn:microsoft.com/office/officeart/2009/3/layout/HorizontalOrganizationChart"/>
    <dgm:cxn modelId="{BB62EE95-214B-4951-B36F-830663CC9594}" type="presParOf" srcId="{BA26BEA0-D0C4-44AE-B173-FCD9A172D0F0}" destId="{B560DC5A-FCDA-FF47-806C-E5DF4A1DF8DD}" srcOrd="1" destOrd="0" presId="urn:microsoft.com/office/officeart/2009/3/layout/HorizontalOrganizationChart"/>
    <dgm:cxn modelId="{FFFDCD37-3CA2-4A05-9C3B-63AB5F82E787}" type="presParOf" srcId="{B560DC5A-FCDA-FF47-806C-E5DF4A1DF8DD}" destId="{3F264654-86D6-0049-A168-D172D987FC26}" srcOrd="0" destOrd="0" presId="urn:microsoft.com/office/officeart/2009/3/layout/HorizontalOrganizationChart"/>
    <dgm:cxn modelId="{2910266B-FC1E-4873-A5F2-AD1B0B9D7DBE}" type="presParOf" srcId="{3F264654-86D6-0049-A168-D172D987FC26}" destId="{4DFBC1C2-B0E7-3747-BC2F-0750C4F4BA56}" srcOrd="0" destOrd="0" presId="urn:microsoft.com/office/officeart/2009/3/layout/HorizontalOrganizationChart"/>
    <dgm:cxn modelId="{49912F11-1863-4B94-82EB-7C44CF1E5A99}" type="presParOf" srcId="{3F264654-86D6-0049-A168-D172D987FC26}" destId="{97C6D282-7C79-9E49-8F8C-6F1EF5D2F24D}" srcOrd="1" destOrd="0" presId="urn:microsoft.com/office/officeart/2009/3/layout/HorizontalOrganizationChart"/>
    <dgm:cxn modelId="{AA9047C0-A083-415E-8AF6-5D9EDA9B2E64}" type="presParOf" srcId="{B560DC5A-FCDA-FF47-806C-E5DF4A1DF8DD}" destId="{BB042EEC-3929-B947-A1B8-ECD5E83496A2}" srcOrd="1" destOrd="0" presId="urn:microsoft.com/office/officeart/2009/3/layout/HorizontalOrganizationChart"/>
    <dgm:cxn modelId="{5FBF2327-0AD5-4DAA-A621-B558A2C42832}" type="presParOf" srcId="{BB042EEC-3929-B947-A1B8-ECD5E83496A2}" destId="{1B179084-CCFF-4925-8AD6-A59EB1040B84}" srcOrd="0" destOrd="0" presId="urn:microsoft.com/office/officeart/2009/3/layout/HorizontalOrganizationChart"/>
    <dgm:cxn modelId="{BA099530-9772-49EC-82C3-F9AFBCA236BD}" type="presParOf" srcId="{BB042EEC-3929-B947-A1B8-ECD5E83496A2}" destId="{8D69177C-5B49-45C3-80DA-18FCAB084934}" srcOrd="1" destOrd="0" presId="urn:microsoft.com/office/officeart/2009/3/layout/HorizontalOrganizationChart"/>
    <dgm:cxn modelId="{E7FDA4E1-8D8C-47D3-88E1-C0DCD20C81A9}" type="presParOf" srcId="{8D69177C-5B49-45C3-80DA-18FCAB084934}" destId="{37BB3109-899B-48F9-9B3C-EECB78E52CD7}" srcOrd="0" destOrd="0" presId="urn:microsoft.com/office/officeart/2009/3/layout/HorizontalOrganizationChart"/>
    <dgm:cxn modelId="{9F0F3988-1402-46FD-9345-47BCD450A72D}" type="presParOf" srcId="{37BB3109-899B-48F9-9B3C-EECB78E52CD7}" destId="{E67778E8-FAB8-47B4-BD62-41E795CA084D}" srcOrd="0" destOrd="0" presId="urn:microsoft.com/office/officeart/2009/3/layout/HorizontalOrganizationChart"/>
    <dgm:cxn modelId="{DC93812B-0764-44E2-8F06-497637FBFA44}" type="presParOf" srcId="{37BB3109-899B-48F9-9B3C-EECB78E52CD7}" destId="{E8EEB859-C7C2-44CD-BB52-823456C67F80}" srcOrd="1" destOrd="0" presId="urn:microsoft.com/office/officeart/2009/3/layout/HorizontalOrganizationChart"/>
    <dgm:cxn modelId="{52422C21-C13B-4A52-965F-BE67311DD8B3}" type="presParOf" srcId="{8D69177C-5B49-45C3-80DA-18FCAB084934}" destId="{02FDF460-BBA7-4401-828A-4F06B276BD7D}" srcOrd="1" destOrd="0" presId="urn:microsoft.com/office/officeart/2009/3/layout/HorizontalOrganizationChart"/>
    <dgm:cxn modelId="{2351F178-1271-4FF2-9BD1-E515578DF910}" type="presParOf" srcId="{02FDF460-BBA7-4401-828A-4F06B276BD7D}" destId="{A58856B3-28ED-6F43-9B03-D970EFC3C8F9}" srcOrd="0" destOrd="0" presId="urn:microsoft.com/office/officeart/2009/3/layout/HorizontalOrganizationChart"/>
    <dgm:cxn modelId="{F59DC942-65E1-456D-A686-42343E1EE1F9}" type="presParOf" srcId="{02FDF460-BBA7-4401-828A-4F06B276BD7D}" destId="{DF5DFC39-883D-594B-8E35-084869331068}" srcOrd="1" destOrd="0" presId="urn:microsoft.com/office/officeart/2009/3/layout/HorizontalOrganizationChart"/>
    <dgm:cxn modelId="{2AC0DD12-0AAE-47D3-8E66-AB211C7CAAEF}" type="presParOf" srcId="{DF5DFC39-883D-594B-8E35-084869331068}" destId="{906599CC-CD95-774C-9112-2CC12137B7F9}" srcOrd="0" destOrd="0" presId="urn:microsoft.com/office/officeart/2009/3/layout/HorizontalOrganizationChart"/>
    <dgm:cxn modelId="{7F081680-38EF-4E50-A803-7CF2C3543135}" type="presParOf" srcId="{906599CC-CD95-774C-9112-2CC12137B7F9}" destId="{AC15767B-84B8-1340-8C4A-2DB3D44AF95A}" srcOrd="0" destOrd="0" presId="urn:microsoft.com/office/officeart/2009/3/layout/HorizontalOrganizationChart"/>
    <dgm:cxn modelId="{6EE28EDE-2A47-434C-AFF1-0561C793E60B}" type="presParOf" srcId="{906599CC-CD95-774C-9112-2CC12137B7F9}" destId="{4474B264-55AB-E145-A8C6-2F71B804D7B7}" srcOrd="1" destOrd="0" presId="urn:microsoft.com/office/officeart/2009/3/layout/HorizontalOrganizationChart"/>
    <dgm:cxn modelId="{F2C21401-081F-4B17-BB7D-0DC58E03F0F0}" type="presParOf" srcId="{DF5DFC39-883D-594B-8E35-084869331068}" destId="{49FE6DBF-8DA9-3348-9783-87548F49C3A1}" srcOrd="1" destOrd="0" presId="urn:microsoft.com/office/officeart/2009/3/layout/HorizontalOrganizationChart"/>
    <dgm:cxn modelId="{447F3FFC-A62A-4456-A493-81CBCC420611}" type="presParOf" srcId="{DF5DFC39-883D-594B-8E35-084869331068}" destId="{412B1A2A-E543-F745-B21A-7420B83D71DE}" srcOrd="2" destOrd="0" presId="urn:microsoft.com/office/officeart/2009/3/layout/HorizontalOrganizationChart"/>
    <dgm:cxn modelId="{49E70B1E-55A3-4B16-A522-38CD9152931A}" type="presParOf" srcId="{8D69177C-5B49-45C3-80DA-18FCAB084934}" destId="{2A206229-B41F-4A4E-9BBE-99291BDDC715}" srcOrd="2" destOrd="0" presId="urn:microsoft.com/office/officeart/2009/3/layout/HorizontalOrganizationChart"/>
    <dgm:cxn modelId="{C21F1ABD-4385-4227-BCDC-EAF2CF32BA99}" type="presParOf" srcId="{B560DC5A-FCDA-FF47-806C-E5DF4A1DF8DD}" destId="{D781624B-DED2-4649-BBC7-4EDD50BCA02B}" srcOrd="2" destOrd="0" presId="urn:microsoft.com/office/officeart/2009/3/layout/HorizontalOrganizationChart"/>
    <dgm:cxn modelId="{5FBFEC5F-9353-4FB8-8BBC-BC83FC27F3EC}" type="presParOf" srcId="{BA26BEA0-D0C4-44AE-B173-FCD9A172D0F0}" destId="{174EB238-EF7A-D641-A2D7-8577D06FA26B}" srcOrd="2" destOrd="0" presId="urn:microsoft.com/office/officeart/2009/3/layout/HorizontalOrganizationChart"/>
    <dgm:cxn modelId="{E5B6AA7D-3F32-4659-8CCC-D409FD512CFC}" type="presParOf" srcId="{BA26BEA0-D0C4-44AE-B173-FCD9A172D0F0}" destId="{72DE6791-7DB4-3C46-A6AC-1F532BB8BDD6}" srcOrd="3" destOrd="0" presId="urn:microsoft.com/office/officeart/2009/3/layout/HorizontalOrganizationChart"/>
    <dgm:cxn modelId="{73AEF268-543E-41A0-8F16-262088E0BE7E}" type="presParOf" srcId="{72DE6791-7DB4-3C46-A6AC-1F532BB8BDD6}" destId="{3BDF1C60-5F6D-0F4C-8D3A-3E0ECFB0C021}" srcOrd="0" destOrd="0" presId="urn:microsoft.com/office/officeart/2009/3/layout/HorizontalOrganizationChart"/>
    <dgm:cxn modelId="{69BE6E9A-D3CD-4630-9EBF-3573584243B4}" type="presParOf" srcId="{3BDF1C60-5F6D-0F4C-8D3A-3E0ECFB0C021}" destId="{EA5D05C2-4149-BA4B-A56A-BE9FF8223C94}" srcOrd="0" destOrd="0" presId="urn:microsoft.com/office/officeart/2009/3/layout/HorizontalOrganizationChart"/>
    <dgm:cxn modelId="{18118421-17E7-4CD0-9B96-6320DD583389}" type="presParOf" srcId="{3BDF1C60-5F6D-0F4C-8D3A-3E0ECFB0C021}" destId="{4C542E40-24B6-E740-A341-EEED2B0EB1D2}" srcOrd="1" destOrd="0" presId="urn:microsoft.com/office/officeart/2009/3/layout/HorizontalOrganizationChart"/>
    <dgm:cxn modelId="{3EC135B8-A28D-4AE6-BCE9-12CFFBE8B945}" type="presParOf" srcId="{72DE6791-7DB4-3C46-A6AC-1F532BB8BDD6}" destId="{B4455805-C579-A543-8D53-7A4A5E5A70A2}" srcOrd="1" destOrd="0" presId="urn:microsoft.com/office/officeart/2009/3/layout/HorizontalOrganizationChart"/>
    <dgm:cxn modelId="{E37D32EF-21C0-4564-9BFE-0585DD629F06}" type="presParOf" srcId="{B4455805-C579-A543-8D53-7A4A5E5A70A2}" destId="{839DFBB0-5234-254D-9324-72F3AD2FB8EC}" srcOrd="0" destOrd="0" presId="urn:microsoft.com/office/officeart/2009/3/layout/HorizontalOrganizationChart"/>
    <dgm:cxn modelId="{41000808-A809-415D-AC25-B16FBD4CD46E}" type="presParOf" srcId="{B4455805-C579-A543-8D53-7A4A5E5A70A2}" destId="{67375170-F891-814C-92A0-A109981E48A0}" srcOrd="1" destOrd="0" presId="urn:microsoft.com/office/officeart/2009/3/layout/HorizontalOrganizationChart"/>
    <dgm:cxn modelId="{0F455D5A-4DD7-493E-A8E0-EFD8C91EE409}" type="presParOf" srcId="{67375170-F891-814C-92A0-A109981E48A0}" destId="{C23042DF-942D-E543-8E2F-D8B53130ED37}" srcOrd="0" destOrd="0" presId="urn:microsoft.com/office/officeart/2009/3/layout/HorizontalOrganizationChart"/>
    <dgm:cxn modelId="{71E5A500-BBF4-44DB-8FEF-ECBBA15FC899}" type="presParOf" srcId="{C23042DF-942D-E543-8E2F-D8B53130ED37}" destId="{7117E46F-C79B-AE4C-ABA7-390E82954848}" srcOrd="0" destOrd="0" presId="urn:microsoft.com/office/officeart/2009/3/layout/HorizontalOrganizationChart"/>
    <dgm:cxn modelId="{1AC13C42-68AF-4449-A4F5-2DA122641D71}" type="presParOf" srcId="{C23042DF-942D-E543-8E2F-D8B53130ED37}" destId="{2EE5F51D-8BF2-044F-AA28-D8269D7997C9}" srcOrd="1" destOrd="0" presId="urn:microsoft.com/office/officeart/2009/3/layout/HorizontalOrganizationChart"/>
    <dgm:cxn modelId="{42297782-8A18-497D-A1BF-2C4922580906}" type="presParOf" srcId="{67375170-F891-814C-92A0-A109981E48A0}" destId="{9655FE88-49E8-0443-BFC0-08FF1E5C9A82}" srcOrd="1" destOrd="0" presId="urn:microsoft.com/office/officeart/2009/3/layout/HorizontalOrganizationChart"/>
    <dgm:cxn modelId="{8E55A4D8-C0B9-488F-9DE0-2DCBDE13AACA}" type="presParOf" srcId="{9655FE88-49E8-0443-BFC0-08FF1E5C9A82}" destId="{B7F31287-3F58-4894-9769-DA30D1EA8291}" srcOrd="0" destOrd="0" presId="urn:microsoft.com/office/officeart/2009/3/layout/HorizontalOrganizationChart"/>
    <dgm:cxn modelId="{4708AE55-E659-492A-BE9D-4F5F473D5761}" type="presParOf" srcId="{9655FE88-49E8-0443-BFC0-08FF1E5C9A82}" destId="{9C8FB25A-00F0-4A61-AE4A-4843D0912CEB}" srcOrd="1" destOrd="0" presId="urn:microsoft.com/office/officeart/2009/3/layout/HorizontalOrganizationChart"/>
    <dgm:cxn modelId="{38C5F005-C6CC-4D2E-B873-2E09832A5776}" type="presParOf" srcId="{9C8FB25A-00F0-4A61-AE4A-4843D0912CEB}" destId="{EA22BAC3-F6BF-44F6-B55F-AE741B64676B}" srcOrd="0" destOrd="0" presId="urn:microsoft.com/office/officeart/2009/3/layout/HorizontalOrganizationChart"/>
    <dgm:cxn modelId="{EEB25F6C-1385-434F-8DE2-80083F7D70BC}" type="presParOf" srcId="{EA22BAC3-F6BF-44F6-B55F-AE741B64676B}" destId="{D9DFFCB7-F962-46B8-A56F-95FDED215C4B}" srcOrd="0" destOrd="0" presId="urn:microsoft.com/office/officeart/2009/3/layout/HorizontalOrganizationChart"/>
    <dgm:cxn modelId="{19FC5776-4FC4-4E70-9B4D-6A9048837074}" type="presParOf" srcId="{EA22BAC3-F6BF-44F6-B55F-AE741B64676B}" destId="{1E63B7C0-EFBA-401C-A031-3066FACE258D}" srcOrd="1" destOrd="0" presId="urn:microsoft.com/office/officeart/2009/3/layout/HorizontalOrganizationChart"/>
    <dgm:cxn modelId="{7203D3FE-5D8D-4441-8070-37A98BE1EFF4}" type="presParOf" srcId="{9C8FB25A-00F0-4A61-AE4A-4843D0912CEB}" destId="{40D804BC-69B0-44CC-88D3-6CF52F4F4060}" srcOrd="1" destOrd="0" presId="urn:microsoft.com/office/officeart/2009/3/layout/HorizontalOrganizationChart"/>
    <dgm:cxn modelId="{6B34293E-232C-4EEE-94CD-1D30CFB708A7}" type="presParOf" srcId="{9C8FB25A-00F0-4A61-AE4A-4843D0912CEB}" destId="{258ACE99-FDEB-4902-8B66-77AF7B8951D8}" srcOrd="2" destOrd="0" presId="urn:microsoft.com/office/officeart/2009/3/layout/HorizontalOrganizationChart"/>
    <dgm:cxn modelId="{8F6161F6-97D1-4694-8629-BA5E88A3CAFC}" type="presParOf" srcId="{67375170-F891-814C-92A0-A109981E48A0}" destId="{64B91A4A-CFC1-D841-8E49-52824F3A0D02}" srcOrd="2" destOrd="0" presId="urn:microsoft.com/office/officeart/2009/3/layout/HorizontalOrganizationChart"/>
    <dgm:cxn modelId="{5D2E2684-2675-40E0-9C08-1748A7F092B1}" type="presParOf" srcId="{72DE6791-7DB4-3C46-A6AC-1F532BB8BDD6}" destId="{B8CAEF36-512B-AB42-A260-EE99633B7D36}" srcOrd="2" destOrd="0" presId="urn:microsoft.com/office/officeart/2009/3/layout/HorizontalOrganizationChart"/>
    <dgm:cxn modelId="{F602EC8F-85C8-470C-BD7D-F31F9BE1BF29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CC6218DF-642F-4580-BDD4-DEFC0CCA78FE}" type="presOf" srcId="{163BD41B-275D-1341-8B25-40D78ECACDBE}" destId="{AA38DC03-163C-4BF2-8237-596A7E0D3863}" srcOrd="0" destOrd="0" presId="urn:microsoft.com/office/officeart/2009/3/layout/HorizontalOrganizationChart"/>
    <dgm:cxn modelId="{A373DBE8-DA97-4BB2-A14A-BDF6244EF8A4}" type="presOf" srcId="{AEE27F2C-5FF8-0044-96F3-4C62FBDCFD73}" destId="{97C6D282-7C79-9E49-8F8C-6F1EF5D2F24D}" srcOrd="1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70FF3096-A373-43A4-88D9-4B6E0B56D430}" type="presOf" srcId="{06C7951E-496F-C240-9F24-D748C2172D29}" destId="{4474B264-55AB-E145-A8C6-2F71B804D7B7}" srcOrd="1" destOrd="0" presId="urn:microsoft.com/office/officeart/2009/3/layout/HorizontalOrganizationChart"/>
    <dgm:cxn modelId="{DB693C44-690C-4F5C-A2F2-4E73515011BB}" type="presOf" srcId="{F85C8C8F-87DB-487B-BFF8-E02B36E5C396}" destId="{B7F31287-3F58-4894-9769-DA30D1EA8291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982C9850-83AC-48DC-8793-BD82049EC911}" type="presOf" srcId="{C018288C-9470-42DC-A980-8EF93A54BBA1}" destId="{E8EEB859-C7C2-44CD-BB52-823456C67F80}" srcOrd="1" destOrd="0" presId="urn:microsoft.com/office/officeart/2009/3/layout/HorizontalOrganizationChart"/>
    <dgm:cxn modelId="{C7BF3345-C0FB-461D-AFC7-75B0C58E90D5}" type="presOf" srcId="{06C7951E-496F-C240-9F24-D748C2172D29}" destId="{AC15767B-84B8-1340-8C4A-2DB3D44AF95A}" srcOrd="0" destOrd="0" presId="urn:microsoft.com/office/officeart/2009/3/layout/HorizontalOrganizationChart"/>
    <dgm:cxn modelId="{35187C81-A564-445B-BFCE-316C3357CED5}" type="presOf" srcId="{C018288C-9470-42DC-A980-8EF93A54BBA1}" destId="{E67778E8-FAB8-47B4-BD62-41E795CA084D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F8A28615-DD2E-48CD-905E-57146938B02E}" type="presOf" srcId="{4E4064FB-31E0-564B-A77C-FF641D2B846E}" destId="{7117E46F-C79B-AE4C-ABA7-390E82954848}" srcOrd="0" destOrd="0" presId="urn:microsoft.com/office/officeart/2009/3/layout/HorizontalOrganizationChart"/>
    <dgm:cxn modelId="{A236025F-79E8-4B78-B67F-1B350522750E}" type="presOf" srcId="{E83E7177-10D4-1544-B47F-B787A4C101D5}" destId="{A58856B3-28ED-6F43-9B03-D970EFC3C8F9}" srcOrd="0" destOrd="0" presId="urn:microsoft.com/office/officeart/2009/3/layout/HorizontalOrganizationChart"/>
    <dgm:cxn modelId="{3610CAF3-EA0C-4258-910B-2698ED807771}" type="presOf" srcId="{4E4064FB-31E0-564B-A77C-FF641D2B846E}" destId="{2EE5F51D-8BF2-044F-AA28-D8269D7997C9}" srcOrd="1" destOrd="0" presId="urn:microsoft.com/office/officeart/2009/3/layout/HorizontalOrganizationChart"/>
    <dgm:cxn modelId="{4783293F-9417-4300-951A-8F09A90A415D}" type="presOf" srcId="{EF341D89-9482-054E-9017-737EBDE310B5}" destId="{174EB238-EF7A-D641-A2D7-8577D06FA26B}" srcOrd="0" destOrd="0" presId="urn:microsoft.com/office/officeart/2009/3/layout/HorizontalOrganizationChart"/>
    <dgm:cxn modelId="{C6EF1339-8D81-4CB6-9C95-C40327B37E69}" type="presOf" srcId="{F5DA438C-D644-9E48-991B-320B0626648A}" destId="{9546C128-5E9C-034C-8840-CAC727AE8DB7}" srcOrd="0" destOrd="0" presId="urn:microsoft.com/office/officeart/2009/3/layout/HorizontalOrganizationChart"/>
    <dgm:cxn modelId="{1CF6D34B-ECD7-47ED-98FE-4A35BA8058BC}" type="presOf" srcId="{9F41DF98-7EA0-47AC-9747-24A5DA9C78E0}" destId="{D9DFFCB7-F962-46B8-A56F-95FDED215C4B}" srcOrd="0" destOrd="0" presId="urn:microsoft.com/office/officeart/2009/3/layout/HorizontalOrganizationChart"/>
    <dgm:cxn modelId="{7F13F2EA-D52B-4365-BC12-B7F5616F99B1}" type="presOf" srcId="{576B8785-346A-6443-BD16-0F331A2E92F7}" destId="{923F0107-6120-C041-BC87-01E4A852119A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39C0C186-D4F8-4876-AAA7-18C0E2A83B6A}" type="presOf" srcId="{419A0710-FC1A-9F40-96A4-6B3539348221}" destId="{839DFBB0-5234-254D-9324-72F3AD2FB8EC}" srcOrd="0" destOrd="0" presId="urn:microsoft.com/office/officeart/2009/3/layout/HorizontalOrganizationChart"/>
    <dgm:cxn modelId="{B0034BA3-FFCE-43B3-B25D-126008CD3598}" type="presOf" srcId="{C5AD3D46-057B-495E-B925-83C85433BA57}" destId="{1B179084-CCFF-4925-8AD6-A59EB1040B84}" srcOrd="0" destOrd="0" presId="urn:microsoft.com/office/officeart/2009/3/layout/HorizontalOrganizationChart"/>
    <dgm:cxn modelId="{F8F03B0A-C782-40F2-98A4-E2F521904644}" type="presOf" srcId="{912B25F9-DEC6-1B48-A39F-AB8C4478D0FE}" destId="{4C542E40-24B6-E740-A341-EEED2B0EB1D2}" srcOrd="1" destOrd="0" presId="urn:microsoft.com/office/officeart/2009/3/layout/HorizontalOrganizationChart"/>
    <dgm:cxn modelId="{B38844A1-6187-4445-9AAF-ADAE6266D1DB}" type="presOf" srcId="{912B25F9-DEC6-1B48-A39F-AB8C4478D0FE}" destId="{EA5D05C2-4149-BA4B-A56A-BE9FF8223C94}" srcOrd="0" destOrd="0" presId="urn:microsoft.com/office/officeart/2009/3/layout/HorizontalOrganizationChart"/>
    <dgm:cxn modelId="{88328170-BE41-4F41-A0FD-509C2F9879C4}" type="presOf" srcId="{9F41DF98-7EA0-47AC-9747-24A5DA9C78E0}" destId="{1E63B7C0-EFBA-401C-A031-3066FACE258D}" srcOrd="1" destOrd="0" presId="urn:microsoft.com/office/officeart/2009/3/layout/HorizontalOrganizationChart"/>
    <dgm:cxn modelId="{5075D4D2-9431-4E1D-9AE9-B657EA534950}" type="presOf" srcId="{163BD41B-275D-1341-8B25-40D78ECACDBE}" destId="{783E8CA0-9F7A-49AF-999D-9D61CAECF5AE}" srcOrd="1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15560CC3-FEFD-4B07-9DA8-CFAF56CF8667}" type="presOf" srcId="{AEE27F2C-5FF8-0044-96F3-4C62FBDCFD73}" destId="{4DFBC1C2-B0E7-3747-BC2F-0750C4F4BA56}" srcOrd="0" destOrd="0" presId="urn:microsoft.com/office/officeart/2009/3/layout/HorizontalOrganizationChart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6E85F497-FFB4-444F-8EEA-89EACB0A520E}" type="presParOf" srcId="{923F0107-6120-C041-BC87-01E4A852119A}" destId="{D66BB75C-BE0D-4CE5-9FD5-2CB0A8622891}" srcOrd="0" destOrd="0" presId="urn:microsoft.com/office/officeart/2009/3/layout/HorizontalOrganizationChart"/>
    <dgm:cxn modelId="{93618737-57FF-40E0-8185-35204BD6C280}" type="presParOf" srcId="{D66BB75C-BE0D-4CE5-9FD5-2CB0A8622891}" destId="{B5FF0DB5-0201-4A4E-A07B-2DBE88ABB738}" srcOrd="0" destOrd="0" presId="urn:microsoft.com/office/officeart/2009/3/layout/HorizontalOrganizationChart"/>
    <dgm:cxn modelId="{5B079826-559B-45E3-9898-43C5904278D6}" type="presParOf" srcId="{B5FF0DB5-0201-4A4E-A07B-2DBE88ABB738}" destId="{AA38DC03-163C-4BF2-8237-596A7E0D3863}" srcOrd="0" destOrd="0" presId="urn:microsoft.com/office/officeart/2009/3/layout/HorizontalOrganizationChart"/>
    <dgm:cxn modelId="{B4811E14-994D-42B0-A333-F8980E7C3956}" type="presParOf" srcId="{B5FF0DB5-0201-4A4E-A07B-2DBE88ABB738}" destId="{783E8CA0-9F7A-49AF-999D-9D61CAECF5AE}" srcOrd="1" destOrd="0" presId="urn:microsoft.com/office/officeart/2009/3/layout/HorizontalOrganizationChart"/>
    <dgm:cxn modelId="{65731C64-F98D-4F47-BFF5-2E664EF532C8}" type="presParOf" srcId="{D66BB75C-BE0D-4CE5-9FD5-2CB0A8622891}" destId="{BA26BEA0-D0C4-44AE-B173-FCD9A172D0F0}" srcOrd="1" destOrd="0" presId="urn:microsoft.com/office/officeart/2009/3/layout/HorizontalOrganizationChart"/>
    <dgm:cxn modelId="{7BBD94A3-867B-4F29-BF51-083B93C8F52E}" type="presParOf" srcId="{BA26BEA0-D0C4-44AE-B173-FCD9A172D0F0}" destId="{9546C128-5E9C-034C-8840-CAC727AE8DB7}" srcOrd="0" destOrd="0" presId="urn:microsoft.com/office/officeart/2009/3/layout/HorizontalOrganizationChart"/>
    <dgm:cxn modelId="{955AA597-B9FF-4DDA-93B5-4B3E534EE729}" type="presParOf" srcId="{BA26BEA0-D0C4-44AE-B173-FCD9A172D0F0}" destId="{B560DC5A-FCDA-FF47-806C-E5DF4A1DF8DD}" srcOrd="1" destOrd="0" presId="urn:microsoft.com/office/officeart/2009/3/layout/HorizontalOrganizationChart"/>
    <dgm:cxn modelId="{5BA55408-9410-4D03-B9D6-AE251D942EB4}" type="presParOf" srcId="{B560DC5A-FCDA-FF47-806C-E5DF4A1DF8DD}" destId="{3F264654-86D6-0049-A168-D172D987FC26}" srcOrd="0" destOrd="0" presId="urn:microsoft.com/office/officeart/2009/3/layout/HorizontalOrganizationChart"/>
    <dgm:cxn modelId="{5D3B1CAE-4A6F-42AB-9DE3-B5E38149F2B0}" type="presParOf" srcId="{3F264654-86D6-0049-A168-D172D987FC26}" destId="{4DFBC1C2-B0E7-3747-BC2F-0750C4F4BA56}" srcOrd="0" destOrd="0" presId="urn:microsoft.com/office/officeart/2009/3/layout/HorizontalOrganizationChart"/>
    <dgm:cxn modelId="{D86A3970-C326-42E0-A1E3-CACE8FF4C6BE}" type="presParOf" srcId="{3F264654-86D6-0049-A168-D172D987FC26}" destId="{97C6D282-7C79-9E49-8F8C-6F1EF5D2F24D}" srcOrd="1" destOrd="0" presId="urn:microsoft.com/office/officeart/2009/3/layout/HorizontalOrganizationChart"/>
    <dgm:cxn modelId="{03137035-C1BC-4B0A-A787-494F024F79D8}" type="presParOf" srcId="{B560DC5A-FCDA-FF47-806C-E5DF4A1DF8DD}" destId="{BB042EEC-3929-B947-A1B8-ECD5E83496A2}" srcOrd="1" destOrd="0" presId="urn:microsoft.com/office/officeart/2009/3/layout/HorizontalOrganizationChart"/>
    <dgm:cxn modelId="{3C56803A-D20C-44B4-935C-6FD253D6A723}" type="presParOf" srcId="{BB042EEC-3929-B947-A1B8-ECD5E83496A2}" destId="{1B179084-CCFF-4925-8AD6-A59EB1040B84}" srcOrd="0" destOrd="0" presId="urn:microsoft.com/office/officeart/2009/3/layout/HorizontalOrganizationChart"/>
    <dgm:cxn modelId="{9BBF461C-0FD8-4860-8C3D-D88D7AEADEB2}" type="presParOf" srcId="{BB042EEC-3929-B947-A1B8-ECD5E83496A2}" destId="{8D69177C-5B49-45C3-80DA-18FCAB084934}" srcOrd="1" destOrd="0" presId="urn:microsoft.com/office/officeart/2009/3/layout/HorizontalOrganizationChart"/>
    <dgm:cxn modelId="{6BE6181B-1F6A-4787-B608-B28ADE93654D}" type="presParOf" srcId="{8D69177C-5B49-45C3-80DA-18FCAB084934}" destId="{37BB3109-899B-48F9-9B3C-EECB78E52CD7}" srcOrd="0" destOrd="0" presId="urn:microsoft.com/office/officeart/2009/3/layout/HorizontalOrganizationChart"/>
    <dgm:cxn modelId="{7C8208EF-591D-4A6F-A0E9-923D6DA0AC3C}" type="presParOf" srcId="{37BB3109-899B-48F9-9B3C-EECB78E52CD7}" destId="{E67778E8-FAB8-47B4-BD62-41E795CA084D}" srcOrd="0" destOrd="0" presId="urn:microsoft.com/office/officeart/2009/3/layout/HorizontalOrganizationChart"/>
    <dgm:cxn modelId="{5A7964F6-B1DD-4352-BAD7-8B7214ED765D}" type="presParOf" srcId="{37BB3109-899B-48F9-9B3C-EECB78E52CD7}" destId="{E8EEB859-C7C2-44CD-BB52-823456C67F80}" srcOrd="1" destOrd="0" presId="urn:microsoft.com/office/officeart/2009/3/layout/HorizontalOrganizationChart"/>
    <dgm:cxn modelId="{174E352E-4768-40F3-8ED5-CC8B5CD4E5EC}" type="presParOf" srcId="{8D69177C-5B49-45C3-80DA-18FCAB084934}" destId="{02FDF460-BBA7-4401-828A-4F06B276BD7D}" srcOrd="1" destOrd="0" presId="urn:microsoft.com/office/officeart/2009/3/layout/HorizontalOrganizationChart"/>
    <dgm:cxn modelId="{E02AC568-95E2-401B-B8C0-167707B65A1B}" type="presParOf" srcId="{02FDF460-BBA7-4401-828A-4F06B276BD7D}" destId="{A58856B3-28ED-6F43-9B03-D970EFC3C8F9}" srcOrd="0" destOrd="0" presId="urn:microsoft.com/office/officeart/2009/3/layout/HorizontalOrganizationChart"/>
    <dgm:cxn modelId="{5B816B44-B583-49C2-A48D-23DFB203F023}" type="presParOf" srcId="{02FDF460-BBA7-4401-828A-4F06B276BD7D}" destId="{DF5DFC39-883D-594B-8E35-084869331068}" srcOrd="1" destOrd="0" presId="urn:microsoft.com/office/officeart/2009/3/layout/HorizontalOrganizationChart"/>
    <dgm:cxn modelId="{3E9C014B-7D9E-493D-A86D-A28B1899C674}" type="presParOf" srcId="{DF5DFC39-883D-594B-8E35-084869331068}" destId="{906599CC-CD95-774C-9112-2CC12137B7F9}" srcOrd="0" destOrd="0" presId="urn:microsoft.com/office/officeart/2009/3/layout/HorizontalOrganizationChart"/>
    <dgm:cxn modelId="{136E22C0-ED17-4CE9-89FA-A04DF0A07E8A}" type="presParOf" srcId="{906599CC-CD95-774C-9112-2CC12137B7F9}" destId="{AC15767B-84B8-1340-8C4A-2DB3D44AF95A}" srcOrd="0" destOrd="0" presId="urn:microsoft.com/office/officeart/2009/3/layout/HorizontalOrganizationChart"/>
    <dgm:cxn modelId="{E9B697FB-AE5B-46BF-8832-F939DE94882A}" type="presParOf" srcId="{906599CC-CD95-774C-9112-2CC12137B7F9}" destId="{4474B264-55AB-E145-A8C6-2F71B804D7B7}" srcOrd="1" destOrd="0" presId="urn:microsoft.com/office/officeart/2009/3/layout/HorizontalOrganizationChart"/>
    <dgm:cxn modelId="{C46B3FF8-A6BC-4C7A-8BA4-53972B662E05}" type="presParOf" srcId="{DF5DFC39-883D-594B-8E35-084869331068}" destId="{49FE6DBF-8DA9-3348-9783-87548F49C3A1}" srcOrd="1" destOrd="0" presId="urn:microsoft.com/office/officeart/2009/3/layout/HorizontalOrganizationChart"/>
    <dgm:cxn modelId="{4C2356FD-13D5-472C-A3C7-BFD44181FBCE}" type="presParOf" srcId="{DF5DFC39-883D-594B-8E35-084869331068}" destId="{412B1A2A-E543-F745-B21A-7420B83D71DE}" srcOrd="2" destOrd="0" presId="urn:microsoft.com/office/officeart/2009/3/layout/HorizontalOrganizationChart"/>
    <dgm:cxn modelId="{A7504DB2-ECEE-4974-9F33-A72069AE5C2E}" type="presParOf" srcId="{8D69177C-5B49-45C3-80DA-18FCAB084934}" destId="{2A206229-B41F-4A4E-9BBE-99291BDDC715}" srcOrd="2" destOrd="0" presId="urn:microsoft.com/office/officeart/2009/3/layout/HorizontalOrganizationChart"/>
    <dgm:cxn modelId="{A1ADE1D1-593A-40C0-8E54-EEE1D41420AF}" type="presParOf" srcId="{B560DC5A-FCDA-FF47-806C-E5DF4A1DF8DD}" destId="{D781624B-DED2-4649-BBC7-4EDD50BCA02B}" srcOrd="2" destOrd="0" presId="urn:microsoft.com/office/officeart/2009/3/layout/HorizontalOrganizationChart"/>
    <dgm:cxn modelId="{C605B33E-4A0C-44CF-BDA2-7152F7A9FDB6}" type="presParOf" srcId="{BA26BEA0-D0C4-44AE-B173-FCD9A172D0F0}" destId="{174EB238-EF7A-D641-A2D7-8577D06FA26B}" srcOrd="2" destOrd="0" presId="urn:microsoft.com/office/officeart/2009/3/layout/HorizontalOrganizationChart"/>
    <dgm:cxn modelId="{5C0AEB3A-5430-43D7-BB6E-595CB441D38D}" type="presParOf" srcId="{BA26BEA0-D0C4-44AE-B173-FCD9A172D0F0}" destId="{72DE6791-7DB4-3C46-A6AC-1F532BB8BDD6}" srcOrd="3" destOrd="0" presId="urn:microsoft.com/office/officeart/2009/3/layout/HorizontalOrganizationChart"/>
    <dgm:cxn modelId="{D4B1B185-0816-4173-B0AA-84915CF8917E}" type="presParOf" srcId="{72DE6791-7DB4-3C46-A6AC-1F532BB8BDD6}" destId="{3BDF1C60-5F6D-0F4C-8D3A-3E0ECFB0C021}" srcOrd="0" destOrd="0" presId="urn:microsoft.com/office/officeart/2009/3/layout/HorizontalOrganizationChart"/>
    <dgm:cxn modelId="{FD26A204-55AF-4A79-AC59-F93264FD0063}" type="presParOf" srcId="{3BDF1C60-5F6D-0F4C-8D3A-3E0ECFB0C021}" destId="{EA5D05C2-4149-BA4B-A56A-BE9FF8223C94}" srcOrd="0" destOrd="0" presId="urn:microsoft.com/office/officeart/2009/3/layout/HorizontalOrganizationChart"/>
    <dgm:cxn modelId="{82A2A22C-A5C8-48EA-8A51-485EDB88B004}" type="presParOf" srcId="{3BDF1C60-5F6D-0F4C-8D3A-3E0ECFB0C021}" destId="{4C542E40-24B6-E740-A341-EEED2B0EB1D2}" srcOrd="1" destOrd="0" presId="urn:microsoft.com/office/officeart/2009/3/layout/HorizontalOrganizationChart"/>
    <dgm:cxn modelId="{85B73AC4-50EA-4B92-8528-37C4FCEB5D6A}" type="presParOf" srcId="{72DE6791-7DB4-3C46-A6AC-1F532BB8BDD6}" destId="{B4455805-C579-A543-8D53-7A4A5E5A70A2}" srcOrd="1" destOrd="0" presId="urn:microsoft.com/office/officeart/2009/3/layout/HorizontalOrganizationChart"/>
    <dgm:cxn modelId="{E27A3D8B-36C4-4F32-AAAE-271497D2DEBD}" type="presParOf" srcId="{B4455805-C579-A543-8D53-7A4A5E5A70A2}" destId="{839DFBB0-5234-254D-9324-72F3AD2FB8EC}" srcOrd="0" destOrd="0" presId="urn:microsoft.com/office/officeart/2009/3/layout/HorizontalOrganizationChart"/>
    <dgm:cxn modelId="{74F9B705-880D-47FA-A008-761C3B138135}" type="presParOf" srcId="{B4455805-C579-A543-8D53-7A4A5E5A70A2}" destId="{67375170-F891-814C-92A0-A109981E48A0}" srcOrd="1" destOrd="0" presId="urn:microsoft.com/office/officeart/2009/3/layout/HorizontalOrganizationChart"/>
    <dgm:cxn modelId="{6B43417B-A3F4-4698-B437-FD2719EB8F4C}" type="presParOf" srcId="{67375170-F891-814C-92A0-A109981E48A0}" destId="{C23042DF-942D-E543-8E2F-D8B53130ED37}" srcOrd="0" destOrd="0" presId="urn:microsoft.com/office/officeart/2009/3/layout/HorizontalOrganizationChart"/>
    <dgm:cxn modelId="{BFC814C5-2866-4D99-A644-BC933F72769F}" type="presParOf" srcId="{C23042DF-942D-E543-8E2F-D8B53130ED37}" destId="{7117E46F-C79B-AE4C-ABA7-390E82954848}" srcOrd="0" destOrd="0" presId="urn:microsoft.com/office/officeart/2009/3/layout/HorizontalOrganizationChart"/>
    <dgm:cxn modelId="{49A104C4-8BAF-41C2-ABC2-FFC8EFAC7477}" type="presParOf" srcId="{C23042DF-942D-E543-8E2F-D8B53130ED37}" destId="{2EE5F51D-8BF2-044F-AA28-D8269D7997C9}" srcOrd="1" destOrd="0" presId="urn:microsoft.com/office/officeart/2009/3/layout/HorizontalOrganizationChart"/>
    <dgm:cxn modelId="{0B9F49E9-7929-4CBB-A50D-BD6C23E3189F}" type="presParOf" srcId="{67375170-F891-814C-92A0-A109981E48A0}" destId="{9655FE88-49E8-0443-BFC0-08FF1E5C9A82}" srcOrd="1" destOrd="0" presId="urn:microsoft.com/office/officeart/2009/3/layout/HorizontalOrganizationChart"/>
    <dgm:cxn modelId="{42AE7384-95E3-454A-9536-037D340CA4A9}" type="presParOf" srcId="{9655FE88-49E8-0443-BFC0-08FF1E5C9A82}" destId="{B7F31287-3F58-4894-9769-DA30D1EA8291}" srcOrd="0" destOrd="0" presId="urn:microsoft.com/office/officeart/2009/3/layout/HorizontalOrganizationChart"/>
    <dgm:cxn modelId="{3B871B04-BE94-4259-B60C-179669714170}" type="presParOf" srcId="{9655FE88-49E8-0443-BFC0-08FF1E5C9A82}" destId="{9C8FB25A-00F0-4A61-AE4A-4843D0912CEB}" srcOrd="1" destOrd="0" presId="urn:microsoft.com/office/officeart/2009/3/layout/HorizontalOrganizationChart"/>
    <dgm:cxn modelId="{11FC870F-1C8B-495F-B8A1-315171E18C75}" type="presParOf" srcId="{9C8FB25A-00F0-4A61-AE4A-4843D0912CEB}" destId="{EA22BAC3-F6BF-44F6-B55F-AE741B64676B}" srcOrd="0" destOrd="0" presId="urn:microsoft.com/office/officeart/2009/3/layout/HorizontalOrganizationChart"/>
    <dgm:cxn modelId="{ACAF797D-8E63-43FF-9B63-EFA079D1663C}" type="presParOf" srcId="{EA22BAC3-F6BF-44F6-B55F-AE741B64676B}" destId="{D9DFFCB7-F962-46B8-A56F-95FDED215C4B}" srcOrd="0" destOrd="0" presId="urn:microsoft.com/office/officeart/2009/3/layout/HorizontalOrganizationChart"/>
    <dgm:cxn modelId="{6CC41503-CD0F-476E-92AC-4C273C561228}" type="presParOf" srcId="{EA22BAC3-F6BF-44F6-B55F-AE741B64676B}" destId="{1E63B7C0-EFBA-401C-A031-3066FACE258D}" srcOrd="1" destOrd="0" presId="urn:microsoft.com/office/officeart/2009/3/layout/HorizontalOrganizationChart"/>
    <dgm:cxn modelId="{075AB362-934E-499B-9B44-CFAA3CA468BB}" type="presParOf" srcId="{9C8FB25A-00F0-4A61-AE4A-4843D0912CEB}" destId="{40D804BC-69B0-44CC-88D3-6CF52F4F4060}" srcOrd="1" destOrd="0" presId="urn:microsoft.com/office/officeart/2009/3/layout/HorizontalOrganizationChart"/>
    <dgm:cxn modelId="{643DBC21-B054-4F8A-AD0F-EB205B0B8A25}" type="presParOf" srcId="{9C8FB25A-00F0-4A61-AE4A-4843D0912CEB}" destId="{258ACE99-FDEB-4902-8B66-77AF7B8951D8}" srcOrd="2" destOrd="0" presId="urn:microsoft.com/office/officeart/2009/3/layout/HorizontalOrganizationChart"/>
    <dgm:cxn modelId="{E12257E2-8A9B-4E20-9ABA-988AEA470BD5}" type="presParOf" srcId="{67375170-F891-814C-92A0-A109981E48A0}" destId="{64B91A4A-CFC1-D841-8E49-52824F3A0D02}" srcOrd="2" destOrd="0" presId="urn:microsoft.com/office/officeart/2009/3/layout/HorizontalOrganizationChart"/>
    <dgm:cxn modelId="{794D5ED3-7858-468A-9FE1-50D108216936}" type="presParOf" srcId="{72DE6791-7DB4-3C46-A6AC-1F532BB8BDD6}" destId="{B8CAEF36-512B-AB42-A260-EE99633B7D36}" srcOrd="2" destOrd="0" presId="urn:microsoft.com/office/officeart/2009/3/layout/HorizontalOrganizationChart"/>
    <dgm:cxn modelId="{3B054BA2-80EC-4D3A-AF00-CE45AB644F1A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</a:p>
        <a:p>
          <a:r>
            <a:rPr lang="en-GB" i="1" dirty="0" smtClean="0"/>
            <a:t>(Azithromycin)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4A3C5C41-ACC5-4FAA-8840-43F54AB92251}" type="presOf" srcId="{06C7951E-496F-C240-9F24-D748C2172D29}" destId="{AC15767B-84B8-1340-8C4A-2DB3D44AF95A}" srcOrd="0" destOrd="0" presId="urn:microsoft.com/office/officeart/2009/3/layout/HorizontalOrganizationChart"/>
    <dgm:cxn modelId="{59F745C8-7640-4DAE-9DC2-1D515C801DBF}" type="presOf" srcId="{06C7951E-496F-C240-9F24-D748C2172D29}" destId="{4474B264-55AB-E145-A8C6-2F71B804D7B7}" srcOrd="1" destOrd="0" presId="urn:microsoft.com/office/officeart/2009/3/layout/HorizontalOrganizationChart"/>
    <dgm:cxn modelId="{973F81EC-A5EF-4055-8CFE-3052B585B1DD}" type="presOf" srcId="{4E4064FB-31E0-564B-A77C-FF641D2B846E}" destId="{7117E46F-C79B-AE4C-ABA7-390E82954848}" srcOrd="0" destOrd="0" presId="urn:microsoft.com/office/officeart/2009/3/layout/HorizontalOrganizationChart"/>
    <dgm:cxn modelId="{E2CAB6BA-BED9-4061-9502-0CC253FF823B}" type="presOf" srcId="{419A0710-FC1A-9F40-96A4-6B3539348221}" destId="{839DFBB0-5234-254D-9324-72F3AD2FB8EC}" srcOrd="0" destOrd="0" presId="urn:microsoft.com/office/officeart/2009/3/layout/HorizontalOrganizationChart"/>
    <dgm:cxn modelId="{269BE443-3E87-4C2D-90FF-98B7A9BBEF4D}" type="presOf" srcId="{C5AD3D46-057B-495E-B925-83C85433BA57}" destId="{1B179084-CCFF-4925-8AD6-A59EB1040B84}" srcOrd="0" destOrd="0" presId="urn:microsoft.com/office/officeart/2009/3/layout/HorizontalOrganizationChart"/>
    <dgm:cxn modelId="{BAFA8A32-0DBA-4126-954D-59156A8C5433}" type="presOf" srcId="{AEE27F2C-5FF8-0044-96F3-4C62FBDCFD73}" destId="{97C6D282-7C79-9E49-8F8C-6F1EF5D2F24D}" srcOrd="1" destOrd="0" presId="urn:microsoft.com/office/officeart/2009/3/layout/HorizontalOrganizationChart"/>
    <dgm:cxn modelId="{9DF5B23C-37BC-4D7A-9E4B-D6330C98830F}" type="presOf" srcId="{576B8785-346A-6443-BD16-0F331A2E92F7}" destId="{923F0107-6120-C041-BC87-01E4A852119A}" srcOrd="0" destOrd="0" presId="urn:microsoft.com/office/officeart/2009/3/layout/HorizontalOrganizationChart"/>
    <dgm:cxn modelId="{DD714301-6FE2-4E33-ACA5-4DE7A7F98F1B}" type="presOf" srcId="{4E4064FB-31E0-564B-A77C-FF641D2B846E}" destId="{2EE5F51D-8BF2-044F-AA28-D8269D7997C9}" srcOrd="1" destOrd="0" presId="urn:microsoft.com/office/officeart/2009/3/layout/HorizontalOrganizationChart"/>
    <dgm:cxn modelId="{D115C32C-DA8E-467B-AD10-B054D0D8CE9C}" type="presOf" srcId="{F85C8C8F-87DB-487B-BFF8-E02B36E5C396}" destId="{B7F31287-3F58-4894-9769-DA30D1EA8291}" srcOrd="0" destOrd="0" presId="urn:microsoft.com/office/officeart/2009/3/layout/HorizontalOrganizationChart"/>
    <dgm:cxn modelId="{1EDDDBAA-197B-4565-BDCA-ABD3F0F4FA01}" type="presOf" srcId="{F5DA438C-D644-9E48-991B-320B0626648A}" destId="{9546C128-5E9C-034C-8840-CAC727AE8DB7}" srcOrd="0" destOrd="0" presId="urn:microsoft.com/office/officeart/2009/3/layout/HorizontalOrganizationChart"/>
    <dgm:cxn modelId="{B1AAF905-D7EE-4DE6-AE7F-C5669B0AA0E0}" type="presOf" srcId="{EF341D89-9482-054E-9017-737EBDE310B5}" destId="{174EB238-EF7A-D641-A2D7-8577D06FA26B}" srcOrd="0" destOrd="0" presId="urn:microsoft.com/office/officeart/2009/3/layout/HorizontalOrganizationChart"/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E1BA02E3-33B0-45A5-B43D-9F9B42E05055}" type="presOf" srcId="{163BD41B-275D-1341-8B25-40D78ECACDBE}" destId="{AA38DC03-163C-4BF2-8237-596A7E0D3863}" srcOrd="0" destOrd="0" presId="urn:microsoft.com/office/officeart/2009/3/layout/HorizontalOrganizationChart"/>
    <dgm:cxn modelId="{3611AE29-5F33-4B9F-85C9-E4E3CA7C4E7E}" type="presOf" srcId="{912B25F9-DEC6-1B48-A39F-AB8C4478D0FE}" destId="{EA5D05C2-4149-BA4B-A56A-BE9FF8223C94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DBF1CC08-A406-4F91-96D2-9489AE6A47C1}" type="presOf" srcId="{9F41DF98-7EA0-47AC-9747-24A5DA9C78E0}" destId="{D9DFFCB7-F962-46B8-A56F-95FDED215C4B}" srcOrd="0" destOrd="0" presId="urn:microsoft.com/office/officeart/2009/3/layout/HorizontalOrganizationChart"/>
    <dgm:cxn modelId="{E3F5C812-81C9-4BB1-A65E-DFAC9517A777}" type="presOf" srcId="{912B25F9-DEC6-1B48-A39F-AB8C4478D0FE}" destId="{4C542E40-24B6-E740-A341-EEED2B0EB1D2}" srcOrd="1" destOrd="0" presId="urn:microsoft.com/office/officeart/2009/3/layout/HorizontalOrganizationChart"/>
    <dgm:cxn modelId="{89A6BC60-3182-4A92-B0AC-4BDB07CFA3F0}" type="presOf" srcId="{AEE27F2C-5FF8-0044-96F3-4C62FBDCFD73}" destId="{4DFBC1C2-B0E7-3747-BC2F-0750C4F4BA56}" srcOrd="0" destOrd="0" presId="urn:microsoft.com/office/officeart/2009/3/layout/HorizontalOrganizationChart"/>
    <dgm:cxn modelId="{57A5C856-8FFE-410C-A114-5A17FE6AF227}" type="presOf" srcId="{E83E7177-10D4-1544-B47F-B787A4C101D5}" destId="{A58856B3-28ED-6F43-9B03-D970EFC3C8F9}" srcOrd="0" destOrd="0" presId="urn:microsoft.com/office/officeart/2009/3/layout/HorizontalOrganizationChart"/>
    <dgm:cxn modelId="{80B7B7AF-2AA6-42C3-B57B-1249B46F3308}" type="presOf" srcId="{9F41DF98-7EA0-47AC-9747-24A5DA9C78E0}" destId="{1E63B7C0-EFBA-401C-A031-3066FACE258D}" srcOrd="1" destOrd="0" presId="urn:microsoft.com/office/officeart/2009/3/layout/HorizontalOrganizationChart"/>
    <dgm:cxn modelId="{64CB24AF-AFF6-4376-A399-88EF0D8907DA}" type="presOf" srcId="{163BD41B-275D-1341-8B25-40D78ECACDBE}" destId="{783E8CA0-9F7A-49AF-999D-9D61CAECF5AE}" srcOrd="1" destOrd="0" presId="urn:microsoft.com/office/officeart/2009/3/layout/HorizontalOrganizationChart"/>
    <dgm:cxn modelId="{216E4B9B-A2A4-40CD-A65D-B8BCB9EB5C69}" type="presOf" srcId="{C018288C-9470-42DC-A980-8EF93A54BBA1}" destId="{E8EEB859-C7C2-44CD-BB52-823456C67F80}" srcOrd="1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3F76B7DE-DAAD-4273-8BDA-4375A55C0118}" type="presOf" srcId="{C018288C-9470-42DC-A980-8EF93A54BBA1}" destId="{E67778E8-FAB8-47B4-BD62-41E795CA084D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BB0A2C99-D4B9-41E6-B3F0-0AF8A141D0CF}" type="presParOf" srcId="{923F0107-6120-C041-BC87-01E4A852119A}" destId="{D66BB75C-BE0D-4CE5-9FD5-2CB0A8622891}" srcOrd="0" destOrd="0" presId="urn:microsoft.com/office/officeart/2009/3/layout/HorizontalOrganizationChart"/>
    <dgm:cxn modelId="{3347C596-7249-4F76-A994-5F87BE4155E8}" type="presParOf" srcId="{D66BB75C-BE0D-4CE5-9FD5-2CB0A8622891}" destId="{B5FF0DB5-0201-4A4E-A07B-2DBE88ABB738}" srcOrd="0" destOrd="0" presId="urn:microsoft.com/office/officeart/2009/3/layout/HorizontalOrganizationChart"/>
    <dgm:cxn modelId="{D4EB955B-A3ED-4D66-BD0A-699791A26BD1}" type="presParOf" srcId="{B5FF0DB5-0201-4A4E-A07B-2DBE88ABB738}" destId="{AA38DC03-163C-4BF2-8237-596A7E0D3863}" srcOrd="0" destOrd="0" presId="urn:microsoft.com/office/officeart/2009/3/layout/HorizontalOrganizationChart"/>
    <dgm:cxn modelId="{CE584772-7DBC-4359-9167-DE861932B28D}" type="presParOf" srcId="{B5FF0DB5-0201-4A4E-A07B-2DBE88ABB738}" destId="{783E8CA0-9F7A-49AF-999D-9D61CAECF5AE}" srcOrd="1" destOrd="0" presId="urn:microsoft.com/office/officeart/2009/3/layout/HorizontalOrganizationChart"/>
    <dgm:cxn modelId="{523A0FF2-E03C-4040-81AC-6EA6B23865A6}" type="presParOf" srcId="{D66BB75C-BE0D-4CE5-9FD5-2CB0A8622891}" destId="{BA26BEA0-D0C4-44AE-B173-FCD9A172D0F0}" srcOrd="1" destOrd="0" presId="urn:microsoft.com/office/officeart/2009/3/layout/HorizontalOrganizationChart"/>
    <dgm:cxn modelId="{69A0446F-5988-4C62-B522-35E484BD9746}" type="presParOf" srcId="{BA26BEA0-D0C4-44AE-B173-FCD9A172D0F0}" destId="{9546C128-5E9C-034C-8840-CAC727AE8DB7}" srcOrd="0" destOrd="0" presId="urn:microsoft.com/office/officeart/2009/3/layout/HorizontalOrganizationChart"/>
    <dgm:cxn modelId="{9B569BF2-8BEE-416B-8A40-1C3B3B3C7447}" type="presParOf" srcId="{BA26BEA0-D0C4-44AE-B173-FCD9A172D0F0}" destId="{B560DC5A-FCDA-FF47-806C-E5DF4A1DF8DD}" srcOrd="1" destOrd="0" presId="urn:microsoft.com/office/officeart/2009/3/layout/HorizontalOrganizationChart"/>
    <dgm:cxn modelId="{8A0A9372-DF8A-4C06-8F73-A9E649FED840}" type="presParOf" srcId="{B560DC5A-FCDA-FF47-806C-E5DF4A1DF8DD}" destId="{3F264654-86D6-0049-A168-D172D987FC26}" srcOrd="0" destOrd="0" presId="urn:microsoft.com/office/officeart/2009/3/layout/HorizontalOrganizationChart"/>
    <dgm:cxn modelId="{BF6E7454-A260-4581-BDEC-06AD1A4B487F}" type="presParOf" srcId="{3F264654-86D6-0049-A168-D172D987FC26}" destId="{4DFBC1C2-B0E7-3747-BC2F-0750C4F4BA56}" srcOrd="0" destOrd="0" presId="urn:microsoft.com/office/officeart/2009/3/layout/HorizontalOrganizationChart"/>
    <dgm:cxn modelId="{BA7BB86A-C791-49E5-A717-051C31B12652}" type="presParOf" srcId="{3F264654-86D6-0049-A168-D172D987FC26}" destId="{97C6D282-7C79-9E49-8F8C-6F1EF5D2F24D}" srcOrd="1" destOrd="0" presId="urn:microsoft.com/office/officeart/2009/3/layout/HorizontalOrganizationChart"/>
    <dgm:cxn modelId="{237A8134-BA4D-4228-9D4E-638935562CE6}" type="presParOf" srcId="{B560DC5A-FCDA-FF47-806C-E5DF4A1DF8DD}" destId="{BB042EEC-3929-B947-A1B8-ECD5E83496A2}" srcOrd="1" destOrd="0" presId="urn:microsoft.com/office/officeart/2009/3/layout/HorizontalOrganizationChart"/>
    <dgm:cxn modelId="{A15D187A-6598-439E-82D3-B593F770FA78}" type="presParOf" srcId="{BB042EEC-3929-B947-A1B8-ECD5E83496A2}" destId="{1B179084-CCFF-4925-8AD6-A59EB1040B84}" srcOrd="0" destOrd="0" presId="urn:microsoft.com/office/officeart/2009/3/layout/HorizontalOrganizationChart"/>
    <dgm:cxn modelId="{6585E807-7FC0-4590-ABED-92916299CCE7}" type="presParOf" srcId="{BB042EEC-3929-B947-A1B8-ECD5E83496A2}" destId="{8D69177C-5B49-45C3-80DA-18FCAB084934}" srcOrd="1" destOrd="0" presId="urn:microsoft.com/office/officeart/2009/3/layout/HorizontalOrganizationChart"/>
    <dgm:cxn modelId="{3240D246-37F4-40D6-AFDC-22BCBC3DEADB}" type="presParOf" srcId="{8D69177C-5B49-45C3-80DA-18FCAB084934}" destId="{37BB3109-899B-48F9-9B3C-EECB78E52CD7}" srcOrd="0" destOrd="0" presId="urn:microsoft.com/office/officeart/2009/3/layout/HorizontalOrganizationChart"/>
    <dgm:cxn modelId="{6E6EF7C4-9994-41E3-A275-20576305EC91}" type="presParOf" srcId="{37BB3109-899B-48F9-9B3C-EECB78E52CD7}" destId="{E67778E8-FAB8-47B4-BD62-41E795CA084D}" srcOrd="0" destOrd="0" presId="urn:microsoft.com/office/officeart/2009/3/layout/HorizontalOrganizationChart"/>
    <dgm:cxn modelId="{FC0E8413-A35B-4F91-9343-E9DAAF2A2B21}" type="presParOf" srcId="{37BB3109-899B-48F9-9B3C-EECB78E52CD7}" destId="{E8EEB859-C7C2-44CD-BB52-823456C67F80}" srcOrd="1" destOrd="0" presId="urn:microsoft.com/office/officeart/2009/3/layout/HorizontalOrganizationChart"/>
    <dgm:cxn modelId="{93927787-5E56-4411-AF5B-2F54E908C8AF}" type="presParOf" srcId="{8D69177C-5B49-45C3-80DA-18FCAB084934}" destId="{02FDF460-BBA7-4401-828A-4F06B276BD7D}" srcOrd="1" destOrd="0" presId="urn:microsoft.com/office/officeart/2009/3/layout/HorizontalOrganizationChart"/>
    <dgm:cxn modelId="{248D13D4-CC19-4E2B-A8B3-F73307F57C7F}" type="presParOf" srcId="{02FDF460-BBA7-4401-828A-4F06B276BD7D}" destId="{A58856B3-28ED-6F43-9B03-D970EFC3C8F9}" srcOrd="0" destOrd="0" presId="urn:microsoft.com/office/officeart/2009/3/layout/HorizontalOrganizationChart"/>
    <dgm:cxn modelId="{DBB5B49F-629C-4644-A203-60DFE5FFE690}" type="presParOf" srcId="{02FDF460-BBA7-4401-828A-4F06B276BD7D}" destId="{DF5DFC39-883D-594B-8E35-084869331068}" srcOrd="1" destOrd="0" presId="urn:microsoft.com/office/officeart/2009/3/layout/HorizontalOrganizationChart"/>
    <dgm:cxn modelId="{AEA1AEF5-AB33-4083-9C80-A6A25A33C7D6}" type="presParOf" srcId="{DF5DFC39-883D-594B-8E35-084869331068}" destId="{906599CC-CD95-774C-9112-2CC12137B7F9}" srcOrd="0" destOrd="0" presId="urn:microsoft.com/office/officeart/2009/3/layout/HorizontalOrganizationChart"/>
    <dgm:cxn modelId="{0A710E0A-C2B6-40F5-8254-22C81B7A474B}" type="presParOf" srcId="{906599CC-CD95-774C-9112-2CC12137B7F9}" destId="{AC15767B-84B8-1340-8C4A-2DB3D44AF95A}" srcOrd="0" destOrd="0" presId="urn:microsoft.com/office/officeart/2009/3/layout/HorizontalOrganizationChart"/>
    <dgm:cxn modelId="{B47B9FDE-23EA-4ADF-86B7-0160B0C5D74C}" type="presParOf" srcId="{906599CC-CD95-774C-9112-2CC12137B7F9}" destId="{4474B264-55AB-E145-A8C6-2F71B804D7B7}" srcOrd="1" destOrd="0" presId="urn:microsoft.com/office/officeart/2009/3/layout/HorizontalOrganizationChart"/>
    <dgm:cxn modelId="{6B456314-06FD-45DE-B967-5555E33CCC5C}" type="presParOf" srcId="{DF5DFC39-883D-594B-8E35-084869331068}" destId="{49FE6DBF-8DA9-3348-9783-87548F49C3A1}" srcOrd="1" destOrd="0" presId="urn:microsoft.com/office/officeart/2009/3/layout/HorizontalOrganizationChart"/>
    <dgm:cxn modelId="{6F2CA1B0-F0E8-4DC0-BD43-101170BAA072}" type="presParOf" srcId="{DF5DFC39-883D-594B-8E35-084869331068}" destId="{412B1A2A-E543-F745-B21A-7420B83D71DE}" srcOrd="2" destOrd="0" presId="urn:microsoft.com/office/officeart/2009/3/layout/HorizontalOrganizationChart"/>
    <dgm:cxn modelId="{D0EF302A-1B74-4037-8230-6A2289139E94}" type="presParOf" srcId="{8D69177C-5B49-45C3-80DA-18FCAB084934}" destId="{2A206229-B41F-4A4E-9BBE-99291BDDC715}" srcOrd="2" destOrd="0" presId="urn:microsoft.com/office/officeart/2009/3/layout/HorizontalOrganizationChart"/>
    <dgm:cxn modelId="{53FF0760-5250-4644-A0DE-B1EE07A560AC}" type="presParOf" srcId="{B560DC5A-FCDA-FF47-806C-E5DF4A1DF8DD}" destId="{D781624B-DED2-4649-BBC7-4EDD50BCA02B}" srcOrd="2" destOrd="0" presId="urn:microsoft.com/office/officeart/2009/3/layout/HorizontalOrganizationChart"/>
    <dgm:cxn modelId="{541B059B-84E3-4993-9D91-E07FD83697B8}" type="presParOf" srcId="{BA26BEA0-D0C4-44AE-B173-FCD9A172D0F0}" destId="{174EB238-EF7A-D641-A2D7-8577D06FA26B}" srcOrd="2" destOrd="0" presId="urn:microsoft.com/office/officeart/2009/3/layout/HorizontalOrganizationChart"/>
    <dgm:cxn modelId="{F03A360C-8042-4C25-B46C-55C82193DCD5}" type="presParOf" srcId="{BA26BEA0-D0C4-44AE-B173-FCD9A172D0F0}" destId="{72DE6791-7DB4-3C46-A6AC-1F532BB8BDD6}" srcOrd="3" destOrd="0" presId="urn:microsoft.com/office/officeart/2009/3/layout/HorizontalOrganizationChart"/>
    <dgm:cxn modelId="{66ED1CC6-B273-4906-BABC-9120BB75114D}" type="presParOf" srcId="{72DE6791-7DB4-3C46-A6AC-1F532BB8BDD6}" destId="{3BDF1C60-5F6D-0F4C-8D3A-3E0ECFB0C021}" srcOrd="0" destOrd="0" presId="urn:microsoft.com/office/officeart/2009/3/layout/HorizontalOrganizationChart"/>
    <dgm:cxn modelId="{14386CE5-9155-47A7-97CF-E7A566724D4C}" type="presParOf" srcId="{3BDF1C60-5F6D-0F4C-8D3A-3E0ECFB0C021}" destId="{EA5D05C2-4149-BA4B-A56A-BE9FF8223C94}" srcOrd="0" destOrd="0" presId="urn:microsoft.com/office/officeart/2009/3/layout/HorizontalOrganizationChart"/>
    <dgm:cxn modelId="{D4E9A09C-101C-460A-8BF2-7BDA8495448B}" type="presParOf" srcId="{3BDF1C60-5F6D-0F4C-8D3A-3E0ECFB0C021}" destId="{4C542E40-24B6-E740-A341-EEED2B0EB1D2}" srcOrd="1" destOrd="0" presId="urn:microsoft.com/office/officeart/2009/3/layout/HorizontalOrganizationChart"/>
    <dgm:cxn modelId="{5FAF0923-5684-460D-B6DF-1B81D6877856}" type="presParOf" srcId="{72DE6791-7DB4-3C46-A6AC-1F532BB8BDD6}" destId="{B4455805-C579-A543-8D53-7A4A5E5A70A2}" srcOrd="1" destOrd="0" presId="urn:microsoft.com/office/officeart/2009/3/layout/HorizontalOrganizationChart"/>
    <dgm:cxn modelId="{E78F9B78-8810-4F42-A0E8-CC7EB23F0E8D}" type="presParOf" srcId="{B4455805-C579-A543-8D53-7A4A5E5A70A2}" destId="{839DFBB0-5234-254D-9324-72F3AD2FB8EC}" srcOrd="0" destOrd="0" presId="urn:microsoft.com/office/officeart/2009/3/layout/HorizontalOrganizationChart"/>
    <dgm:cxn modelId="{DFA4B8E3-C7AF-4383-B934-3A3A774BD658}" type="presParOf" srcId="{B4455805-C579-A543-8D53-7A4A5E5A70A2}" destId="{67375170-F891-814C-92A0-A109981E48A0}" srcOrd="1" destOrd="0" presId="urn:microsoft.com/office/officeart/2009/3/layout/HorizontalOrganizationChart"/>
    <dgm:cxn modelId="{B1D8D1E4-0979-4484-ACAC-AE5D7BBED327}" type="presParOf" srcId="{67375170-F891-814C-92A0-A109981E48A0}" destId="{C23042DF-942D-E543-8E2F-D8B53130ED37}" srcOrd="0" destOrd="0" presId="urn:microsoft.com/office/officeart/2009/3/layout/HorizontalOrganizationChart"/>
    <dgm:cxn modelId="{0F958650-5056-42C2-8141-B1D02995B1AD}" type="presParOf" srcId="{C23042DF-942D-E543-8E2F-D8B53130ED37}" destId="{7117E46F-C79B-AE4C-ABA7-390E82954848}" srcOrd="0" destOrd="0" presId="urn:microsoft.com/office/officeart/2009/3/layout/HorizontalOrganizationChart"/>
    <dgm:cxn modelId="{2D2FD165-31E1-4197-BAD3-3FCEF33A694A}" type="presParOf" srcId="{C23042DF-942D-E543-8E2F-D8B53130ED37}" destId="{2EE5F51D-8BF2-044F-AA28-D8269D7997C9}" srcOrd="1" destOrd="0" presId="urn:microsoft.com/office/officeart/2009/3/layout/HorizontalOrganizationChart"/>
    <dgm:cxn modelId="{21F5AC25-3FC7-4412-B699-C111AB5EEBD8}" type="presParOf" srcId="{67375170-F891-814C-92A0-A109981E48A0}" destId="{9655FE88-49E8-0443-BFC0-08FF1E5C9A82}" srcOrd="1" destOrd="0" presId="urn:microsoft.com/office/officeart/2009/3/layout/HorizontalOrganizationChart"/>
    <dgm:cxn modelId="{699FA48C-C301-4372-8856-60A08CB2AC34}" type="presParOf" srcId="{9655FE88-49E8-0443-BFC0-08FF1E5C9A82}" destId="{B7F31287-3F58-4894-9769-DA30D1EA8291}" srcOrd="0" destOrd="0" presId="urn:microsoft.com/office/officeart/2009/3/layout/HorizontalOrganizationChart"/>
    <dgm:cxn modelId="{DF6BC3B6-451D-4AE9-996C-BFD2D40ED99C}" type="presParOf" srcId="{9655FE88-49E8-0443-BFC0-08FF1E5C9A82}" destId="{9C8FB25A-00F0-4A61-AE4A-4843D0912CEB}" srcOrd="1" destOrd="0" presId="urn:microsoft.com/office/officeart/2009/3/layout/HorizontalOrganizationChart"/>
    <dgm:cxn modelId="{870054A6-B9BF-485A-8F7B-2B0554E17C7D}" type="presParOf" srcId="{9C8FB25A-00F0-4A61-AE4A-4843D0912CEB}" destId="{EA22BAC3-F6BF-44F6-B55F-AE741B64676B}" srcOrd="0" destOrd="0" presId="urn:microsoft.com/office/officeart/2009/3/layout/HorizontalOrganizationChart"/>
    <dgm:cxn modelId="{ED2E5AF4-E05B-4325-A56E-A0D0CC14C4F3}" type="presParOf" srcId="{EA22BAC3-F6BF-44F6-B55F-AE741B64676B}" destId="{D9DFFCB7-F962-46B8-A56F-95FDED215C4B}" srcOrd="0" destOrd="0" presId="urn:microsoft.com/office/officeart/2009/3/layout/HorizontalOrganizationChart"/>
    <dgm:cxn modelId="{71D3180C-B51D-4A86-9238-C777F6E908FD}" type="presParOf" srcId="{EA22BAC3-F6BF-44F6-B55F-AE741B64676B}" destId="{1E63B7C0-EFBA-401C-A031-3066FACE258D}" srcOrd="1" destOrd="0" presId="urn:microsoft.com/office/officeart/2009/3/layout/HorizontalOrganizationChart"/>
    <dgm:cxn modelId="{69B40948-2D3D-47D4-9A41-89B5FF5FD47B}" type="presParOf" srcId="{9C8FB25A-00F0-4A61-AE4A-4843D0912CEB}" destId="{40D804BC-69B0-44CC-88D3-6CF52F4F4060}" srcOrd="1" destOrd="0" presId="urn:microsoft.com/office/officeart/2009/3/layout/HorizontalOrganizationChart"/>
    <dgm:cxn modelId="{CB3A908F-C572-43BD-A702-FD19CDD8C1D3}" type="presParOf" srcId="{9C8FB25A-00F0-4A61-AE4A-4843D0912CEB}" destId="{258ACE99-FDEB-4902-8B66-77AF7B8951D8}" srcOrd="2" destOrd="0" presId="urn:microsoft.com/office/officeart/2009/3/layout/HorizontalOrganizationChart"/>
    <dgm:cxn modelId="{4A5F68C0-1B49-4751-AD3D-475746160734}" type="presParOf" srcId="{67375170-F891-814C-92A0-A109981E48A0}" destId="{64B91A4A-CFC1-D841-8E49-52824F3A0D02}" srcOrd="2" destOrd="0" presId="urn:microsoft.com/office/officeart/2009/3/layout/HorizontalOrganizationChart"/>
    <dgm:cxn modelId="{862096F3-CCF1-4A9E-BFE9-A0B05D06DF34}" type="presParOf" srcId="{72DE6791-7DB4-3C46-A6AC-1F532BB8BDD6}" destId="{B8CAEF36-512B-AB42-A260-EE99633B7D36}" srcOrd="2" destOrd="0" presId="urn:microsoft.com/office/officeart/2009/3/layout/HorizontalOrganizationChart"/>
    <dgm:cxn modelId="{2FA8A53A-20E4-4481-B75B-2EC917491C6A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07369EC8-3E52-44B2-971F-D8A3FBB1C1FA}" type="presOf" srcId="{576B8785-346A-6443-BD16-0F331A2E92F7}" destId="{923F0107-6120-C041-BC87-01E4A852119A}" srcOrd="0" destOrd="0" presId="urn:microsoft.com/office/officeart/2009/3/layout/HorizontalOrganizationChart"/>
    <dgm:cxn modelId="{96B3542D-F7C4-497A-B120-AD038BC9C08E}" type="presOf" srcId="{AEE27F2C-5FF8-0044-96F3-4C62FBDCFD73}" destId="{4DFBC1C2-B0E7-3747-BC2F-0750C4F4BA56}" srcOrd="0" destOrd="0" presId="urn:microsoft.com/office/officeart/2009/3/layout/HorizontalOrganizationChart"/>
    <dgm:cxn modelId="{758EF917-6E2D-47C6-8214-F4D2E385B199}" type="presOf" srcId="{C5AD3D46-057B-495E-B925-83C85433BA57}" destId="{1B179084-CCFF-4925-8AD6-A59EB1040B84}" srcOrd="0" destOrd="0" presId="urn:microsoft.com/office/officeart/2009/3/layout/HorizontalOrganizationChart"/>
    <dgm:cxn modelId="{90B1EDC7-0F3D-496A-8BDD-4E0DC551B2CE}" type="presOf" srcId="{C018288C-9470-42DC-A980-8EF93A54BBA1}" destId="{E67778E8-FAB8-47B4-BD62-41E795CA084D}" srcOrd="0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2C99EC0C-5248-4F08-BFC9-5091A19DE7E6}" type="presOf" srcId="{06C7951E-496F-C240-9F24-D748C2172D29}" destId="{AC15767B-84B8-1340-8C4A-2DB3D44AF95A}" srcOrd="0" destOrd="0" presId="urn:microsoft.com/office/officeart/2009/3/layout/HorizontalOrganizationChart"/>
    <dgm:cxn modelId="{A4677483-5DFA-4B25-8DD0-58B6C6B51979}" type="presOf" srcId="{419A0710-FC1A-9F40-96A4-6B3539348221}" destId="{839DFBB0-5234-254D-9324-72F3AD2FB8EC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30CC6266-5B22-477C-9B28-AB4BB7679D4E}" type="presOf" srcId="{06C7951E-496F-C240-9F24-D748C2172D29}" destId="{4474B264-55AB-E145-A8C6-2F71B804D7B7}" srcOrd="1" destOrd="0" presId="urn:microsoft.com/office/officeart/2009/3/layout/HorizontalOrganizationChart"/>
    <dgm:cxn modelId="{8F236921-123A-43D8-B861-1D221D5BD54F}" type="presOf" srcId="{4E4064FB-31E0-564B-A77C-FF641D2B846E}" destId="{7117E46F-C79B-AE4C-ABA7-390E82954848}" srcOrd="0" destOrd="0" presId="urn:microsoft.com/office/officeart/2009/3/layout/HorizontalOrganizationChart"/>
    <dgm:cxn modelId="{D299B96D-CDF0-4B3F-B758-D3E5A942A4FF}" type="presOf" srcId="{EF341D89-9482-054E-9017-737EBDE310B5}" destId="{174EB238-EF7A-D641-A2D7-8577D06FA26B}" srcOrd="0" destOrd="0" presId="urn:microsoft.com/office/officeart/2009/3/layout/HorizontalOrganizationChart"/>
    <dgm:cxn modelId="{C5C3C4B2-D00A-4F7D-8718-D1A41E643461}" type="presOf" srcId="{163BD41B-275D-1341-8B25-40D78ECACDBE}" destId="{AA38DC03-163C-4BF2-8237-596A7E0D3863}" srcOrd="0" destOrd="0" presId="urn:microsoft.com/office/officeart/2009/3/layout/HorizontalOrganizationChart"/>
    <dgm:cxn modelId="{E4211884-507C-4CEB-928C-BDE4128FC88D}" type="presOf" srcId="{163BD41B-275D-1341-8B25-40D78ECACDBE}" destId="{783E8CA0-9F7A-49AF-999D-9D61CAECF5AE}" srcOrd="1" destOrd="0" presId="urn:microsoft.com/office/officeart/2009/3/layout/HorizontalOrganizationChart"/>
    <dgm:cxn modelId="{11FC2386-E2E9-44A0-9FD4-343CE9CC8CB5}" type="presOf" srcId="{E83E7177-10D4-1544-B47F-B787A4C101D5}" destId="{A58856B3-28ED-6F43-9B03-D970EFC3C8F9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062CC30B-0E8A-45C0-851C-E36C2E400240}" type="presOf" srcId="{F5DA438C-D644-9E48-991B-320B0626648A}" destId="{9546C128-5E9C-034C-8840-CAC727AE8DB7}" srcOrd="0" destOrd="0" presId="urn:microsoft.com/office/officeart/2009/3/layout/HorizontalOrganizationChart"/>
    <dgm:cxn modelId="{1B696F59-4C75-4B97-B23C-4957A7275747}" type="presOf" srcId="{C018288C-9470-42DC-A980-8EF93A54BBA1}" destId="{E8EEB859-C7C2-44CD-BB52-823456C67F80}" srcOrd="1" destOrd="0" presId="urn:microsoft.com/office/officeart/2009/3/layout/HorizontalOrganizationChart"/>
    <dgm:cxn modelId="{89B22C2D-253C-4943-BA57-C59FE55BD208}" type="presOf" srcId="{912B25F9-DEC6-1B48-A39F-AB8C4478D0FE}" destId="{4C542E40-24B6-E740-A341-EEED2B0EB1D2}" srcOrd="1" destOrd="0" presId="urn:microsoft.com/office/officeart/2009/3/layout/HorizontalOrganizationChart"/>
    <dgm:cxn modelId="{F43D5D0B-5702-4F97-A75F-334B96FDC896}" type="presOf" srcId="{F85C8C8F-87DB-487B-BFF8-E02B36E5C396}" destId="{B7F31287-3F58-4894-9769-DA30D1EA8291}" srcOrd="0" destOrd="0" presId="urn:microsoft.com/office/officeart/2009/3/layout/HorizontalOrganizationChart"/>
    <dgm:cxn modelId="{9EF30896-7EC7-480E-A83A-64DE64C376DD}" type="presOf" srcId="{AEE27F2C-5FF8-0044-96F3-4C62FBDCFD73}" destId="{97C6D282-7C79-9E49-8F8C-6F1EF5D2F24D}" srcOrd="1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E4A459FB-AB9E-4519-B61A-380E672763DC}" type="presOf" srcId="{4E4064FB-31E0-564B-A77C-FF641D2B846E}" destId="{2EE5F51D-8BF2-044F-AA28-D8269D7997C9}" srcOrd="1" destOrd="0" presId="urn:microsoft.com/office/officeart/2009/3/layout/HorizontalOrganizationChart"/>
    <dgm:cxn modelId="{681BF045-D41D-48AE-B1E0-458406A2DFF9}" type="presOf" srcId="{912B25F9-DEC6-1B48-A39F-AB8C4478D0FE}" destId="{EA5D05C2-4149-BA4B-A56A-BE9FF8223C94}" srcOrd="0" destOrd="0" presId="urn:microsoft.com/office/officeart/2009/3/layout/HorizontalOrganizationChart"/>
    <dgm:cxn modelId="{724DC077-C2BC-4171-8960-D0DEF404780D}" type="presOf" srcId="{9F41DF98-7EA0-47AC-9747-24A5DA9C78E0}" destId="{1E63B7C0-EFBA-401C-A031-3066FACE258D}" srcOrd="1" destOrd="0" presId="urn:microsoft.com/office/officeart/2009/3/layout/HorizontalOrganizationChart"/>
    <dgm:cxn modelId="{5DFEDA49-0791-4DD6-BB0C-A5F6E547452D}" type="presOf" srcId="{9F41DF98-7EA0-47AC-9747-24A5DA9C78E0}" destId="{D9DFFCB7-F962-46B8-A56F-95FDED215C4B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6D781122-8BCC-4AA4-A735-D1C27865B2E1}" type="presParOf" srcId="{923F0107-6120-C041-BC87-01E4A852119A}" destId="{D66BB75C-BE0D-4CE5-9FD5-2CB0A8622891}" srcOrd="0" destOrd="0" presId="urn:microsoft.com/office/officeart/2009/3/layout/HorizontalOrganizationChart"/>
    <dgm:cxn modelId="{6F9EB29C-FB5A-4C41-8C5D-984D5D3310FA}" type="presParOf" srcId="{D66BB75C-BE0D-4CE5-9FD5-2CB0A8622891}" destId="{B5FF0DB5-0201-4A4E-A07B-2DBE88ABB738}" srcOrd="0" destOrd="0" presId="urn:microsoft.com/office/officeart/2009/3/layout/HorizontalOrganizationChart"/>
    <dgm:cxn modelId="{54C6C7A1-E839-4044-9511-C99B75FDA59C}" type="presParOf" srcId="{B5FF0DB5-0201-4A4E-A07B-2DBE88ABB738}" destId="{AA38DC03-163C-4BF2-8237-596A7E0D3863}" srcOrd="0" destOrd="0" presId="urn:microsoft.com/office/officeart/2009/3/layout/HorizontalOrganizationChart"/>
    <dgm:cxn modelId="{BDDC681E-CFED-42A6-8663-981D37FE8882}" type="presParOf" srcId="{B5FF0DB5-0201-4A4E-A07B-2DBE88ABB738}" destId="{783E8CA0-9F7A-49AF-999D-9D61CAECF5AE}" srcOrd="1" destOrd="0" presId="urn:microsoft.com/office/officeart/2009/3/layout/HorizontalOrganizationChart"/>
    <dgm:cxn modelId="{1DE67BC6-9427-4647-B0CD-8847C9FC5C76}" type="presParOf" srcId="{D66BB75C-BE0D-4CE5-9FD5-2CB0A8622891}" destId="{BA26BEA0-D0C4-44AE-B173-FCD9A172D0F0}" srcOrd="1" destOrd="0" presId="urn:microsoft.com/office/officeart/2009/3/layout/HorizontalOrganizationChart"/>
    <dgm:cxn modelId="{E3006AE3-9E60-419A-9DED-B03289F58BD5}" type="presParOf" srcId="{BA26BEA0-D0C4-44AE-B173-FCD9A172D0F0}" destId="{9546C128-5E9C-034C-8840-CAC727AE8DB7}" srcOrd="0" destOrd="0" presId="urn:microsoft.com/office/officeart/2009/3/layout/HorizontalOrganizationChart"/>
    <dgm:cxn modelId="{D7BFC975-5AD5-44AC-82CB-AA9770030127}" type="presParOf" srcId="{BA26BEA0-D0C4-44AE-B173-FCD9A172D0F0}" destId="{B560DC5A-FCDA-FF47-806C-E5DF4A1DF8DD}" srcOrd="1" destOrd="0" presId="urn:microsoft.com/office/officeart/2009/3/layout/HorizontalOrganizationChart"/>
    <dgm:cxn modelId="{A7757711-E243-40B4-BFE4-3F0D2F727BF4}" type="presParOf" srcId="{B560DC5A-FCDA-FF47-806C-E5DF4A1DF8DD}" destId="{3F264654-86D6-0049-A168-D172D987FC26}" srcOrd="0" destOrd="0" presId="urn:microsoft.com/office/officeart/2009/3/layout/HorizontalOrganizationChart"/>
    <dgm:cxn modelId="{45BCA0B2-637B-4420-808D-6392ADEE430C}" type="presParOf" srcId="{3F264654-86D6-0049-A168-D172D987FC26}" destId="{4DFBC1C2-B0E7-3747-BC2F-0750C4F4BA56}" srcOrd="0" destOrd="0" presId="urn:microsoft.com/office/officeart/2009/3/layout/HorizontalOrganizationChart"/>
    <dgm:cxn modelId="{F8075FE8-5BB5-49AE-9D87-1ADB43B6F7EC}" type="presParOf" srcId="{3F264654-86D6-0049-A168-D172D987FC26}" destId="{97C6D282-7C79-9E49-8F8C-6F1EF5D2F24D}" srcOrd="1" destOrd="0" presId="urn:microsoft.com/office/officeart/2009/3/layout/HorizontalOrganizationChart"/>
    <dgm:cxn modelId="{F18596A3-C8EC-4B06-AEFD-A5F353DFC15C}" type="presParOf" srcId="{B560DC5A-FCDA-FF47-806C-E5DF4A1DF8DD}" destId="{BB042EEC-3929-B947-A1B8-ECD5E83496A2}" srcOrd="1" destOrd="0" presId="urn:microsoft.com/office/officeart/2009/3/layout/HorizontalOrganizationChart"/>
    <dgm:cxn modelId="{5C599AE6-955E-4F76-BE33-6B71829F0581}" type="presParOf" srcId="{BB042EEC-3929-B947-A1B8-ECD5E83496A2}" destId="{1B179084-CCFF-4925-8AD6-A59EB1040B84}" srcOrd="0" destOrd="0" presId="urn:microsoft.com/office/officeart/2009/3/layout/HorizontalOrganizationChart"/>
    <dgm:cxn modelId="{AF63CE7C-EE4B-4641-A99C-109581A7E3BE}" type="presParOf" srcId="{BB042EEC-3929-B947-A1B8-ECD5E83496A2}" destId="{8D69177C-5B49-45C3-80DA-18FCAB084934}" srcOrd="1" destOrd="0" presId="urn:microsoft.com/office/officeart/2009/3/layout/HorizontalOrganizationChart"/>
    <dgm:cxn modelId="{2E7C825F-6935-49FF-9822-6D7068678A53}" type="presParOf" srcId="{8D69177C-5B49-45C3-80DA-18FCAB084934}" destId="{37BB3109-899B-48F9-9B3C-EECB78E52CD7}" srcOrd="0" destOrd="0" presId="urn:microsoft.com/office/officeart/2009/3/layout/HorizontalOrganizationChart"/>
    <dgm:cxn modelId="{4679A527-3EAA-4462-847C-1F1C1DB34434}" type="presParOf" srcId="{37BB3109-899B-48F9-9B3C-EECB78E52CD7}" destId="{E67778E8-FAB8-47B4-BD62-41E795CA084D}" srcOrd="0" destOrd="0" presId="urn:microsoft.com/office/officeart/2009/3/layout/HorizontalOrganizationChart"/>
    <dgm:cxn modelId="{7FDD37B5-C490-4ED5-A09F-A4655037A60C}" type="presParOf" srcId="{37BB3109-899B-48F9-9B3C-EECB78E52CD7}" destId="{E8EEB859-C7C2-44CD-BB52-823456C67F80}" srcOrd="1" destOrd="0" presId="urn:microsoft.com/office/officeart/2009/3/layout/HorizontalOrganizationChart"/>
    <dgm:cxn modelId="{F5790E4B-538F-478E-A1C1-059C2CCD55E2}" type="presParOf" srcId="{8D69177C-5B49-45C3-80DA-18FCAB084934}" destId="{02FDF460-BBA7-4401-828A-4F06B276BD7D}" srcOrd="1" destOrd="0" presId="urn:microsoft.com/office/officeart/2009/3/layout/HorizontalOrganizationChart"/>
    <dgm:cxn modelId="{AAFBF761-6ED3-4D71-BC04-F7501BABF298}" type="presParOf" srcId="{02FDF460-BBA7-4401-828A-4F06B276BD7D}" destId="{A58856B3-28ED-6F43-9B03-D970EFC3C8F9}" srcOrd="0" destOrd="0" presId="urn:microsoft.com/office/officeart/2009/3/layout/HorizontalOrganizationChart"/>
    <dgm:cxn modelId="{4296CBF1-76E8-4695-ABBC-A59D84A7B48E}" type="presParOf" srcId="{02FDF460-BBA7-4401-828A-4F06B276BD7D}" destId="{DF5DFC39-883D-594B-8E35-084869331068}" srcOrd="1" destOrd="0" presId="urn:microsoft.com/office/officeart/2009/3/layout/HorizontalOrganizationChart"/>
    <dgm:cxn modelId="{DF3B7D8A-11AD-453C-9530-580647B597D9}" type="presParOf" srcId="{DF5DFC39-883D-594B-8E35-084869331068}" destId="{906599CC-CD95-774C-9112-2CC12137B7F9}" srcOrd="0" destOrd="0" presId="urn:microsoft.com/office/officeart/2009/3/layout/HorizontalOrganizationChart"/>
    <dgm:cxn modelId="{EE4D21C6-6A97-44EE-A88A-631B4093A3D8}" type="presParOf" srcId="{906599CC-CD95-774C-9112-2CC12137B7F9}" destId="{AC15767B-84B8-1340-8C4A-2DB3D44AF95A}" srcOrd="0" destOrd="0" presId="urn:microsoft.com/office/officeart/2009/3/layout/HorizontalOrganizationChart"/>
    <dgm:cxn modelId="{F539B13A-8B14-49C5-B5D4-39C33A435F50}" type="presParOf" srcId="{906599CC-CD95-774C-9112-2CC12137B7F9}" destId="{4474B264-55AB-E145-A8C6-2F71B804D7B7}" srcOrd="1" destOrd="0" presId="urn:microsoft.com/office/officeart/2009/3/layout/HorizontalOrganizationChart"/>
    <dgm:cxn modelId="{00CE555F-3C54-40A1-A867-0D105FE350A2}" type="presParOf" srcId="{DF5DFC39-883D-594B-8E35-084869331068}" destId="{49FE6DBF-8DA9-3348-9783-87548F49C3A1}" srcOrd="1" destOrd="0" presId="urn:microsoft.com/office/officeart/2009/3/layout/HorizontalOrganizationChart"/>
    <dgm:cxn modelId="{14A3EB90-9B69-4FDC-B24C-BBE497A5A550}" type="presParOf" srcId="{DF5DFC39-883D-594B-8E35-084869331068}" destId="{412B1A2A-E543-F745-B21A-7420B83D71DE}" srcOrd="2" destOrd="0" presId="urn:microsoft.com/office/officeart/2009/3/layout/HorizontalOrganizationChart"/>
    <dgm:cxn modelId="{492AEB08-01F6-4ADE-95EA-3A253A86BDFE}" type="presParOf" srcId="{8D69177C-5B49-45C3-80DA-18FCAB084934}" destId="{2A206229-B41F-4A4E-9BBE-99291BDDC715}" srcOrd="2" destOrd="0" presId="urn:microsoft.com/office/officeart/2009/3/layout/HorizontalOrganizationChart"/>
    <dgm:cxn modelId="{775E227E-7C84-4352-87D0-49D117B629C9}" type="presParOf" srcId="{B560DC5A-FCDA-FF47-806C-E5DF4A1DF8DD}" destId="{D781624B-DED2-4649-BBC7-4EDD50BCA02B}" srcOrd="2" destOrd="0" presId="urn:microsoft.com/office/officeart/2009/3/layout/HorizontalOrganizationChart"/>
    <dgm:cxn modelId="{60E9B8E4-35EB-4753-8F4C-3944F02B36F1}" type="presParOf" srcId="{BA26BEA0-D0C4-44AE-B173-FCD9A172D0F0}" destId="{174EB238-EF7A-D641-A2D7-8577D06FA26B}" srcOrd="2" destOrd="0" presId="urn:microsoft.com/office/officeart/2009/3/layout/HorizontalOrganizationChart"/>
    <dgm:cxn modelId="{0CFDC0B3-F9E9-4C74-829B-05F7DBC0C0B7}" type="presParOf" srcId="{BA26BEA0-D0C4-44AE-B173-FCD9A172D0F0}" destId="{72DE6791-7DB4-3C46-A6AC-1F532BB8BDD6}" srcOrd="3" destOrd="0" presId="urn:microsoft.com/office/officeart/2009/3/layout/HorizontalOrganizationChart"/>
    <dgm:cxn modelId="{777ABD78-D8F6-4C06-A729-41492608AA82}" type="presParOf" srcId="{72DE6791-7DB4-3C46-A6AC-1F532BB8BDD6}" destId="{3BDF1C60-5F6D-0F4C-8D3A-3E0ECFB0C021}" srcOrd="0" destOrd="0" presId="urn:microsoft.com/office/officeart/2009/3/layout/HorizontalOrganizationChart"/>
    <dgm:cxn modelId="{4EEF8F37-6D83-459F-953D-59D00D8CE633}" type="presParOf" srcId="{3BDF1C60-5F6D-0F4C-8D3A-3E0ECFB0C021}" destId="{EA5D05C2-4149-BA4B-A56A-BE9FF8223C94}" srcOrd="0" destOrd="0" presId="urn:microsoft.com/office/officeart/2009/3/layout/HorizontalOrganizationChart"/>
    <dgm:cxn modelId="{F3BBB395-94FA-4AFB-9691-25B030238A19}" type="presParOf" srcId="{3BDF1C60-5F6D-0F4C-8D3A-3E0ECFB0C021}" destId="{4C542E40-24B6-E740-A341-EEED2B0EB1D2}" srcOrd="1" destOrd="0" presId="urn:microsoft.com/office/officeart/2009/3/layout/HorizontalOrganizationChart"/>
    <dgm:cxn modelId="{39D35003-0DC2-4ACC-BE0B-AA02FBD5B49A}" type="presParOf" srcId="{72DE6791-7DB4-3C46-A6AC-1F532BB8BDD6}" destId="{B4455805-C579-A543-8D53-7A4A5E5A70A2}" srcOrd="1" destOrd="0" presId="urn:microsoft.com/office/officeart/2009/3/layout/HorizontalOrganizationChart"/>
    <dgm:cxn modelId="{16015FE0-C59C-4147-A3EF-C86A1B13BBA7}" type="presParOf" srcId="{B4455805-C579-A543-8D53-7A4A5E5A70A2}" destId="{839DFBB0-5234-254D-9324-72F3AD2FB8EC}" srcOrd="0" destOrd="0" presId="urn:microsoft.com/office/officeart/2009/3/layout/HorizontalOrganizationChart"/>
    <dgm:cxn modelId="{CE6C163D-473E-4EC7-A06D-93A4F9415B9C}" type="presParOf" srcId="{B4455805-C579-A543-8D53-7A4A5E5A70A2}" destId="{67375170-F891-814C-92A0-A109981E48A0}" srcOrd="1" destOrd="0" presId="urn:microsoft.com/office/officeart/2009/3/layout/HorizontalOrganizationChart"/>
    <dgm:cxn modelId="{8CCE2798-5EC2-4ED8-8215-C1659A51F427}" type="presParOf" srcId="{67375170-F891-814C-92A0-A109981E48A0}" destId="{C23042DF-942D-E543-8E2F-D8B53130ED37}" srcOrd="0" destOrd="0" presId="urn:microsoft.com/office/officeart/2009/3/layout/HorizontalOrganizationChart"/>
    <dgm:cxn modelId="{88B13649-A866-470B-8DED-66C604E81093}" type="presParOf" srcId="{C23042DF-942D-E543-8E2F-D8B53130ED37}" destId="{7117E46F-C79B-AE4C-ABA7-390E82954848}" srcOrd="0" destOrd="0" presId="urn:microsoft.com/office/officeart/2009/3/layout/HorizontalOrganizationChart"/>
    <dgm:cxn modelId="{DAC74737-D720-4D74-B59F-385EF1042C85}" type="presParOf" srcId="{C23042DF-942D-E543-8E2F-D8B53130ED37}" destId="{2EE5F51D-8BF2-044F-AA28-D8269D7997C9}" srcOrd="1" destOrd="0" presId="urn:microsoft.com/office/officeart/2009/3/layout/HorizontalOrganizationChart"/>
    <dgm:cxn modelId="{61FF3CDE-DCEB-421D-A97C-0B778F804BEC}" type="presParOf" srcId="{67375170-F891-814C-92A0-A109981E48A0}" destId="{9655FE88-49E8-0443-BFC0-08FF1E5C9A82}" srcOrd="1" destOrd="0" presId="urn:microsoft.com/office/officeart/2009/3/layout/HorizontalOrganizationChart"/>
    <dgm:cxn modelId="{76B6D1C2-4286-4BFF-9254-9271D368CDDA}" type="presParOf" srcId="{9655FE88-49E8-0443-BFC0-08FF1E5C9A82}" destId="{B7F31287-3F58-4894-9769-DA30D1EA8291}" srcOrd="0" destOrd="0" presId="urn:microsoft.com/office/officeart/2009/3/layout/HorizontalOrganizationChart"/>
    <dgm:cxn modelId="{C3A06F86-E70B-4433-97DA-BE9EFD7B1CE7}" type="presParOf" srcId="{9655FE88-49E8-0443-BFC0-08FF1E5C9A82}" destId="{9C8FB25A-00F0-4A61-AE4A-4843D0912CEB}" srcOrd="1" destOrd="0" presId="urn:microsoft.com/office/officeart/2009/3/layout/HorizontalOrganizationChart"/>
    <dgm:cxn modelId="{9B8BD323-56A1-4DCA-AD77-8BFEC9D5D2C2}" type="presParOf" srcId="{9C8FB25A-00F0-4A61-AE4A-4843D0912CEB}" destId="{EA22BAC3-F6BF-44F6-B55F-AE741B64676B}" srcOrd="0" destOrd="0" presId="urn:microsoft.com/office/officeart/2009/3/layout/HorizontalOrganizationChart"/>
    <dgm:cxn modelId="{EEF357AA-D1C0-44DB-AFDB-4352EC3C8F29}" type="presParOf" srcId="{EA22BAC3-F6BF-44F6-B55F-AE741B64676B}" destId="{D9DFFCB7-F962-46B8-A56F-95FDED215C4B}" srcOrd="0" destOrd="0" presId="urn:microsoft.com/office/officeart/2009/3/layout/HorizontalOrganizationChart"/>
    <dgm:cxn modelId="{D6210E4F-5FED-4BED-837D-0F2CA77C5003}" type="presParOf" srcId="{EA22BAC3-F6BF-44F6-B55F-AE741B64676B}" destId="{1E63B7C0-EFBA-401C-A031-3066FACE258D}" srcOrd="1" destOrd="0" presId="urn:microsoft.com/office/officeart/2009/3/layout/HorizontalOrganizationChart"/>
    <dgm:cxn modelId="{AB22BFC1-88D3-41D8-9C37-84A33D922ED2}" type="presParOf" srcId="{9C8FB25A-00F0-4A61-AE4A-4843D0912CEB}" destId="{40D804BC-69B0-44CC-88D3-6CF52F4F4060}" srcOrd="1" destOrd="0" presId="urn:microsoft.com/office/officeart/2009/3/layout/HorizontalOrganizationChart"/>
    <dgm:cxn modelId="{4E5B1759-1B22-4333-A632-4B9F2CB770F0}" type="presParOf" srcId="{9C8FB25A-00F0-4A61-AE4A-4843D0912CEB}" destId="{258ACE99-FDEB-4902-8B66-77AF7B8951D8}" srcOrd="2" destOrd="0" presId="urn:microsoft.com/office/officeart/2009/3/layout/HorizontalOrganizationChart"/>
    <dgm:cxn modelId="{52975F50-7F21-4EBD-B63C-4E8E112C48E4}" type="presParOf" srcId="{67375170-F891-814C-92A0-A109981E48A0}" destId="{64B91A4A-CFC1-D841-8E49-52824F3A0D02}" srcOrd="2" destOrd="0" presId="urn:microsoft.com/office/officeart/2009/3/layout/HorizontalOrganizationChart"/>
    <dgm:cxn modelId="{5F6E0C8E-A9F4-41FA-BC08-A800998B7561}" type="presParOf" srcId="{72DE6791-7DB4-3C46-A6AC-1F532BB8BDD6}" destId="{B8CAEF36-512B-AB42-A260-EE99633B7D36}" srcOrd="2" destOrd="0" presId="urn:microsoft.com/office/officeart/2009/3/layout/HorizontalOrganizationChart"/>
    <dgm:cxn modelId="{3C308FAF-8F71-495A-B983-C6DFF4A2DA2F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70C0FAAE-5652-439A-A753-C960D1C98727}" type="presOf" srcId="{4E4064FB-31E0-564B-A77C-FF641D2B846E}" destId="{2EE5F51D-8BF2-044F-AA28-D8269D7997C9}" srcOrd="1" destOrd="0" presId="urn:microsoft.com/office/officeart/2009/3/layout/HorizontalOrganizationChart"/>
    <dgm:cxn modelId="{D46AB600-5ADA-4A47-A392-B63B4D992D8E}" type="presOf" srcId="{E83E7177-10D4-1544-B47F-B787A4C101D5}" destId="{A58856B3-28ED-6F43-9B03-D970EFC3C8F9}" srcOrd="0" destOrd="0" presId="urn:microsoft.com/office/officeart/2009/3/layout/HorizontalOrganizationChart"/>
    <dgm:cxn modelId="{4CA55164-94E6-46D9-B369-7E80C35494E9}" type="presOf" srcId="{576B8785-346A-6443-BD16-0F331A2E92F7}" destId="{923F0107-6120-C041-BC87-01E4A852119A}" srcOrd="0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7CFAE341-440F-4EAE-AF8A-4A0BBEAA0248}" type="presOf" srcId="{F5DA438C-D644-9E48-991B-320B0626648A}" destId="{9546C128-5E9C-034C-8840-CAC727AE8DB7}" srcOrd="0" destOrd="0" presId="urn:microsoft.com/office/officeart/2009/3/layout/HorizontalOrganizationChart"/>
    <dgm:cxn modelId="{1C37A0EA-6D3A-4000-B172-91E26D6CB2F7}" type="presOf" srcId="{4E4064FB-31E0-564B-A77C-FF641D2B846E}" destId="{7117E46F-C79B-AE4C-ABA7-390E82954848}" srcOrd="0" destOrd="0" presId="urn:microsoft.com/office/officeart/2009/3/layout/HorizontalOrganizationChart"/>
    <dgm:cxn modelId="{1674D158-DFB9-4B67-9BF6-3BAD7958A694}" type="presOf" srcId="{EF341D89-9482-054E-9017-737EBDE310B5}" destId="{174EB238-EF7A-D641-A2D7-8577D06FA26B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A2AABE3A-6C6D-46DB-BA8A-24D50805BF49}" type="presOf" srcId="{06C7951E-496F-C240-9F24-D748C2172D29}" destId="{4474B264-55AB-E145-A8C6-2F71B804D7B7}" srcOrd="1" destOrd="0" presId="urn:microsoft.com/office/officeart/2009/3/layout/HorizontalOrganizationChart"/>
    <dgm:cxn modelId="{62113858-E6F5-4B74-8740-EED463B851A5}" type="presOf" srcId="{AEE27F2C-5FF8-0044-96F3-4C62FBDCFD73}" destId="{4DFBC1C2-B0E7-3747-BC2F-0750C4F4BA56}" srcOrd="0" destOrd="0" presId="urn:microsoft.com/office/officeart/2009/3/layout/HorizontalOrganizationChart"/>
    <dgm:cxn modelId="{32BB0CF4-87A6-4FF4-A85D-B227B3CFA0E4}" type="presOf" srcId="{163BD41B-275D-1341-8B25-40D78ECACDBE}" destId="{AA38DC03-163C-4BF2-8237-596A7E0D3863}" srcOrd="0" destOrd="0" presId="urn:microsoft.com/office/officeart/2009/3/layout/HorizontalOrganizationChart"/>
    <dgm:cxn modelId="{B86C32B1-7A50-452C-AFE3-6A932940A2F1}" type="presOf" srcId="{163BD41B-275D-1341-8B25-40D78ECACDBE}" destId="{783E8CA0-9F7A-49AF-999D-9D61CAECF5AE}" srcOrd="1" destOrd="0" presId="urn:microsoft.com/office/officeart/2009/3/layout/HorizontalOrganizationChart"/>
    <dgm:cxn modelId="{CEA892BF-7A6A-44E7-937F-151635471335}" type="presOf" srcId="{06C7951E-496F-C240-9F24-D748C2172D29}" destId="{AC15767B-84B8-1340-8C4A-2DB3D44AF95A}" srcOrd="0" destOrd="0" presId="urn:microsoft.com/office/officeart/2009/3/layout/HorizontalOrganizationChart"/>
    <dgm:cxn modelId="{8A958360-8B86-4575-9E96-8A3AE2644AD2}" type="presOf" srcId="{C018288C-9470-42DC-A980-8EF93A54BBA1}" destId="{E8EEB859-C7C2-44CD-BB52-823456C67F80}" srcOrd="1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BC748112-CA9E-40D5-BB0C-98BDA1DF59F5}" type="presOf" srcId="{912B25F9-DEC6-1B48-A39F-AB8C4478D0FE}" destId="{EA5D05C2-4149-BA4B-A56A-BE9FF8223C94}" srcOrd="0" destOrd="0" presId="urn:microsoft.com/office/officeart/2009/3/layout/HorizontalOrganizationChart"/>
    <dgm:cxn modelId="{769897CD-3ACF-4C0E-B555-D8879B179AD1}" type="presOf" srcId="{9F41DF98-7EA0-47AC-9747-24A5DA9C78E0}" destId="{1E63B7C0-EFBA-401C-A031-3066FACE258D}" srcOrd="1" destOrd="0" presId="urn:microsoft.com/office/officeart/2009/3/layout/HorizontalOrganizationChart"/>
    <dgm:cxn modelId="{ECDEF45E-BA91-4D67-9416-505694ADB142}" type="presOf" srcId="{9F41DF98-7EA0-47AC-9747-24A5DA9C78E0}" destId="{D9DFFCB7-F962-46B8-A56F-95FDED215C4B}" srcOrd="0" destOrd="0" presId="urn:microsoft.com/office/officeart/2009/3/layout/HorizontalOrganizationChart"/>
    <dgm:cxn modelId="{076AB1C1-706E-4DE6-A4BD-FD52C89FCC7E}" type="presOf" srcId="{419A0710-FC1A-9F40-96A4-6B3539348221}" destId="{839DFBB0-5234-254D-9324-72F3AD2FB8EC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A1B8BDD1-B98B-4875-8D43-24E391AB2B3F}" type="presOf" srcId="{F85C8C8F-87DB-487B-BFF8-E02B36E5C396}" destId="{B7F31287-3F58-4894-9769-DA30D1EA8291}" srcOrd="0" destOrd="0" presId="urn:microsoft.com/office/officeart/2009/3/layout/HorizontalOrganizationChart"/>
    <dgm:cxn modelId="{C74AE222-7501-48C4-A4B6-048339409CF7}" type="presOf" srcId="{912B25F9-DEC6-1B48-A39F-AB8C4478D0FE}" destId="{4C542E40-24B6-E740-A341-EEED2B0EB1D2}" srcOrd="1" destOrd="0" presId="urn:microsoft.com/office/officeart/2009/3/layout/HorizontalOrganizationChart"/>
    <dgm:cxn modelId="{D06A7DBA-B7DA-438E-97F2-62341164CB5C}" type="presOf" srcId="{C018288C-9470-42DC-A980-8EF93A54BBA1}" destId="{E67778E8-FAB8-47B4-BD62-41E795CA084D}" srcOrd="0" destOrd="0" presId="urn:microsoft.com/office/officeart/2009/3/layout/HorizontalOrganizationChart"/>
    <dgm:cxn modelId="{B3238004-F10E-4C78-830F-DBEF85A365C8}" type="presOf" srcId="{AEE27F2C-5FF8-0044-96F3-4C62FBDCFD73}" destId="{97C6D282-7C79-9E49-8F8C-6F1EF5D2F24D}" srcOrd="1" destOrd="0" presId="urn:microsoft.com/office/officeart/2009/3/layout/HorizontalOrganizationChart"/>
    <dgm:cxn modelId="{7F5A00D1-D768-420D-8388-6AE9E0A9EA9A}" type="presOf" srcId="{C5AD3D46-057B-495E-B925-83C85433BA57}" destId="{1B179084-CCFF-4925-8AD6-A59EB1040B84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AF05F5B8-58F9-4665-92DF-92353796ECEB}" type="presParOf" srcId="{923F0107-6120-C041-BC87-01E4A852119A}" destId="{D66BB75C-BE0D-4CE5-9FD5-2CB0A8622891}" srcOrd="0" destOrd="0" presId="urn:microsoft.com/office/officeart/2009/3/layout/HorizontalOrganizationChart"/>
    <dgm:cxn modelId="{E6018035-04A6-479E-BFD4-B31E3412EACC}" type="presParOf" srcId="{D66BB75C-BE0D-4CE5-9FD5-2CB0A8622891}" destId="{B5FF0DB5-0201-4A4E-A07B-2DBE88ABB738}" srcOrd="0" destOrd="0" presId="urn:microsoft.com/office/officeart/2009/3/layout/HorizontalOrganizationChart"/>
    <dgm:cxn modelId="{08AC171F-B316-4E57-A065-2394D1EA4949}" type="presParOf" srcId="{B5FF0DB5-0201-4A4E-A07B-2DBE88ABB738}" destId="{AA38DC03-163C-4BF2-8237-596A7E0D3863}" srcOrd="0" destOrd="0" presId="urn:microsoft.com/office/officeart/2009/3/layout/HorizontalOrganizationChart"/>
    <dgm:cxn modelId="{0197AE93-2EF5-49E1-B668-D26422515029}" type="presParOf" srcId="{B5FF0DB5-0201-4A4E-A07B-2DBE88ABB738}" destId="{783E8CA0-9F7A-49AF-999D-9D61CAECF5AE}" srcOrd="1" destOrd="0" presId="urn:microsoft.com/office/officeart/2009/3/layout/HorizontalOrganizationChart"/>
    <dgm:cxn modelId="{46E252F3-0BE0-4879-B71E-7165E0C33EC4}" type="presParOf" srcId="{D66BB75C-BE0D-4CE5-9FD5-2CB0A8622891}" destId="{BA26BEA0-D0C4-44AE-B173-FCD9A172D0F0}" srcOrd="1" destOrd="0" presId="urn:microsoft.com/office/officeart/2009/3/layout/HorizontalOrganizationChart"/>
    <dgm:cxn modelId="{8298F2BB-5CD8-4F7C-AEA4-8AD216DF9B8A}" type="presParOf" srcId="{BA26BEA0-D0C4-44AE-B173-FCD9A172D0F0}" destId="{9546C128-5E9C-034C-8840-CAC727AE8DB7}" srcOrd="0" destOrd="0" presId="urn:microsoft.com/office/officeart/2009/3/layout/HorizontalOrganizationChart"/>
    <dgm:cxn modelId="{16A8B168-84F6-4AFF-8171-528D3C414F0D}" type="presParOf" srcId="{BA26BEA0-D0C4-44AE-B173-FCD9A172D0F0}" destId="{B560DC5A-FCDA-FF47-806C-E5DF4A1DF8DD}" srcOrd="1" destOrd="0" presId="urn:microsoft.com/office/officeart/2009/3/layout/HorizontalOrganizationChart"/>
    <dgm:cxn modelId="{E3BF7144-7071-4EA3-9218-36D991E4610D}" type="presParOf" srcId="{B560DC5A-FCDA-FF47-806C-E5DF4A1DF8DD}" destId="{3F264654-86D6-0049-A168-D172D987FC26}" srcOrd="0" destOrd="0" presId="urn:microsoft.com/office/officeart/2009/3/layout/HorizontalOrganizationChart"/>
    <dgm:cxn modelId="{9F282A41-8AD1-4D4F-8FC8-249F33A29DB6}" type="presParOf" srcId="{3F264654-86D6-0049-A168-D172D987FC26}" destId="{4DFBC1C2-B0E7-3747-BC2F-0750C4F4BA56}" srcOrd="0" destOrd="0" presId="urn:microsoft.com/office/officeart/2009/3/layout/HorizontalOrganizationChart"/>
    <dgm:cxn modelId="{D98F83CA-EF9A-49E6-824A-941FBE914C1B}" type="presParOf" srcId="{3F264654-86D6-0049-A168-D172D987FC26}" destId="{97C6D282-7C79-9E49-8F8C-6F1EF5D2F24D}" srcOrd="1" destOrd="0" presId="urn:microsoft.com/office/officeart/2009/3/layout/HorizontalOrganizationChart"/>
    <dgm:cxn modelId="{7A76B2A6-4ECC-4901-A6E6-F035567F76A6}" type="presParOf" srcId="{B560DC5A-FCDA-FF47-806C-E5DF4A1DF8DD}" destId="{BB042EEC-3929-B947-A1B8-ECD5E83496A2}" srcOrd="1" destOrd="0" presId="urn:microsoft.com/office/officeart/2009/3/layout/HorizontalOrganizationChart"/>
    <dgm:cxn modelId="{62623D4F-5893-46D1-BA2F-90A51EB5F46B}" type="presParOf" srcId="{BB042EEC-3929-B947-A1B8-ECD5E83496A2}" destId="{1B179084-CCFF-4925-8AD6-A59EB1040B84}" srcOrd="0" destOrd="0" presId="urn:microsoft.com/office/officeart/2009/3/layout/HorizontalOrganizationChart"/>
    <dgm:cxn modelId="{4841B567-61DB-4946-ADCB-751C5430BF77}" type="presParOf" srcId="{BB042EEC-3929-B947-A1B8-ECD5E83496A2}" destId="{8D69177C-5B49-45C3-80DA-18FCAB084934}" srcOrd="1" destOrd="0" presId="urn:microsoft.com/office/officeart/2009/3/layout/HorizontalOrganizationChart"/>
    <dgm:cxn modelId="{B9EC4367-AAA9-4320-B580-687317D6C5E1}" type="presParOf" srcId="{8D69177C-5B49-45C3-80DA-18FCAB084934}" destId="{37BB3109-899B-48F9-9B3C-EECB78E52CD7}" srcOrd="0" destOrd="0" presId="urn:microsoft.com/office/officeart/2009/3/layout/HorizontalOrganizationChart"/>
    <dgm:cxn modelId="{819763E1-B76B-48A0-9AD4-95095BFC1560}" type="presParOf" srcId="{37BB3109-899B-48F9-9B3C-EECB78E52CD7}" destId="{E67778E8-FAB8-47B4-BD62-41E795CA084D}" srcOrd="0" destOrd="0" presId="urn:microsoft.com/office/officeart/2009/3/layout/HorizontalOrganizationChart"/>
    <dgm:cxn modelId="{4019B207-854E-4883-96ED-BB4F94A36B32}" type="presParOf" srcId="{37BB3109-899B-48F9-9B3C-EECB78E52CD7}" destId="{E8EEB859-C7C2-44CD-BB52-823456C67F80}" srcOrd="1" destOrd="0" presId="urn:microsoft.com/office/officeart/2009/3/layout/HorizontalOrganizationChart"/>
    <dgm:cxn modelId="{B0B1BF72-338D-445C-B97B-F65464BC3083}" type="presParOf" srcId="{8D69177C-5B49-45C3-80DA-18FCAB084934}" destId="{02FDF460-BBA7-4401-828A-4F06B276BD7D}" srcOrd="1" destOrd="0" presId="urn:microsoft.com/office/officeart/2009/3/layout/HorizontalOrganizationChart"/>
    <dgm:cxn modelId="{6A606300-EC81-440A-9C3E-F5BBF4DDA9A9}" type="presParOf" srcId="{02FDF460-BBA7-4401-828A-4F06B276BD7D}" destId="{A58856B3-28ED-6F43-9B03-D970EFC3C8F9}" srcOrd="0" destOrd="0" presId="urn:microsoft.com/office/officeart/2009/3/layout/HorizontalOrganizationChart"/>
    <dgm:cxn modelId="{39B0382A-2235-40D9-A6CF-113ADFDB1088}" type="presParOf" srcId="{02FDF460-BBA7-4401-828A-4F06B276BD7D}" destId="{DF5DFC39-883D-594B-8E35-084869331068}" srcOrd="1" destOrd="0" presId="urn:microsoft.com/office/officeart/2009/3/layout/HorizontalOrganizationChart"/>
    <dgm:cxn modelId="{A35F0058-0069-4370-965E-93785E6A56B0}" type="presParOf" srcId="{DF5DFC39-883D-594B-8E35-084869331068}" destId="{906599CC-CD95-774C-9112-2CC12137B7F9}" srcOrd="0" destOrd="0" presId="urn:microsoft.com/office/officeart/2009/3/layout/HorizontalOrganizationChart"/>
    <dgm:cxn modelId="{37333AA8-0023-4E6F-9D00-88B93FA028CA}" type="presParOf" srcId="{906599CC-CD95-774C-9112-2CC12137B7F9}" destId="{AC15767B-84B8-1340-8C4A-2DB3D44AF95A}" srcOrd="0" destOrd="0" presId="urn:microsoft.com/office/officeart/2009/3/layout/HorizontalOrganizationChart"/>
    <dgm:cxn modelId="{9ED7C046-C486-4CE9-8C14-F91926240092}" type="presParOf" srcId="{906599CC-CD95-774C-9112-2CC12137B7F9}" destId="{4474B264-55AB-E145-A8C6-2F71B804D7B7}" srcOrd="1" destOrd="0" presId="urn:microsoft.com/office/officeart/2009/3/layout/HorizontalOrganizationChart"/>
    <dgm:cxn modelId="{076CB727-5224-4F59-A79B-3D59F5B4E690}" type="presParOf" srcId="{DF5DFC39-883D-594B-8E35-084869331068}" destId="{49FE6DBF-8DA9-3348-9783-87548F49C3A1}" srcOrd="1" destOrd="0" presId="urn:microsoft.com/office/officeart/2009/3/layout/HorizontalOrganizationChart"/>
    <dgm:cxn modelId="{02779A91-1ABE-40E4-BDDB-4CE4B52D43D6}" type="presParOf" srcId="{DF5DFC39-883D-594B-8E35-084869331068}" destId="{412B1A2A-E543-F745-B21A-7420B83D71DE}" srcOrd="2" destOrd="0" presId="urn:microsoft.com/office/officeart/2009/3/layout/HorizontalOrganizationChart"/>
    <dgm:cxn modelId="{A11616D6-CB46-4B51-AD82-E1E7159B2963}" type="presParOf" srcId="{8D69177C-5B49-45C3-80DA-18FCAB084934}" destId="{2A206229-B41F-4A4E-9BBE-99291BDDC715}" srcOrd="2" destOrd="0" presId="urn:microsoft.com/office/officeart/2009/3/layout/HorizontalOrganizationChart"/>
    <dgm:cxn modelId="{5A966F5E-8AF2-4314-AFA6-87A4E2C3962B}" type="presParOf" srcId="{B560DC5A-FCDA-FF47-806C-E5DF4A1DF8DD}" destId="{D781624B-DED2-4649-BBC7-4EDD50BCA02B}" srcOrd="2" destOrd="0" presId="urn:microsoft.com/office/officeart/2009/3/layout/HorizontalOrganizationChart"/>
    <dgm:cxn modelId="{CFA5452E-3912-4BE0-8C17-76A09FF9A791}" type="presParOf" srcId="{BA26BEA0-D0C4-44AE-B173-FCD9A172D0F0}" destId="{174EB238-EF7A-D641-A2D7-8577D06FA26B}" srcOrd="2" destOrd="0" presId="urn:microsoft.com/office/officeart/2009/3/layout/HorizontalOrganizationChart"/>
    <dgm:cxn modelId="{350C23F0-6F4E-44C3-B075-A0377D6C4C42}" type="presParOf" srcId="{BA26BEA0-D0C4-44AE-B173-FCD9A172D0F0}" destId="{72DE6791-7DB4-3C46-A6AC-1F532BB8BDD6}" srcOrd="3" destOrd="0" presId="urn:microsoft.com/office/officeart/2009/3/layout/HorizontalOrganizationChart"/>
    <dgm:cxn modelId="{0F1B5781-56BC-4577-83D3-E12E8DDFA0E0}" type="presParOf" srcId="{72DE6791-7DB4-3C46-A6AC-1F532BB8BDD6}" destId="{3BDF1C60-5F6D-0F4C-8D3A-3E0ECFB0C021}" srcOrd="0" destOrd="0" presId="urn:microsoft.com/office/officeart/2009/3/layout/HorizontalOrganizationChart"/>
    <dgm:cxn modelId="{D3755E57-92B1-4BE0-B1E1-B372F58CDC37}" type="presParOf" srcId="{3BDF1C60-5F6D-0F4C-8D3A-3E0ECFB0C021}" destId="{EA5D05C2-4149-BA4B-A56A-BE9FF8223C94}" srcOrd="0" destOrd="0" presId="urn:microsoft.com/office/officeart/2009/3/layout/HorizontalOrganizationChart"/>
    <dgm:cxn modelId="{13A318FC-695D-4713-B26F-E575FECA1DB3}" type="presParOf" srcId="{3BDF1C60-5F6D-0F4C-8D3A-3E0ECFB0C021}" destId="{4C542E40-24B6-E740-A341-EEED2B0EB1D2}" srcOrd="1" destOrd="0" presId="urn:microsoft.com/office/officeart/2009/3/layout/HorizontalOrganizationChart"/>
    <dgm:cxn modelId="{86225D46-CCBC-4641-9348-76FFFED256D6}" type="presParOf" srcId="{72DE6791-7DB4-3C46-A6AC-1F532BB8BDD6}" destId="{B4455805-C579-A543-8D53-7A4A5E5A70A2}" srcOrd="1" destOrd="0" presId="urn:microsoft.com/office/officeart/2009/3/layout/HorizontalOrganizationChart"/>
    <dgm:cxn modelId="{1D972F54-35F3-45DF-860A-2D612EFD0EDC}" type="presParOf" srcId="{B4455805-C579-A543-8D53-7A4A5E5A70A2}" destId="{839DFBB0-5234-254D-9324-72F3AD2FB8EC}" srcOrd="0" destOrd="0" presId="urn:microsoft.com/office/officeart/2009/3/layout/HorizontalOrganizationChart"/>
    <dgm:cxn modelId="{19D3246C-2B62-4839-810C-96140F525C1C}" type="presParOf" srcId="{B4455805-C579-A543-8D53-7A4A5E5A70A2}" destId="{67375170-F891-814C-92A0-A109981E48A0}" srcOrd="1" destOrd="0" presId="urn:microsoft.com/office/officeart/2009/3/layout/HorizontalOrganizationChart"/>
    <dgm:cxn modelId="{F12C656E-0872-4120-825F-A2A859A07438}" type="presParOf" srcId="{67375170-F891-814C-92A0-A109981E48A0}" destId="{C23042DF-942D-E543-8E2F-D8B53130ED37}" srcOrd="0" destOrd="0" presId="urn:microsoft.com/office/officeart/2009/3/layout/HorizontalOrganizationChart"/>
    <dgm:cxn modelId="{0C40DCC1-7F8C-4789-AE56-FF44CCB64AB9}" type="presParOf" srcId="{C23042DF-942D-E543-8E2F-D8B53130ED37}" destId="{7117E46F-C79B-AE4C-ABA7-390E82954848}" srcOrd="0" destOrd="0" presId="urn:microsoft.com/office/officeart/2009/3/layout/HorizontalOrganizationChart"/>
    <dgm:cxn modelId="{58D2E89E-00BC-4BF8-A0B2-319E2D3B5E68}" type="presParOf" srcId="{C23042DF-942D-E543-8E2F-D8B53130ED37}" destId="{2EE5F51D-8BF2-044F-AA28-D8269D7997C9}" srcOrd="1" destOrd="0" presId="urn:microsoft.com/office/officeart/2009/3/layout/HorizontalOrganizationChart"/>
    <dgm:cxn modelId="{7E27222E-D6A3-475D-A411-7292D1E3470A}" type="presParOf" srcId="{67375170-F891-814C-92A0-A109981E48A0}" destId="{9655FE88-49E8-0443-BFC0-08FF1E5C9A82}" srcOrd="1" destOrd="0" presId="urn:microsoft.com/office/officeart/2009/3/layout/HorizontalOrganizationChart"/>
    <dgm:cxn modelId="{0B9DDFA6-A279-4C7C-810E-E03C9A995304}" type="presParOf" srcId="{9655FE88-49E8-0443-BFC0-08FF1E5C9A82}" destId="{B7F31287-3F58-4894-9769-DA30D1EA8291}" srcOrd="0" destOrd="0" presId="urn:microsoft.com/office/officeart/2009/3/layout/HorizontalOrganizationChart"/>
    <dgm:cxn modelId="{BDDBC35D-4A78-4781-87A4-DCCD26A67430}" type="presParOf" srcId="{9655FE88-49E8-0443-BFC0-08FF1E5C9A82}" destId="{9C8FB25A-00F0-4A61-AE4A-4843D0912CEB}" srcOrd="1" destOrd="0" presId="urn:microsoft.com/office/officeart/2009/3/layout/HorizontalOrganizationChart"/>
    <dgm:cxn modelId="{08A249C3-17CC-4BE0-99CC-ECFA686F966F}" type="presParOf" srcId="{9C8FB25A-00F0-4A61-AE4A-4843D0912CEB}" destId="{EA22BAC3-F6BF-44F6-B55F-AE741B64676B}" srcOrd="0" destOrd="0" presId="urn:microsoft.com/office/officeart/2009/3/layout/HorizontalOrganizationChart"/>
    <dgm:cxn modelId="{E5B1EC5F-D02D-4251-B96B-88099949B613}" type="presParOf" srcId="{EA22BAC3-F6BF-44F6-B55F-AE741B64676B}" destId="{D9DFFCB7-F962-46B8-A56F-95FDED215C4B}" srcOrd="0" destOrd="0" presId="urn:microsoft.com/office/officeart/2009/3/layout/HorizontalOrganizationChart"/>
    <dgm:cxn modelId="{76650CC2-8991-462A-9FEC-2F2C043C52DA}" type="presParOf" srcId="{EA22BAC3-F6BF-44F6-B55F-AE741B64676B}" destId="{1E63B7C0-EFBA-401C-A031-3066FACE258D}" srcOrd="1" destOrd="0" presId="urn:microsoft.com/office/officeart/2009/3/layout/HorizontalOrganizationChart"/>
    <dgm:cxn modelId="{2934EC5A-24D9-4909-99E2-1B3240E3206B}" type="presParOf" srcId="{9C8FB25A-00F0-4A61-AE4A-4843D0912CEB}" destId="{40D804BC-69B0-44CC-88D3-6CF52F4F4060}" srcOrd="1" destOrd="0" presId="urn:microsoft.com/office/officeart/2009/3/layout/HorizontalOrganizationChart"/>
    <dgm:cxn modelId="{547EB216-6DFA-40F0-9E37-06EC43FB3C3C}" type="presParOf" srcId="{9C8FB25A-00F0-4A61-AE4A-4843D0912CEB}" destId="{258ACE99-FDEB-4902-8B66-77AF7B8951D8}" srcOrd="2" destOrd="0" presId="urn:microsoft.com/office/officeart/2009/3/layout/HorizontalOrganizationChart"/>
    <dgm:cxn modelId="{7385B817-936F-491B-BFBB-ED7F7332FF93}" type="presParOf" srcId="{67375170-F891-814C-92A0-A109981E48A0}" destId="{64B91A4A-CFC1-D841-8E49-52824F3A0D02}" srcOrd="2" destOrd="0" presId="urn:microsoft.com/office/officeart/2009/3/layout/HorizontalOrganizationChart"/>
    <dgm:cxn modelId="{7A01972D-984A-4687-B01B-9AE74E3BBF6C}" type="presParOf" srcId="{72DE6791-7DB4-3C46-A6AC-1F532BB8BDD6}" destId="{B8CAEF36-512B-AB42-A260-EE99633B7D36}" srcOrd="2" destOrd="0" presId="urn:microsoft.com/office/officeart/2009/3/layout/HorizontalOrganizationChart"/>
    <dgm:cxn modelId="{3CD25014-BE06-4812-96C7-CDD86B5EB62F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</a:p>
        <a:p>
          <a:r>
            <a:rPr lang="en-GB" i="1" dirty="0" smtClean="0"/>
            <a:t>(Azithromycin)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CC85A2CD-28F9-4870-8A08-F3F0D7D27E8C}" type="presOf" srcId="{9F41DF98-7EA0-47AC-9747-24A5DA9C78E0}" destId="{D9DFFCB7-F962-46B8-A56F-95FDED215C4B}" srcOrd="0" destOrd="0" presId="urn:microsoft.com/office/officeart/2009/3/layout/HorizontalOrganizationChart"/>
    <dgm:cxn modelId="{9D8B771D-63B0-429F-AA9A-91A6B6CB0291}" type="presOf" srcId="{AEE27F2C-5FF8-0044-96F3-4C62FBDCFD73}" destId="{97C6D282-7C79-9E49-8F8C-6F1EF5D2F24D}" srcOrd="1" destOrd="0" presId="urn:microsoft.com/office/officeart/2009/3/layout/HorizontalOrganizationChart"/>
    <dgm:cxn modelId="{E73F5867-0D03-46F6-A659-EC371071A97D}" type="presOf" srcId="{576B8785-346A-6443-BD16-0F331A2E92F7}" destId="{923F0107-6120-C041-BC87-01E4A852119A}" srcOrd="0" destOrd="0" presId="urn:microsoft.com/office/officeart/2009/3/layout/HorizontalOrganizationChart"/>
    <dgm:cxn modelId="{039DBE08-2B4A-4CC7-976E-406DB98E7496}" type="presOf" srcId="{F5DA438C-D644-9E48-991B-320B0626648A}" destId="{9546C128-5E9C-034C-8840-CAC727AE8DB7}" srcOrd="0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3D8419ED-423E-4521-AAD7-C400A84C54DA}" type="presOf" srcId="{4E4064FB-31E0-564B-A77C-FF641D2B846E}" destId="{2EE5F51D-8BF2-044F-AA28-D8269D7997C9}" srcOrd="1" destOrd="0" presId="urn:microsoft.com/office/officeart/2009/3/layout/HorizontalOrganizationChart"/>
    <dgm:cxn modelId="{5AAA1D1C-41AE-4E7E-8511-B123E59F827B}" type="presOf" srcId="{419A0710-FC1A-9F40-96A4-6B3539348221}" destId="{839DFBB0-5234-254D-9324-72F3AD2FB8EC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BF493D29-C5F2-42D8-9409-DB7E0D82D8A1}" type="presOf" srcId="{AEE27F2C-5FF8-0044-96F3-4C62FBDCFD73}" destId="{4DFBC1C2-B0E7-3747-BC2F-0750C4F4BA56}" srcOrd="0" destOrd="0" presId="urn:microsoft.com/office/officeart/2009/3/layout/HorizontalOrganizationChart"/>
    <dgm:cxn modelId="{F04912E4-FAF5-40BD-8717-B488DAD99F42}" type="presOf" srcId="{F85C8C8F-87DB-487B-BFF8-E02B36E5C396}" destId="{B7F31287-3F58-4894-9769-DA30D1EA8291}" srcOrd="0" destOrd="0" presId="urn:microsoft.com/office/officeart/2009/3/layout/HorizontalOrganizationChart"/>
    <dgm:cxn modelId="{A08EADB3-7210-429D-B6C0-33A3119F46EC}" type="presOf" srcId="{C5AD3D46-057B-495E-B925-83C85433BA57}" destId="{1B179084-CCFF-4925-8AD6-A59EB1040B84}" srcOrd="0" destOrd="0" presId="urn:microsoft.com/office/officeart/2009/3/layout/HorizontalOrganizationChart"/>
    <dgm:cxn modelId="{58D09259-F4D8-4E0C-9B45-55D8B6A5D52E}" type="presOf" srcId="{C018288C-9470-42DC-A980-8EF93A54BBA1}" destId="{E8EEB859-C7C2-44CD-BB52-823456C67F80}" srcOrd="1" destOrd="0" presId="urn:microsoft.com/office/officeart/2009/3/layout/HorizontalOrganizationChart"/>
    <dgm:cxn modelId="{C7C73862-5E60-41D1-BA42-EAD4A6D06F74}" type="presOf" srcId="{E83E7177-10D4-1544-B47F-B787A4C101D5}" destId="{A58856B3-28ED-6F43-9B03-D970EFC3C8F9}" srcOrd="0" destOrd="0" presId="urn:microsoft.com/office/officeart/2009/3/layout/HorizontalOrganizationChart"/>
    <dgm:cxn modelId="{71645430-51FA-41EA-B6C7-3B8007B71558}" type="presOf" srcId="{163BD41B-275D-1341-8B25-40D78ECACDBE}" destId="{783E8CA0-9F7A-49AF-999D-9D61CAECF5AE}" srcOrd="1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C34B02F2-ADFA-4EA7-9EAD-5F15D52C5842}" type="presOf" srcId="{163BD41B-275D-1341-8B25-40D78ECACDBE}" destId="{AA38DC03-163C-4BF2-8237-596A7E0D3863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B107213E-CAE4-428A-B930-26D34609E933}" type="presOf" srcId="{9F41DF98-7EA0-47AC-9747-24A5DA9C78E0}" destId="{1E63B7C0-EFBA-401C-A031-3066FACE258D}" srcOrd="1" destOrd="0" presId="urn:microsoft.com/office/officeart/2009/3/layout/HorizontalOrganizationChart"/>
    <dgm:cxn modelId="{017EA73B-EE6F-4923-898E-1D9977F03590}" type="presOf" srcId="{4E4064FB-31E0-564B-A77C-FF641D2B846E}" destId="{7117E46F-C79B-AE4C-ABA7-390E82954848}" srcOrd="0" destOrd="0" presId="urn:microsoft.com/office/officeart/2009/3/layout/HorizontalOrganizationChart"/>
    <dgm:cxn modelId="{D99FC4F8-D2EC-4F08-81DA-7C14FAF3220E}" type="presOf" srcId="{912B25F9-DEC6-1B48-A39F-AB8C4478D0FE}" destId="{4C542E40-24B6-E740-A341-EEED2B0EB1D2}" srcOrd="1" destOrd="0" presId="urn:microsoft.com/office/officeart/2009/3/layout/HorizontalOrganizationChart"/>
    <dgm:cxn modelId="{00F8E4BA-306A-418B-9EC2-DFB38C3A767C}" type="presOf" srcId="{912B25F9-DEC6-1B48-A39F-AB8C4478D0FE}" destId="{EA5D05C2-4149-BA4B-A56A-BE9FF8223C94}" srcOrd="0" destOrd="0" presId="urn:microsoft.com/office/officeart/2009/3/layout/HorizontalOrganizationChart"/>
    <dgm:cxn modelId="{5BC26532-C797-4B57-88FC-8C987797DD77}" type="presOf" srcId="{C018288C-9470-42DC-A980-8EF93A54BBA1}" destId="{E67778E8-FAB8-47B4-BD62-41E795CA084D}" srcOrd="0" destOrd="0" presId="urn:microsoft.com/office/officeart/2009/3/layout/HorizontalOrganizationChart"/>
    <dgm:cxn modelId="{0DDCE0B2-3472-4FA8-B3E2-AE0EFAD8F87B}" type="presOf" srcId="{06C7951E-496F-C240-9F24-D748C2172D29}" destId="{AC15767B-84B8-1340-8C4A-2DB3D44AF95A}" srcOrd="0" destOrd="0" presId="urn:microsoft.com/office/officeart/2009/3/layout/HorizontalOrganizationChart"/>
    <dgm:cxn modelId="{D9DE490C-340B-4FA5-93F7-5991CD1DCB88}" type="presOf" srcId="{EF341D89-9482-054E-9017-737EBDE310B5}" destId="{174EB238-EF7A-D641-A2D7-8577D06FA26B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2FE2F89D-18F0-4A83-BCC3-8AC7B7F2ECEE}" type="presOf" srcId="{06C7951E-496F-C240-9F24-D748C2172D29}" destId="{4474B264-55AB-E145-A8C6-2F71B804D7B7}" srcOrd="1" destOrd="0" presId="urn:microsoft.com/office/officeart/2009/3/layout/HorizontalOrganizationChart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1F0B52C9-EE0B-4846-AD6C-D9D7D91272C1}" type="presParOf" srcId="{923F0107-6120-C041-BC87-01E4A852119A}" destId="{D66BB75C-BE0D-4CE5-9FD5-2CB0A8622891}" srcOrd="0" destOrd="0" presId="urn:microsoft.com/office/officeart/2009/3/layout/HorizontalOrganizationChart"/>
    <dgm:cxn modelId="{8E69C184-DACB-4ADD-A70F-76C89C36095E}" type="presParOf" srcId="{D66BB75C-BE0D-4CE5-9FD5-2CB0A8622891}" destId="{B5FF0DB5-0201-4A4E-A07B-2DBE88ABB738}" srcOrd="0" destOrd="0" presId="urn:microsoft.com/office/officeart/2009/3/layout/HorizontalOrganizationChart"/>
    <dgm:cxn modelId="{360A96DA-996E-4B1A-A191-81F5DF0F2F51}" type="presParOf" srcId="{B5FF0DB5-0201-4A4E-A07B-2DBE88ABB738}" destId="{AA38DC03-163C-4BF2-8237-596A7E0D3863}" srcOrd="0" destOrd="0" presId="urn:microsoft.com/office/officeart/2009/3/layout/HorizontalOrganizationChart"/>
    <dgm:cxn modelId="{96FBA211-C156-4DFE-A4BB-2D83CA391404}" type="presParOf" srcId="{B5FF0DB5-0201-4A4E-A07B-2DBE88ABB738}" destId="{783E8CA0-9F7A-49AF-999D-9D61CAECF5AE}" srcOrd="1" destOrd="0" presId="urn:microsoft.com/office/officeart/2009/3/layout/HorizontalOrganizationChart"/>
    <dgm:cxn modelId="{44916BAF-5B4D-4A8A-84EF-655FAEFFEA85}" type="presParOf" srcId="{D66BB75C-BE0D-4CE5-9FD5-2CB0A8622891}" destId="{BA26BEA0-D0C4-44AE-B173-FCD9A172D0F0}" srcOrd="1" destOrd="0" presId="urn:microsoft.com/office/officeart/2009/3/layout/HorizontalOrganizationChart"/>
    <dgm:cxn modelId="{5205E183-BB0E-49B9-81EB-2FC952491A85}" type="presParOf" srcId="{BA26BEA0-D0C4-44AE-B173-FCD9A172D0F0}" destId="{9546C128-5E9C-034C-8840-CAC727AE8DB7}" srcOrd="0" destOrd="0" presId="urn:microsoft.com/office/officeart/2009/3/layout/HorizontalOrganizationChart"/>
    <dgm:cxn modelId="{B7BC3D5E-16A3-421A-A516-442C1C42C92B}" type="presParOf" srcId="{BA26BEA0-D0C4-44AE-B173-FCD9A172D0F0}" destId="{B560DC5A-FCDA-FF47-806C-E5DF4A1DF8DD}" srcOrd="1" destOrd="0" presId="urn:microsoft.com/office/officeart/2009/3/layout/HorizontalOrganizationChart"/>
    <dgm:cxn modelId="{3F0F1A41-75CA-4076-BE04-B2FEF9218DE1}" type="presParOf" srcId="{B560DC5A-FCDA-FF47-806C-E5DF4A1DF8DD}" destId="{3F264654-86D6-0049-A168-D172D987FC26}" srcOrd="0" destOrd="0" presId="urn:microsoft.com/office/officeart/2009/3/layout/HorizontalOrganizationChart"/>
    <dgm:cxn modelId="{A9E7C873-3C9D-4FEF-84BB-AA699A9B4F1D}" type="presParOf" srcId="{3F264654-86D6-0049-A168-D172D987FC26}" destId="{4DFBC1C2-B0E7-3747-BC2F-0750C4F4BA56}" srcOrd="0" destOrd="0" presId="urn:microsoft.com/office/officeart/2009/3/layout/HorizontalOrganizationChart"/>
    <dgm:cxn modelId="{B04170AD-618B-447F-A04B-B4BB0AB1876F}" type="presParOf" srcId="{3F264654-86D6-0049-A168-D172D987FC26}" destId="{97C6D282-7C79-9E49-8F8C-6F1EF5D2F24D}" srcOrd="1" destOrd="0" presId="urn:microsoft.com/office/officeart/2009/3/layout/HorizontalOrganizationChart"/>
    <dgm:cxn modelId="{9AB6E94F-20E4-4B5B-B3B6-2C82A501E834}" type="presParOf" srcId="{B560DC5A-FCDA-FF47-806C-E5DF4A1DF8DD}" destId="{BB042EEC-3929-B947-A1B8-ECD5E83496A2}" srcOrd="1" destOrd="0" presId="urn:microsoft.com/office/officeart/2009/3/layout/HorizontalOrganizationChart"/>
    <dgm:cxn modelId="{D8C71ECE-76BA-44DE-B5B6-31AF4B7230BA}" type="presParOf" srcId="{BB042EEC-3929-B947-A1B8-ECD5E83496A2}" destId="{1B179084-CCFF-4925-8AD6-A59EB1040B84}" srcOrd="0" destOrd="0" presId="urn:microsoft.com/office/officeart/2009/3/layout/HorizontalOrganizationChart"/>
    <dgm:cxn modelId="{FE775DF0-2F09-4927-843C-7CC9131A599D}" type="presParOf" srcId="{BB042EEC-3929-B947-A1B8-ECD5E83496A2}" destId="{8D69177C-5B49-45C3-80DA-18FCAB084934}" srcOrd="1" destOrd="0" presId="urn:microsoft.com/office/officeart/2009/3/layout/HorizontalOrganizationChart"/>
    <dgm:cxn modelId="{6DD9F401-715F-4653-A677-68530CDBFF97}" type="presParOf" srcId="{8D69177C-5B49-45C3-80DA-18FCAB084934}" destId="{37BB3109-899B-48F9-9B3C-EECB78E52CD7}" srcOrd="0" destOrd="0" presId="urn:microsoft.com/office/officeart/2009/3/layout/HorizontalOrganizationChart"/>
    <dgm:cxn modelId="{A32C4AA6-5635-4291-8B9A-CDA4A0F0D60C}" type="presParOf" srcId="{37BB3109-899B-48F9-9B3C-EECB78E52CD7}" destId="{E67778E8-FAB8-47B4-BD62-41E795CA084D}" srcOrd="0" destOrd="0" presId="urn:microsoft.com/office/officeart/2009/3/layout/HorizontalOrganizationChart"/>
    <dgm:cxn modelId="{6F82F3CC-CFA2-4FFA-9119-24FF1AB321BF}" type="presParOf" srcId="{37BB3109-899B-48F9-9B3C-EECB78E52CD7}" destId="{E8EEB859-C7C2-44CD-BB52-823456C67F80}" srcOrd="1" destOrd="0" presId="urn:microsoft.com/office/officeart/2009/3/layout/HorizontalOrganizationChart"/>
    <dgm:cxn modelId="{F268DFFD-33E6-4DEF-96BF-EC1776CDF602}" type="presParOf" srcId="{8D69177C-5B49-45C3-80DA-18FCAB084934}" destId="{02FDF460-BBA7-4401-828A-4F06B276BD7D}" srcOrd="1" destOrd="0" presId="urn:microsoft.com/office/officeart/2009/3/layout/HorizontalOrganizationChart"/>
    <dgm:cxn modelId="{9B667B19-BC9E-4DAA-88AB-A8DBF54BC190}" type="presParOf" srcId="{02FDF460-BBA7-4401-828A-4F06B276BD7D}" destId="{A58856B3-28ED-6F43-9B03-D970EFC3C8F9}" srcOrd="0" destOrd="0" presId="urn:microsoft.com/office/officeart/2009/3/layout/HorizontalOrganizationChart"/>
    <dgm:cxn modelId="{608A8322-D97D-4697-BA6A-1C5B6FC21573}" type="presParOf" srcId="{02FDF460-BBA7-4401-828A-4F06B276BD7D}" destId="{DF5DFC39-883D-594B-8E35-084869331068}" srcOrd="1" destOrd="0" presId="urn:microsoft.com/office/officeart/2009/3/layout/HorizontalOrganizationChart"/>
    <dgm:cxn modelId="{980DF5C9-7D59-4E7A-810F-B57B29E8DFA8}" type="presParOf" srcId="{DF5DFC39-883D-594B-8E35-084869331068}" destId="{906599CC-CD95-774C-9112-2CC12137B7F9}" srcOrd="0" destOrd="0" presId="urn:microsoft.com/office/officeart/2009/3/layout/HorizontalOrganizationChart"/>
    <dgm:cxn modelId="{37AC741D-4DFC-4590-8233-8CCF4CCF0C6E}" type="presParOf" srcId="{906599CC-CD95-774C-9112-2CC12137B7F9}" destId="{AC15767B-84B8-1340-8C4A-2DB3D44AF95A}" srcOrd="0" destOrd="0" presId="urn:microsoft.com/office/officeart/2009/3/layout/HorizontalOrganizationChart"/>
    <dgm:cxn modelId="{104CD493-7CD4-4CCF-AFFF-B95BC4B4D1D4}" type="presParOf" srcId="{906599CC-CD95-774C-9112-2CC12137B7F9}" destId="{4474B264-55AB-E145-A8C6-2F71B804D7B7}" srcOrd="1" destOrd="0" presId="urn:microsoft.com/office/officeart/2009/3/layout/HorizontalOrganizationChart"/>
    <dgm:cxn modelId="{44FB7DA9-BF8B-4CB1-AA6F-61DD23047857}" type="presParOf" srcId="{DF5DFC39-883D-594B-8E35-084869331068}" destId="{49FE6DBF-8DA9-3348-9783-87548F49C3A1}" srcOrd="1" destOrd="0" presId="urn:microsoft.com/office/officeart/2009/3/layout/HorizontalOrganizationChart"/>
    <dgm:cxn modelId="{2393EEDB-0D4B-448E-A099-FA36FC887459}" type="presParOf" srcId="{DF5DFC39-883D-594B-8E35-084869331068}" destId="{412B1A2A-E543-F745-B21A-7420B83D71DE}" srcOrd="2" destOrd="0" presId="urn:microsoft.com/office/officeart/2009/3/layout/HorizontalOrganizationChart"/>
    <dgm:cxn modelId="{FB835CE5-D4BE-4CE6-A244-F5B9B8CC5781}" type="presParOf" srcId="{8D69177C-5B49-45C3-80DA-18FCAB084934}" destId="{2A206229-B41F-4A4E-9BBE-99291BDDC715}" srcOrd="2" destOrd="0" presId="urn:microsoft.com/office/officeart/2009/3/layout/HorizontalOrganizationChart"/>
    <dgm:cxn modelId="{47761E65-2895-4033-AC4F-E7C765959A7D}" type="presParOf" srcId="{B560DC5A-FCDA-FF47-806C-E5DF4A1DF8DD}" destId="{D781624B-DED2-4649-BBC7-4EDD50BCA02B}" srcOrd="2" destOrd="0" presId="urn:microsoft.com/office/officeart/2009/3/layout/HorizontalOrganizationChart"/>
    <dgm:cxn modelId="{7BA73CDB-4A5C-4A94-979A-D811353602F2}" type="presParOf" srcId="{BA26BEA0-D0C4-44AE-B173-FCD9A172D0F0}" destId="{174EB238-EF7A-D641-A2D7-8577D06FA26B}" srcOrd="2" destOrd="0" presId="urn:microsoft.com/office/officeart/2009/3/layout/HorizontalOrganizationChart"/>
    <dgm:cxn modelId="{468C1C72-8E50-40B0-AB8D-D3F3E7DDF50A}" type="presParOf" srcId="{BA26BEA0-D0C4-44AE-B173-FCD9A172D0F0}" destId="{72DE6791-7DB4-3C46-A6AC-1F532BB8BDD6}" srcOrd="3" destOrd="0" presId="urn:microsoft.com/office/officeart/2009/3/layout/HorizontalOrganizationChart"/>
    <dgm:cxn modelId="{9B360B03-DF39-42A6-A935-A7C915C1D8F1}" type="presParOf" srcId="{72DE6791-7DB4-3C46-A6AC-1F532BB8BDD6}" destId="{3BDF1C60-5F6D-0F4C-8D3A-3E0ECFB0C021}" srcOrd="0" destOrd="0" presId="urn:microsoft.com/office/officeart/2009/3/layout/HorizontalOrganizationChart"/>
    <dgm:cxn modelId="{DB98B998-6A86-403A-9746-DF9EAC5B0929}" type="presParOf" srcId="{3BDF1C60-5F6D-0F4C-8D3A-3E0ECFB0C021}" destId="{EA5D05C2-4149-BA4B-A56A-BE9FF8223C94}" srcOrd="0" destOrd="0" presId="urn:microsoft.com/office/officeart/2009/3/layout/HorizontalOrganizationChart"/>
    <dgm:cxn modelId="{3C2EED8C-68C6-417D-94D4-8D045B9EE446}" type="presParOf" srcId="{3BDF1C60-5F6D-0F4C-8D3A-3E0ECFB0C021}" destId="{4C542E40-24B6-E740-A341-EEED2B0EB1D2}" srcOrd="1" destOrd="0" presId="urn:microsoft.com/office/officeart/2009/3/layout/HorizontalOrganizationChart"/>
    <dgm:cxn modelId="{8E93D81E-3D04-4355-A94C-DA13C009F0D2}" type="presParOf" srcId="{72DE6791-7DB4-3C46-A6AC-1F532BB8BDD6}" destId="{B4455805-C579-A543-8D53-7A4A5E5A70A2}" srcOrd="1" destOrd="0" presId="urn:microsoft.com/office/officeart/2009/3/layout/HorizontalOrganizationChart"/>
    <dgm:cxn modelId="{6076BD70-4432-493F-958B-479B5606FB5F}" type="presParOf" srcId="{B4455805-C579-A543-8D53-7A4A5E5A70A2}" destId="{839DFBB0-5234-254D-9324-72F3AD2FB8EC}" srcOrd="0" destOrd="0" presId="urn:microsoft.com/office/officeart/2009/3/layout/HorizontalOrganizationChart"/>
    <dgm:cxn modelId="{A9122B3F-C285-4779-A20D-E1D3AEC0CEFB}" type="presParOf" srcId="{B4455805-C579-A543-8D53-7A4A5E5A70A2}" destId="{67375170-F891-814C-92A0-A109981E48A0}" srcOrd="1" destOrd="0" presId="urn:microsoft.com/office/officeart/2009/3/layout/HorizontalOrganizationChart"/>
    <dgm:cxn modelId="{C2B0CFC4-D4FF-40FC-93E3-747C61708E8B}" type="presParOf" srcId="{67375170-F891-814C-92A0-A109981E48A0}" destId="{C23042DF-942D-E543-8E2F-D8B53130ED37}" srcOrd="0" destOrd="0" presId="urn:microsoft.com/office/officeart/2009/3/layout/HorizontalOrganizationChart"/>
    <dgm:cxn modelId="{A415668F-C9E5-457C-86F3-8D61AA4EEAA7}" type="presParOf" srcId="{C23042DF-942D-E543-8E2F-D8B53130ED37}" destId="{7117E46F-C79B-AE4C-ABA7-390E82954848}" srcOrd="0" destOrd="0" presId="urn:microsoft.com/office/officeart/2009/3/layout/HorizontalOrganizationChart"/>
    <dgm:cxn modelId="{AF8F91B9-BF1C-41CA-AE5B-0EF8F3BA2611}" type="presParOf" srcId="{C23042DF-942D-E543-8E2F-D8B53130ED37}" destId="{2EE5F51D-8BF2-044F-AA28-D8269D7997C9}" srcOrd="1" destOrd="0" presId="urn:microsoft.com/office/officeart/2009/3/layout/HorizontalOrganizationChart"/>
    <dgm:cxn modelId="{5225856A-5201-4485-9348-0EEAC5227D24}" type="presParOf" srcId="{67375170-F891-814C-92A0-A109981E48A0}" destId="{9655FE88-49E8-0443-BFC0-08FF1E5C9A82}" srcOrd="1" destOrd="0" presId="urn:microsoft.com/office/officeart/2009/3/layout/HorizontalOrganizationChart"/>
    <dgm:cxn modelId="{A22ADF12-DD18-4A24-80BC-C7E54D27F824}" type="presParOf" srcId="{9655FE88-49E8-0443-BFC0-08FF1E5C9A82}" destId="{B7F31287-3F58-4894-9769-DA30D1EA8291}" srcOrd="0" destOrd="0" presId="urn:microsoft.com/office/officeart/2009/3/layout/HorizontalOrganizationChart"/>
    <dgm:cxn modelId="{3BE5456F-2FF7-40DC-8483-8902E1EE58DC}" type="presParOf" srcId="{9655FE88-49E8-0443-BFC0-08FF1E5C9A82}" destId="{9C8FB25A-00F0-4A61-AE4A-4843D0912CEB}" srcOrd="1" destOrd="0" presId="urn:microsoft.com/office/officeart/2009/3/layout/HorizontalOrganizationChart"/>
    <dgm:cxn modelId="{61893C99-C95A-494B-9D6F-DAD0AE8E0C2E}" type="presParOf" srcId="{9C8FB25A-00F0-4A61-AE4A-4843D0912CEB}" destId="{EA22BAC3-F6BF-44F6-B55F-AE741B64676B}" srcOrd="0" destOrd="0" presId="urn:microsoft.com/office/officeart/2009/3/layout/HorizontalOrganizationChart"/>
    <dgm:cxn modelId="{1F3895FA-89B0-4F54-8CC8-C00717EFE407}" type="presParOf" srcId="{EA22BAC3-F6BF-44F6-B55F-AE741B64676B}" destId="{D9DFFCB7-F962-46B8-A56F-95FDED215C4B}" srcOrd="0" destOrd="0" presId="urn:microsoft.com/office/officeart/2009/3/layout/HorizontalOrganizationChart"/>
    <dgm:cxn modelId="{3F03B37A-FFD7-4222-9782-8485DFC88881}" type="presParOf" srcId="{EA22BAC3-F6BF-44F6-B55F-AE741B64676B}" destId="{1E63B7C0-EFBA-401C-A031-3066FACE258D}" srcOrd="1" destOrd="0" presId="urn:microsoft.com/office/officeart/2009/3/layout/HorizontalOrganizationChart"/>
    <dgm:cxn modelId="{998F5FA3-0A44-4897-8682-C2F0DE925E3B}" type="presParOf" srcId="{9C8FB25A-00F0-4A61-AE4A-4843D0912CEB}" destId="{40D804BC-69B0-44CC-88D3-6CF52F4F4060}" srcOrd="1" destOrd="0" presId="urn:microsoft.com/office/officeart/2009/3/layout/HorizontalOrganizationChart"/>
    <dgm:cxn modelId="{29A424AB-2EF0-4630-A475-16B61176F8CA}" type="presParOf" srcId="{9C8FB25A-00F0-4A61-AE4A-4843D0912CEB}" destId="{258ACE99-FDEB-4902-8B66-77AF7B8951D8}" srcOrd="2" destOrd="0" presId="urn:microsoft.com/office/officeart/2009/3/layout/HorizontalOrganizationChart"/>
    <dgm:cxn modelId="{5DE30BFF-E117-423C-9F49-D02F44FDC066}" type="presParOf" srcId="{67375170-F891-814C-92A0-A109981E48A0}" destId="{64B91A4A-CFC1-D841-8E49-52824F3A0D02}" srcOrd="2" destOrd="0" presId="urn:microsoft.com/office/officeart/2009/3/layout/HorizontalOrganizationChart"/>
    <dgm:cxn modelId="{EF11BDE4-F155-4E52-8CD8-615D56F95D34}" type="presParOf" srcId="{72DE6791-7DB4-3C46-A6AC-1F532BB8BDD6}" destId="{B8CAEF36-512B-AB42-A260-EE99633B7D36}" srcOrd="2" destOrd="0" presId="urn:microsoft.com/office/officeart/2009/3/layout/HorizontalOrganizationChart"/>
    <dgm:cxn modelId="{BBB5E538-86B7-4400-8AF0-336568A534AD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 custLinFactNeighborY="1112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 custLinFactNeighborY="1112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 custLinFactNeighborY="1112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 custLinFactNeighborY="1112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2952DABD-0714-4B1E-BF37-996A752A0F4E}" type="presOf" srcId="{163BD41B-275D-1341-8B25-40D78ECACDBE}" destId="{AA38DC03-163C-4BF2-8237-596A7E0D3863}" srcOrd="0" destOrd="0" presId="urn:microsoft.com/office/officeart/2009/3/layout/HorizontalOrganizationChart"/>
    <dgm:cxn modelId="{00DAD2B3-29EB-4F66-AB2D-2CD13C4FC9E8}" type="presOf" srcId="{06C7951E-496F-C240-9F24-D748C2172D29}" destId="{AC15767B-84B8-1340-8C4A-2DB3D44AF95A}" srcOrd="0" destOrd="0" presId="urn:microsoft.com/office/officeart/2009/3/layout/HorizontalOrganizationChart"/>
    <dgm:cxn modelId="{A43B3C99-20D1-44E4-ADF7-058789E9E68F}" type="presOf" srcId="{E83E7177-10D4-1544-B47F-B787A4C101D5}" destId="{A58856B3-28ED-6F43-9B03-D970EFC3C8F9}" srcOrd="0" destOrd="0" presId="urn:microsoft.com/office/officeart/2009/3/layout/HorizontalOrganizationChart"/>
    <dgm:cxn modelId="{602B083E-DFF7-432B-805C-699C2EE4011F}" type="presOf" srcId="{912B25F9-DEC6-1B48-A39F-AB8C4478D0FE}" destId="{4C542E40-24B6-E740-A341-EEED2B0EB1D2}" srcOrd="1" destOrd="0" presId="urn:microsoft.com/office/officeart/2009/3/layout/HorizontalOrganizationChart"/>
    <dgm:cxn modelId="{0BABA3A5-9401-46FB-BCED-BD997C470F38}" type="presOf" srcId="{AEE27F2C-5FF8-0044-96F3-4C62FBDCFD73}" destId="{97C6D282-7C79-9E49-8F8C-6F1EF5D2F24D}" srcOrd="1" destOrd="0" presId="urn:microsoft.com/office/officeart/2009/3/layout/HorizontalOrganizationChart"/>
    <dgm:cxn modelId="{9AAD62F4-EDA5-4270-8A8F-0E5C13E43E2F}" type="presOf" srcId="{EF341D89-9482-054E-9017-737EBDE310B5}" destId="{174EB238-EF7A-D641-A2D7-8577D06FA26B}" srcOrd="0" destOrd="0" presId="urn:microsoft.com/office/officeart/2009/3/layout/HorizontalOrganizationChart"/>
    <dgm:cxn modelId="{641C807F-C895-4BDB-9097-DBEAE02DC93B}" type="presOf" srcId="{912B25F9-DEC6-1B48-A39F-AB8C4478D0FE}" destId="{EA5D05C2-4149-BA4B-A56A-BE9FF8223C94}" srcOrd="0" destOrd="0" presId="urn:microsoft.com/office/officeart/2009/3/layout/HorizontalOrganizationChart"/>
    <dgm:cxn modelId="{1E3E9947-7D01-4F7E-9E9D-E2EE5A1B1CD6}" type="presOf" srcId="{419A0710-FC1A-9F40-96A4-6B3539348221}" destId="{839DFBB0-5234-254D-9324-72F3AD2FB8EC}" srcOrd="0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3B785949-0135-438B-9719-13186DDEDDCD}" type="presOf" srcId="{9F41DF98-7EA0-47AC-9747-24A5DA9C78E0}" destId="{1E63B7C0-EFBA-401C-A031-3066FACE258D}" srcOrd="1" destOrd="0" presId="urn:microsoft.com/office/officeart/2009/3/layout/HorizontalOrganizationChart"/>
    <dgm:cxn modelId="{B7BA271B-6CF0-49D2-BE43-D76AC98B1214}" type="presOf" srcId="{06C7951E-496F-C240-9F24-D748C2172D29}" destId="{4474B264-55AB-E145-A8C6-2F71B804D7B7}" srcOrd="1" destOrd="0" presId="urn:microsoft.com/office/officeart/2009/3/layout/HorizontalOrganizationChart"/>
    <dgm:cxn modelId="{3163A9AE-5263-4894-BB96-FC89B3DDC1CB}" type="presOf" srcId="{4E4064FB-31E0-564B-A77C-FF641D2B846E}" destId="{7117E46F-C79B-AE4C-ABA7-390E82954848}" srcOrd="0" destOrd="0" presId="urn:microsoft.com/office/officeart/2009/3/layout/HorizontalOrganizationChart"/>
    <dgm:cxn modelId="{B9B1F2E5-BA82-46DF-BFCB-56B2A53A079A}" type="presOf" srcId="{C018288C-9470-42DC-A980-8EF93A54BBA1}" destId="{E67778E8-FAB8-47B4-BD62-41E795CA084D}" srcOrd="0" destOrd="0" presId="urn:microsoft.com/office/officeart/2009/3/layout/HorizontalOrganizationChart"/>
    <dgm:cxn modelId="{868848BF-6396-41C3-9215-22C73679BFF8}" type="presOf" srcId="{C5AD3D46-057B-495E-B925-83C85433BA57}" destId="{1B179084-CCFF-4925-8AD6-A59EB1040B84}" srcOrd="0" destOrd="0" presId="urn:microsoft.com/office/officeart/2009/3/layout/HorizontalOrganizationChart"/>
    <dgm:cxn modelId="{9FABC95E-32E2-4B8F-A031-1EF43EA81F1D}" type="presOf" srcId="{9F41DF98-7EA0-47AC-9747-24A5DA9C78E0}" destId="{D9DFFCB7-F962-46B8-A56F-95FDED215C4B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785312AF-58E8-46C3-A9E7-1118925EAA10}" type="presOf" srcId="{F5DA438C-D644-9E48-991B-320B0626648A}" destId="{9546C128-5E9C-034C-8840-CAC727AE8DB7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5975DE62-BE15-49C6-B0A6-447B4E1138B4}" type="presOf" srcId="{4E4064FB-31E0-564B-A77C-FF641D2B846E}" destId="{2EE5F51D-8BF2-044F-AA28-D8269D7997C9}" srcOrd="1" destOrd="0" presId="urn:microsoft.com/office/officeart/2009/3/layout/HorizontalOrganizationChart"/>
    <dgm:cxn modelId="{D56C5C24-EBAB-443A-A1B5-88919F5EC9C4}" type="presOf" srcId="{C018288C-9470-42DC-A980-8EF93A54BBA1}" destId="{E8EEB859-C7C2-44CD-BB52-823456C67F80}" srcOrd="1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27F6C55E-BE14-4616-B9FA-37E39BB47EBF}" type="presOf" srcId="{AEE27F2C-5FF8-0044-96F3-4C62FBDCFD73}" destId="{4DFBC1C2-B0E7-3747-BC2F-0750C4F4BA56}" srcOrd="0" destOrd="0" presId="urn:microsoft.com/office/officeart/2009/3/layout/HorizontalOrganizationChart"/>
    <dgm:cxn modelId="{9E9D3B2C-A0E9-49D7-8324-F8A820777EFD}" type="presOf" srcId="{163BD41B-275D-1341-8B25-40D78ECACDBE}" destId="{783E8CA0-9F7A-49AF-999D-9D61CAECF5AE}" srcOrd="1" destOrd="0" presId="urn:microsoft.com/office/officeart/2009/3/layout/HorizontalOrganizationChart"/>
    <dgm:cxn modelId="{84D8355C-DEE2-4B0F-BDEF-BF79924CBE99}" type="presOf" srcId="{576B8785-346A-6443-BD16-0F331A2E92F7}" destId="{923F0107-6120-C041-BC87-01E4A852119A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9A15ED96-704E-4C2C-B5A1-583DE8EF1998}" type="presOf" srcId="{F85C8C8F-87DB-487B-BFF8-E02B36E5C396}" destId="{B7F31287-3F58-4894-9769-DA30D1EA8291}" srcOrd="0" destOrd="0" presId="urn:microsoft.com/office/officeart/2009/3/layout/HorizontalOrganizationChart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DB0B0EFC-E798-4820-9295-C808D6057C3C}" type="presParOf" srcId="{923F0107-6120-C041-BC87-01E4A852119A}" destId="{D66BB75C-BE0D-4CE5-9FD5-2CB0A8622891}" srcOrd="0" destOrd="0" presId="urn:microsoft.com/office/officeart/2009/3/layout/HorizontalOrganizationChart"/>
    <dgm:cxn modelId="{2B2B359A-42C2-4241-A9FB-DB471ED0BA98}" type="presParOf" srcId="{D66BB75C-BE0D-4CE5-9FD5-2CB0A8622891}" destId="{B5FF0DB5-0201-4A4E-A07B-2DBE88ABB738}" srcOrd="0" destOrd="0" presId="urn:microsoft.com/office/officeart/2009/3/layout/HorizontalOrganizationChart"/>
    <dgm:cxn modelId="{80797DC6-8F89-4195-B38A-E78F8553707B}" type="presParOf" srcId="{B5FF0DB5-0201-4A4E-A07B-2DBE88ABB738}" destId="{AA38DC03-163C-4BF2-8237-596A7E0D3863}" srcOrd="0" destOrd="0" presId="urn:microsoft.com/office/officeart/2009/3/layout/HorizontalOrganizationChart"/>
    <dgm:cxn modelId="{E311210F-B09B-4C63-8C5F-9EE264B97ECC}" type="presParOf" srcId="{B5FF0DB5-0201-4A4E-A07B-2DBE88ABB738}" destId="{783E8CA0-9F7A-49AF-999D-9D61CAECF5AE}" srcOrd="1" destOrd="0" presId="urn:microsoft.com/office/officeart/2009/3/layout/HorizontalOrganizationChart"/>
    <dgm:cxn modelId="{F862002A-86EC-4C46-A73F-4CF6D15D7E85}" type="presParOf" srcId="{D66BB75C-BE0D-4CE5-9FD5-2CB0A8622891}" destId="{BA26BEA0-D0C4-44AE-B173-FCD9A172D0F0}" srcOrd="1" destOrd="0" presId="urn:microsoft.com/office/officeart/2009/3/layout/HorizontalOrganizationChart"/>
    <dgm:cxn modelId="{A3E05287-8279-479A-99AD-F9E717C179AD}" type="presParOf" srcId="{BA26BEA0-D0C4-44AE-B173-FCD9A172D0F0}" destId="{9546C128-5E9C-034C-8840-CAC727AE8DB7}" srcOrd="0" destOrd="0" presId="urn:microsoft.com/office/officeart/2009/3/layout/HorizontalOrganizationChart"/>
    <dgm:cxn modelId="{A93E5C95-644F-48A0-806D-760243C190CF}" type="presParOf" srcId="{BA26BEA0-D0C4-44AE-B173-FCD9A172D0F0}" destId="{B560DC5A-FCDA-FF47-806C-E5DF4A1DF8DD}" srcOrd="1" destOrd="0" presId="urn:microsoft.com/office/officeart/2009/3/layout/HorizontalOrganizationChart"/>
    <dgm:cxn modelId="{D48F8AC0-53C8-45B5-89BE-E2E966B73FCE}" type="presParOf" srcId="{B560DC5A-FCDA-FF47-806C-E5DF4A1DF8DD}" destId="{3F264654-86D6-0049-A168-D172D987FC26}" srcOrd="0" destOrd="0" presId="urn:microsoft.com/office/officeart/2009/3/layout/HorizontalOrganizationChart"/>
    <dgm:cxn modelId="{C476097A-D190-42E3-BE09-CC537A08FD1E}" type="presParOf" srcId="{3F264654-86D6-0049-A168-D172D987FC26}" destId="{4DFBC1C2-B0E7-3747-BC2F-0750C4F4BA56}" srcOrd="0" destOrd="0" presId="urn:microsoft.com/office/officeart/2009/3/layout/HorizontalOrganizationChart"/>
    <dgm:cxn modelId="{F4D7ED0A-9B59-48E6-91A5-7AD6CB2AD73B}" type="presParOf" srcId="{3F264654-86D6-0049-A168-D172D987FC26}" destId="{97C6D282-7C79-9E49-8F8C-6F1EF5D2F24D}" srcOrd="1" destOrd="0" presId="urn:microsoft.com/office/officeart/2009/3/layout/HorizontalOrganizationChart"/>
    <dgm:cxn modelId="{446B9AA0-6E65-45F3-8B8F-ACFFBF4F1B65}" type="presParOf" srcId="{B560DC5A-FCDA-FF47-806C-E5DF4A1DF8DD}" destId="{BB042EEC-3929-B947-A1B8-ECD5E83496A2}" srcOrd="1" destOrd="0" presId="urn:microsoft.com/office/officeart/2009/3/layout/HorizontalOrganizationChart"/>
    <dgm:cxn modelId="{6CCAE684-1CE2-42DB-957E-A871BD280154}" type="presParOf" srcId="{BB042EEC-3929-B947-A1B8-ECD5E83496A2}" destId="{1B179084-CCFF-4925-8AD6-A59EB1040B84}" srcOrd="0" destOrd="0" presId="urn:microsoft.com/office/officeart/2009/3/layout/HorizontalOrganizationChart"/>
    <dgm:cxn modelId="{23F87DCB-568D-435A-ACA3-C660FD5DFB31}" type="presParOf" srcId="{BB042EEC-3929-B947-A1B8-ECD5E83496A2}" destId="{8D69177C-5B49-45C3-80DA-18FCAB084934}" srcOrd="1" destOrd="0" presId="urn:microsoft.com/office/officeart/2009/3/layout/HorizontalOrganizationChart"/>
    <dgm:cxn modelId="{F491FE8E-F3EB-4A3A-A883-E9E78230E326}" type="presParOf" srcId="{8D69177C-5B49-45C3-80DA-18FCAB084934}" destId="{37BB3109-899B-48F9-9B3C-EECB78E52CD7}" srcOrd="0" destOrd="0" presId="urn:microsoft.com/office/officeart/2009/3/layout/HorizontalOrganizationChart"/>
    <dgm:cxn modelId="{2E1B3E98-AC1C-438E-AC3E-82B3E3807D69}" type="presParOf" srcId="{37BB3109-899B-48F9-9B3C-EECB78E52CD7}" destId="{E67778E8-FAB8-47B4-BD62-41E795CA084D}" srcOrd="0" destOrd="0" presId="urn:microsoft.com/office/officeart/2009/3/layout/HorizontalOrganizationChart"/>
    <dgm:cxn modelId="{653A0CB0-367E-49CD-80BC-14E819174443}" type="presParOf" srcId="{37BB3109-899B-48F9-9B3C-EECB78E52CD7}" destId="{E8EEB859-C7C2-44CD-BB52-823456C67F80}" srcOrd="1" destOrd="0" presId="urn:microsoft.com/office/officeart/2009/3/layout/HorizontalOrganizationChart"/>
    <dgm:cxn modelId="{F746E935-E3FF-437A-8FA2-0016870E84F8}" type="presParOf" srcId="{8D69177C-5B49-45C3-80DA-18FCAB084934}" destId="{02FDF460-BBA7-4401-828A-4F06B276BD7D}" srcOrd="1" destOrd="0" presId="urn:microsoft.com/office/officeart/2009/3/layout/HorizontalOrganizationChart"/>
    <dgm:cxn modelId="{C6C76513-43C6-4170-97A9-DCC592356ABB}" type="presParOf" srcId="{02FDF460-BBA7-4401-828A-4F06B276BD7D}" destId="{A58856B3-28ED-6F43-9B03-D970EFC3C8F9}" srcOrd="0" destOrd="0" presId="urn:microsoft.com/office/officeart/2009/3/layout/HorizontalOrganizationChart"/>
    <dgm:cxn modelId="{E137EB33-94EB-4494-B28D-6658F89D22AB}" type="presParOf" srcId="{02FDF460-BBA7-4401-828A-4F06B276BD7D}" destId="{DF5DFC39-883D-594B-8E35-084869331068}" srcOrd="1" destOrd="0" presId="urn:microsoft.com/office/officeart/2009/3/layout/HorizontalOrganizationChart"/>
    <dgm:cxn modelId="{873D2306-A416-4FC2-A4CA-D1C5460D7E04}" type="presParOf" srcId="{DF5DFC39-883D-594B-8E35-084869331068}" destId="{906599CC-CD95-774C-9112-2CC12137B7F9}" srcOrd="0" destOrd="0" presId="urn:microsoft.com/office/officeart/2009/3/layout/HorizontalOrganizationChart"/>
    <dgm:cxn modelId="{994401F9-F941-4FE9-BE63-B20956C7F8DB}" type="presParOf" srcId="{906599CC-CD95-774C-9112-2CC12137B7F9}" destId="{AC15767B-84B8-1340-8C4A-2DB3D44AF95A}" srcOrd="0" destOrd="0" presId="urn:microsoft.com/office/officeart/2009/3/layout/HorizontalOrganizationChart"/>
    <dgm:cxn modelId="{3B9C3544-01FB-43E4-9B75-B4CC633BFA12}" type="presParOf" srcId="{906599CC-CD95-774C-9112-2CC12137B7F9}" destId="{4474B264-55AB-E145-A8C6-2F71B804D7B7}" srcOrd="1" destOrd="0" presId="urn:microsoft.com/office/officeart/2009/3/layout/HorizontalOrganizationChart"/>
    <dgm:cxn modelId="{8593BFD9-33C2-43BE-BD03-8BF46F498217}" type="presParOf" srcId="{DF5DFC39-883D-594B-8E35-084869331068}" destId="{49FE6DBF-8DA9-3348-9783-87548F49C3A1}" srcOrd="1" destOrd="0" presId="urn:microsoft.com/office/officeart/2009/3/layout/HorizontalOrganizationChart"/>
    <dgm:cxn modelId="{708D2EB7-DD65-4004-8D6E-FC0A86641297}" type="presParOf" srcId="{DF5DFC39-883D-594B-8E35-084869331068}" destId="{412B1A2A-E543-F745-B21A-7420B83D71DE}" srcOrd="2" destOrd="0" presId="urn:microsoft.com/office/officeart/2009/3/layout/HorizontalOrganizationChart"/>
    <dgm:cxn modelId="{EEF55C65-3F44-42BB-AED2-7DE175D9CC83}" type="presParOf" srcId="{8D69177C-5B49-45C3-80DA-18FCAB084934}" destId="{2A206229-B41F-4A4E-9BBE-99291BDDC715}" srcOrd="2" destOrd="0" presId="urn:microsoft.com/office/officeart/2009/3/layout/HorizontalOrganizationChart"/>
    <dgm:cxn modelId="{F61B2489-76D9-4675-9381-817CDA1AE444}" type="presParOf" srcId="{B560DC5A-FCDA-FF47-806C-E5DF4A1DF8DD}" destId="{D781624B-DED2-4649-BBC7-4EDD50BCA02B}" srcOrd="2" destOrd="0" presId="urn:microsoft.com/office/officeart/2009/3/layout/HorizontalOrganizationChart"/>
    <dgm:cxn modelId="{52505ABD-86A0-4BC5-9978-2D7C00427DF2}" type="presParOf" srcId="{BA26BEA0-D0C4-44AE-B173-FCD9A172D0F0}" destId="{174EB238-EF7A-D641-A2D7-8577D06FA26B}" srcOrd="2" destOrd="0" presId="urn:microsoft.com/office/officeart/2009/3/layout/HorizontalOrganizationChart"/>
    <dgm:cxn modelId="{43615477-D404-44F4-B63B-4D6E85531163}" type="presParOf" srcId="{BA26BEA0-D0C4-44AE-B173-FCD9A172D0F0}" destId="{72DE6791-7DB4-3C46-A6AC-1F532BB8BDD6}" srcOrd="3" destOrd="0" presId="urn:microsoft.com/office/officeart/2009/3/layout/HorizontalOrganizationChart"/>
    <dgm:cxn modelId="{AB137FF4-1B70-471D-B5EC-127EAAFC418A}" type="presParOf" srcId="{72DE6791-7DB4-3C46-A6AC-1F532BB8BDD6}" destId="{3BDF1C60-5F6D-0F4C-8D3A-3E0ECFB0C021}" srcOrd="0" destOrd="0" presId="urn:microsoft.com/office/officeart/2009/3/layout/HorizontalOrganizationChart"/>
    <dgm:cxn modelId="{1289EE80-A48A-4DDD-92C8-135AF31C6B03}" type="presParOf" srcId="{3BDF1C60-5F6D-0F4C-8D3A-3E0ECFB0C021}" destId="{EA5D05C2-4149-BA4B-A56A-BE9FF8223C94}" srcOrd="0" destOrd="0" presId="urn:microsoft.com/office/officeart/2009/3/layout/HorizontalOrganizationChart"/>
    <dgm:cxn modelId="{A4DF89A3-397C-4D44-A449-EFC1E8C36231}" type="presParOf" srcId="{3BDF1C60-5F6D-0F4C-8D3A-3E0ECFB0C021}" destId="{4C542E40-24B6-E740-A341-EEED2B0EB1D2}" srcOrd="1" destOrd="0" presId="urn:microsoft.com/office/officeart/2009/3/layout/HorizontalOrganizationChart"/>
    <dgm:cxn modelId="{0D960F51-C18C-4020-8CB8-C37418251428}" type="presParOf" srcId="{72DE6791-7DB4-3C46-A6AC-1F532BB8BDD6}" destId="{B4455805-C579-A543-8D53-7A4A5E5A70A2}" srcOrd="1" destOrd="0" presId="urn:microsoft.com/office/officeart/2009/3/layout/HorizontalOrganizationChart"/>
    <dgm:cxn modelId="{1EA9E4EE-616B-443D-9079-85D1149C03C0}" type="presParOf" srcId="{B4455805-C579-A543-8D53-7A4A5E5A70A2}" destId="{839DFBB0-5234-254D-9324-72F3AD2FB8EC}" srcOrd="0" destOrd="0" presId="urn:microsoft.com/office/officeart/2009/3/layout/HorizontalOrganizationChart"/>
    <dgm:cxn modelId="{5EC5021D-A76C-4615-946D-1C84799635CA}" type="presParOf" srcId="{B4455805-C579-A543-8D53-7A4A5E5A70A2}" destId="{67375170-F891-814C-92A0-A109981E48A0}" srcOrd="1" destOrd="0" presId="urn:microsoft.com/office/officeart/2009/3/layout/HorizontalOrganizationChart"/>
    <dgm:cxn modelId="{16522A8D-ACFA-4AD2-9A8E-6C335A744355}" type="presParOf" srcId="{67375170-F891-814C-92A0-A109981E48A0}" destId="{C23042DF-942D-E543-8E2F-D8B53130ED37}" srcOrd="0" destOrd="0" presId="urn:microsoft.com/office/officeart/2009/3/layout/HorizontalOrganizationChart"/>
    <dgm:cxn modelId="{6CCF616A-84B6-4C44-8BFD-FE7D865FE4F4}" type="presParOf" srcId="{C23042DF-942D-E543-8E2F-D8B53130ED37}" destId="{7117E46F-C79B-AE4C-ABA7-390E82954848}" srcOrd="0" destOrd="0" presId="urn:microsoft.com/office/officeart/2009/3/layout/HorizontalOrganizationChart"/>
    <dgm:cxn modelId="{FE59712B-B4EE-4DAB-A2AD-DADFC1ECFF68}" type="presParOf" srcId="{C23042DF-942D-E543-8E2F-D8B53130ED37}" destId="{2EE5F51D-8BF2-044F-AA28-D8269D7997C9}" srcOrd="1" destOrd="0" presId="urn:microsoft.com/office/officeart/2009/3/layout/HorizontalOrganizationChart"/>
    <dgm:cxn modelId="{BF260226-1F4D-4E04-92F6-9D048E9528EA}" type="presParOf" srcId="{67375170-F891-814C-92A0-A109981E48A0}" destId="{9655FE88-49E8-0443-BFC0-08FF1E5C9A82}" srcOrd="1" destOrd="0" presId="urn:microsoft.com/office/officeart/2009/3/layout/HorizontalOrganizationChart"/>
    <dgm:cxn modelId="{42E08291-F58F-4805-8460-8609A3AF78E8}" type="presParOf" srcId="{9655FE88-49E8-0443-BFC0-08FF1E5C9A82}" destId="{B7F31287-3F58-4894-9769-DA30D1EA8291}" srcOrd="0" destOrd="0" presId="urn:microsoft.com/office/officeart/2009/3/layout/HorizontalOrganizationChart"/>
    <dgm:cxn modelId="{5AFFABC3-B182-4BBA-9AF2-28680336CFEB}" type="presParOf" srcId="{9655FE88-49E8-0443-BFC0-08FF1E5C9A82}" destId="{9C8FB25A-00F0-4A61-AE4A-4843D0912CEB}" srcOrd="1" destOrd="0" presId="urn:microsoft.com/office/officeart/2009/3/layout/HorizontalOrganizationChart"/>
    <dgm:cxn modelId="{88898EBE-060E-484D-B689-D46482ACD8E2}" type="presParOf" srcId="{9C8FB25A-00F0-4A61-AE4A-4843D0912CEB}" destId="{EA22BAC3-F6BF-44F6-B55F-AE741B64676B}" srcOrd="0" destOrd="0" presId="urn:microsoft.com/office/officeart/2009/3/layout/HorizontalOrganizationChart"/>
    <dgm:cxn modelId="{4CCF59DC-ACCE-424E-98FE-D971756367F9}" type="presParOf" srcId="{EA22BAC3-F6BF-44F6-B55F-AE741B64676B}" destId="{D9DFFCB7-F962-46B8-A56F-95FDED215C4B}" srcOrd="0" destOrd="0" presId="urn:microsoft.com/office/officeart/2009/3/layout/HorizontalOrganizationChart"/>
    <dgm:cxn modelId="{E96CB20B-DE4F-4C1D-89D0-54AE2546B033}" type="presParOf" srcId="{EA22BAC3-F6BF-44F6-B55F-AE741B64676B}" destId="{1E63B7C0-EFBA-401C-A031-3066FACE258D}" srcOrd="1" destOrd="0" presId="urn:microsoft.com/office/officeart/2009/3/layout/HorizontalOrganizationChart"/>
    <dgm:cxn modelId="{593FE939-2F8F-4EB2-B42A-11022DD5D95D}" type="presParOf" srcId="{9C8FB25A-00F0-4A61-AE4A-4843D0912CEB}" destId="{40D804BC-69B0-44CC-88D3-6CF52F4F4060}" srcOrd="1" destOrd="0" presId="urn:microsoft.com/office/officeart/2009/3/layout/HorizontalOrganizationChart"/>
    <dgm:cxn modelId="{8144A2E3-3942-4BA2-9391-5AF873A88D4D}" type="presParOf" srcId="{9C8FB25A-00F0-4A61-AE4A-4843D0912CEB}" destId="{258ACE99-FDEB-4902-8B66-77AF7B8951D8}" srcOrd="2" destOrd="0" presId="urn:microsoft.com/office/officeart/2009/3/layout/HorizontalOrganizationChart"/>
    <dgm:cxn modelId="{F30C675D-308B-4BA9-BDE2-4760D1D46D97}" type="presParOf" srcId="{67375170-F891-814C-92A0-A109981E48A0}" destId="{64B91A4A-CFC1-D841-8E49-52824F3A0D02}" srcOrd="2" destOrd="0" presId="urn:microsoft.com/office/officeart/2009/3/layout/HorizontalOrganizationChart"/>
    <dgm:cxn modelId="{B54A51C1-DCC5-478D-9C73-888B1F62687F}" type="presParOf" srcId="{72DE6791-7DB4-3C46-A6AC-1F532BB8BDD6}" destId="{B8CAEF36-512B-AB42-A260-EE99633B7D36}" srcOrd="2" destOrd="0" presId="urn:microsoft.com/office/officeart/2009/3/layout/HorizontalOrganizationChart"/>
    <dgm:cxn modelId="{98826B45-7A40-4A9A-8DD1-7056CA57E1E2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 custLinFactNeighborY="1112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 custLinFactNeighborY="1112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 custLinFactNeighborY="1112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 custLinFactNeighborY="1112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F25539C1-6229-41E2-B733-0BCBDC7FEBE5}" type="presOf" srcId="{C5AD3D46-057B-495E-B925-83C85433BA57}" destId="{1B179084-CCFF-4925-8AD6-A59EB1040B84}" srcOrd="0" destOrd="0" presId="urn:microsoft.com/office/officeart/2009/3/layout/HorizontalOrganizationChart"/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9A67FD90-A700-48EE-9644-701D57A25E94}" type="presOf" srcId="{E83E7177-10D4-1544-B47F-B787A4C101D5}" destId="{A58856B3-28ED-6F43-9B03-D970EFC3C8F9}" srcOrd="0" destOrd="0" presId="urn:microsoft.com/office/officeart/2009/3/layout/HorizontalOrganizationChart"/>
    <dgm:cxn modelId="{09D05348-7D59-489C-8832-B7D13FA3B232}" type="presOf" srcId="{EF341D89-9482-054E-9017-737EBDE310B5}" destId="{174EB238-EF7A-D641-A2D7-8577D06FA26B}" srcOrd="0" destOrd="0" presId="urn:microsoft.com/office/officeart/2009/3/layout/HorizontalOrganizationChart"/>
    <dgm:cxn modelId="{09419FFB-D33C-4D39-9910-A386E93D7B3A}" type="presOf" srcId="{576B8785-346A-6443-BD16-0F331A2E92F7}" destId="{923F0107-6120-C041-BC87-01E4A852119A}" srcOrd="0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D3A1F42B-6049-4E1B-BF84-A56872912F63}" type="presOf" srcId="{163BD41B-275D-1341-8B25-40D78ECACDBE}" destId="{AA38DC03-163C-4BF2-8237-596A7E0D3863}" srcOrd="0" destOrd="0" presId="urn:microsoft.com/office/officeart/2009/3/layout/HorizontalOrganizationChart"/>
    <dgm:cxn modelId="{2C7DF2FD-35AC-4919-B337-D9547DECA02D}" type="presOf" srcId="{F5DA438C-D644-9E48-991B-320B0626648A}" destId="{9546C128-5E9C-034C-8840-CAC727AE8DB7}" srcOrd="0" destOrd="0" presId="urn:microsoft.com/office/officeart/2009/3/layout/HorizontalOrganizationChart"/>
    <dgm:cxn modelId="{7FDE4787-9ABB-4B54-92D3-909746003A14}" type="presOf" srcId="{06C7951E-496F-C240-9F24-D748C2172D29}" destId="{AC15767B-84B8-1340-8C4A-2DB3D44AF95A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C45C6312-AB9B-4BDB-8795-82F263E667A4}" type="presOf" srcId="{419A0710-FC1A-9F40-96A4-6B3539348221}" destId="{839DFBB0-5234-254D-9324-72F3AD2FB8EC}" srcOrd="0" destOrd="0" presId="urn:microsoft.com/office/officeart/2009/3/layout/HorizontalOrganizationChart"/>
    <dgm:cxn modelId="{89E5A42A-CDD4-4BBC-A26C-A33916765EDB}" type="presOf" srcId="{163BD41B-275D-1341-8B25-40D78ECACDBE}" destId="{783E8CA0-9F7A-49AF-999D-9D61CAECF5AE}" srcOrd="1" destOrd="0" presId="urn:microsoft.com/office/officeart/2009/3/layout/HorizontalOrganizationChart"/>
    <dgm:cxn modelId="{5EE851EB-C69D-411B-838D-D261641CD2D2}" type="presOf" srcId="{4E4064FB-31E0-564B-A77C-FF641D2B846E}" destId="{2EE5F51D-8BF2-044F-AA28-D8269D7997C9}" srcOrd="1" destOrd="0" presId="urn:microsoft.com/office/officeart/2009/3/layout/HorizontalOrganizationChart"/>
    <dgm:cxn modelId="{6A4A43A5-4C40-4A8D-AAFF-9EA46C9D1101}" type="presOf" srcId="{F85C8C8F-87DB-487B-BFF8-E02B36E5C396}" destId="{B7F31287-3F58-4894-9769-DA30D1EA8291}" srcOrd="0" destOrd="0" presId="urn:microsoft.com/office/officeart/2009/3/layout/HorizontalOrganizationChart"/>
    <dgm:cxn modelId="{3F9FAC4F-A9D6-48FF-9A73-AF8B29C5241D}" type="presOf" srcId="{C018288C-9470-42DC-A980-8EF93A54BBA1}" destId="{E8EEB859-C7C2-44CD-BB52-823456C67F80}" srcOrd="1" destOrd="0" presId="urn:microsoft.com/office/officeart/2009/3/layout/HorizontalOrganizationChart"/>
    <dgm:cxn modelId="{985EFB51-5D88-4568-8B52-57AD22B7C03A}" type="presOf" srcId="{4E4064FB-31E0-564B-A77C-FF641D2B846E}" destId="{7117E46F-C79B-AE4C-ABA7-390E82954848}" srcOrd="0" destOrd="0" presId="urn:microsoft.com/office/officeart/2009/3/layout/HorizontalOrganizationChart"/>
    <dgm:cxn modelId="{B9B9BBE1-5159-41A1-9951-74D4EAD3BC6C}" type="presOf" srcId="{9F41DF98-7EA0-47AC-9747-24A5DA9C78E0}" destId="{1E63B7C0-EFBA-401C-A031-3066FACE258D}" srcOrd="1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1A48BB39-A0B7-4270-B115-A5882DCE276F}" type="presOf" srcId="{912B25F9-DEC6-1B48-A39F-AB8C4478D0FE}" destId="{EA5D05C2-4149-BA4B-A56A-BE9FF8223C94}" srcOrd="0" destOrd="0" presId="urn:microsoft.com/office/officeart/2009/3/layout/HorizontalOrganizationChart"/>
    <dgm:cxn modelId="{2B3A9C39-2B97-47A2-B867-EEFBA4DB166D}" type="presOf" srcId="{AEE27F2C-5FF8-0044-96F3-4C62FBDCFD73}" destId="{97C6D282-7C79-9E49-8F8C-6F1EF5D2F24D}" srcOrd="1" destOrd="0" presId="urn:microsoft.com/office/officeart/2009/3/layout/HorizontalOrganizationChart"/>
    <dgm:cxn modelId="{0AC8CF78-49A6-485F-8A32-698929BD8F50}" type="presOf" srcId="{912B25F9-DEC6-1B48-A39F-AB8C4478D0FE}" destId="{4C542E40-24B6-E740-A341-EEED2B0EB1D2}" srcOrd="1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AAF1C37B-01BF-4F3F-99C0-1125E9AD649B}" type="presOf" srcId="{AEE27F2C-5FF8-0044-96F3-4C62FBDCFD73}" destId="{4DFBC1C2-B0E7-3747-BC2F-0750C4F4BA56}" srcOrd="0" destOrd="0" presId="urn:microsoft.com/office/officeart/2009/3/layout/HorizontalOrganizationChart"/>
    <dgm:cxn modelId="{0739177B-75DD-45C7-B6DC-2B73B7A261E8}" type="presOf" srcId="{C018288C-9470-42DC-A980-8EF93A54BBA1}" destId="{E67778E8-FAB8-47B4-BD62-41E795CA084D}" srcOrd="0" destOrd="0" presId="urn:microsoft.com/office/officeart/2009/3/layout/HorizontalOrganizationChart"/>
    <dgm:cxn modelId="{BA70AA14-216F-4AAB-91A0-0288A4A5FBF0}" type="presOf" srcId="{9F41DF98-7EA0-47AC-9747-24A5DA9C78E0}" destId="{D9DFFCB7-F962-46B8-A56F-95FDED215C4B}" srcOrd="0" destOrd="0" presId="urn:microsoft.com/office/officeart/2009/3/layout/HorizontalOrganizationChart"/>
    <dgm:cxn modelId="{43729032-6B4A-47CB-B1DF-C7926D0CD82F}" type="presOf" srcId="{06C7951E-496F-C240-9F24-D748C2172D29}" destId="{4474B264-55AB-E145-A8C6-2F71B804D7B7}" srcOrd="1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713FA4B1-DD49-4F32-A0FA-28255EB7C841}" type="presParOf" srcId="{923F0107-6120-C041-BC87-01E4A852119A}" destId="{D66BB75C-BE0D-4CE5-9FD5-2CB0A8622891}" srcOrd="0" destOrd="0" presId="urn:microsoft.com/office/officeart/2009/3/layout/HorizontalOrganizationChart"/>
    <dgm:cxn modelId="{4735BD96-953F-4190-94A5-CC74D4E73CE0}" type="presParOf" srcId="{D66BB75C-BE0D-4CE5-9FD5-2CB0A8622891}" destId="{B5FF0DB5-0201-4A4E-A07B-2DBE88ABB738}" srcOrd="0" destOrd="0" presId="urn:microsoft.com/office/officeart/2009/3/layout/HorizontalOrganizationChart"/>
    <dgm:cxn modelId="{AAEE8183-B96E-4D4A-860F-06EB4ED0EDB5}" type="presParOf" srcId="{B5FF0DB5-0201-4A4E-A07B-2DBE88ABB738}" destId="{AA38DC03-163C-4BF2-8237-596A7E0D3863}" srcOrd="0" destOrd="0" presId="urn:microsoft.com/office/officeart/2009/3/layout/HorizontalOrganizationChart"/>
    <dgm:cxn modelId="{16C2C14D-77E2-4D6A-9B5F-B73510A2A5CB}" type="presParOf" srcId="{B5FF0DB5-0201-4A4E-A07B-2DBE88ABB738}" destId="{783E8CA0-9F7A-49AF-999D-9D61CAECF5AE}" srcOrd="1" destOrd="0" presId="urn:microsoft.com/office/officeart/2009/3/layout/HorizontalOrganizationChart"/>
    <dgm:cxn modelId="{6ED94AA0-F94A-42B0-986E-21BF2A463E33}" type="presParOf" srcId="{D66BB75C-BE0D-4CE5-9FD5-2CB0A8622891}" destId="{BA26BEA0-D0C4-44AE-B173-FCD9A172D0F0}" srcOrd="1" destOrd="0" presId="urn:microsoft.com/office/officeart/2009/3/layout/HorizontalOrganizationChart"/>
    <dgm:cxn modelId="{B5F8E23C-F862-40B0-B6DA-2DAE6967F644}" type="presParOf" srcId="{BA26BEA0-D0C4-44AE-B173-FCD9A172D0F0}" destId="{9546C128-5E9C-034C-8840-CAC727AE8DB7}" srcOrd="0" destOrd="0" presId="urn:microsoft.com/office/officeart/2009/3/layout/HorizontalOrganizationChart"/>
    <dgm:cxn modelId="{D867C16A-6164-4364-8906-107E70015B51}" type="presParOf" srcId="{BA26BEA0-D0C4-44AE-B173-FCD9A172D0F0}" destId="{B560DC5A-FCDA-FF47-806C-E5DF4A1DF8DD}" srcOrd="1" destOrd="0" presId="urn:microsoft.com/office/officeart/2009/3/layout/HorizontalOrganizationChart"/>
    <dgm:cxn modelId="{B559869F-52F8-40E2-B408-B39692B1B264}" type="presParOf" srcId="{B560DC5A-FCDA-FF47-806C-E5DF4A1DF8DD}" destId="{3F264654-86D6-0049-A168-D172D987FC26}" srcOrd="0" destOrd="0" presId="urn:microsoft.com/office/officeart/2009/3/layout/HorizontalOrganizationChart"/>
    <dgm:cxn modelId="{6C4633B2-E813-4E95-B156-39811C6AF131}" type="presParOf" srcId="{3F264654-86D6-0049-A168-D172D987FC26}" destId="{4DFBC1C2-B0E7-3747-BC2F-0750C4F4BA56}" srcOrd="0" destOrd="0" presId="urn:microsoft.com/office/officeart/2009/3/layout/HorizontalOrganizationChart"/>
    <dgm:cxn modelId="{F8A8BCAF-2A84-46F2-9A96-7E0011C9319D}" type="presParOf" srcId="{3F264654-86D6-0049-A168-D172D987FC26}" destId="{97C6D282-7C79-9E49-8F8C-6F1EF5D2F24D}" srcOrd="1" destOrd="0" presId="urn:microsoft.com/office/officeart/2009/3/layout/HorizontalOrganizationChart"/>
    <dgm:cxn modelId="{F9F15639-8E30-42E0-8948-93A0013DFC88}" type="presParOf" srcId="{B560DC5A-FCDA-FF47-806C-E5DF4A1DF8DD}" destId="{BB042EEC-3929-B947-A1B8-ECD5E83496A2}" srcOrd="1" destOrd="0" presId="urn:microsoft.com/office/officeart/2009/3/layout/HorizontalOrganizationChart"/>
    <dgm:cxn modelId="{85316EFA-4538-4026-9D00-4588B5377697}" type="presParOf" srcId="{BB042EEC-3929-B947-A1B8-ECD5E83496A2}" destId="{1B179084-CCFF-4925-8AD6-A59EB1040B84}" srcOrd="0" destOrd="0" presId="urn:microsoft.com/office/officeart/2009/3/layout/HorizontalOrganizationChart"/>
    <dgm:cxn modelId="{14459412-FCC3-4C3E-8981-AD93311A57DB}" type="presParOf" srcId="{BB042EEC-3929-B947-A1B8-ECD5E83496A2}" destId="{8D69177C-5B49-45C3-80DA-18FCAB084934}" srcOrd="1" destOrd="0" presId="urn:microsoft.com/office/officeart/2009/3/layout/HorizontalOrganizationChart"/>
    <dgm:cxn modelId="{A06B1097-E54D-45DC-96DA-E1B0FDB0942A}" type="presParOf" srcId="{8D69177C-5B49-45C3-80DA-18FCAB084934}" destId="{37BB3109-899B-48F9-9B3C-EECB78E52CD7}" srcOrd="0" destOrd="0" presId="urn:microsoft.com/office/officeart/2009/3/layout/HorizontalOrganizationChart"/>
    <dgm:cxn modelId="{04D003F0-EB15-4D66-ADAC-0CF6836E9ACB}" type="presParOf" srcId="{37BB3109-899B-48F9-9B3C-EECB78E52CD7}" destId="{E67778E8-FAB8-47B4-BD62-41E795CA084D}" srcOrd="0" destOrd="0" presId="urn:microsoft.com/office/officeart/2009/3/layout/HorizontalOrganizationChart"/>
    <dgm:cxn modelId="{BA98A4D0-5032-468E-8739-DF927A8233D4}" type="presParOf" srcId="{37BB3109-899B-48F9-9B3C-EECB78E52CD7}" destId="{E8EEB859-C7C2-44CD-BB52-823456C67F80}" srcOrd="1" destOrd="0" presId="urn:microsoft.com/office/officeart/2009/3/layout/HorizontalOrganizationChart"/>
    <dgm:cxn modelId="{2C0D721B-8770-466A-86EF-C88F528B7487}" type="presParOf" srcId="{8D69177C-5B49-45C3-80DA-18FCAB084934}" destId="{02FDF460-BBA7-4401-828A-4F06B276BD7D}" srcOrd="1" destOrd="0" presId="urn:microsoft.com/office/officeart/2009/3/layout/HorizontalOrganizationChart"/>
    <dgm:cxn modelId="{84F99069-ACB1-4AE2-8A49-390B5887668C}" type="presParOf" srcId="{02FDF460-BBA7-4401-828A-4F06B276BD7D}" destId="{A58856B3-28ED-6F43-9B03-D970EFC3C8F9}" srcOrd="0" destOrd="0" presId="urn:microsoft.com/office/officeart/2009/3/layout/HorizontalOrganizationChart"/>
    <dgm:cxn modelId="{E77DB6BB-7700-4BC4-BA49-C490D4DD76C5}" type="presParOf" srcId="{02FDF460-BBA7-4401-828A-4F06B276BD7D}" destId="{DF5DFC39-883D-594B-8E35-084869331068}" srcOrd="1" destOrd="0" presId="urn:microsoft.com/office/officeart/2009/3/layout/HorizontalOrganizationChart"/>
    <dgm:cxn modelId="{C5BF41AE-CFD1-42B6-A0C1-47997C642B5F}" type="presParOf" srcId="{DF5DFC39-883D-594B-8E35-084869331068}" destId="{906599CC-CD95-774C-9112-2CC12137B7F9}" srcOrd="0" destOrd="0" presId="urn:microsoft.com/office/officeart/2009/3/layout/HorizontalOrganizationChart"/>
    <dgm:cxn modelId="{80AD408A-5D85-4C94-AC7F-57C4CCA3EA6E}" type="presParOf" srcId="{906599CC-CD95-774C-9112-2CC12137B7F9}" destId="{AC15767B-84B8-1340-8C4A-2DB3D44AF95A}" srcOrd="0" destOrd="0" presId="urn:microsoft.com/office/officeart/2009/3/layout/HorizontalOrganizationChart"/>
    <dgm:cxn modelId="{CCC2BBB7-1B6D-42E4-951A-617FC3DDCAAC}" type="presParOf" srcId="{906599CC-CD95-774C-9112-2CC12137B7F9}" destId="{4474B264-55AB-E145-A8C6-2F71B804D7B7}" srcOrd="1" destOrd="0" presId="urn:microsoft.com/office/officeart/2009/3/layout/HorizontalOrganizationChart"/>
    <dgm:cxn modelId="{71D3F49E-CBD0-49E5-B50F-54C86CEB01B4}" type="presParOf" srcId="{DF5DFC39-883D-594B-8E35-084869331068}" destId="{49FE6DBF-8DA9-3348-9783-87548F49C3A1}" srcOrd="1" destOrd="0" presId="urn:microsoft.com/office/officeart/2009/3/layout/HorizontalOrganizationChart"/>
    <dgm:cxn modelId="{18A893F2-B644-4DA3-9DED-BD008B2D1B01}" type="presParOf" srcId="{DF5DFC39-883D-594B-8E35-084869331068}" destId="{412B1A2A-E543-F745-B21A-7420B83D71DE}" srcOrd="2" destOrd="0" presId="urn:microsoft.com/office/officeart/2009/3/layout/HorizontalOrganizationChart"/>
    <dgm:cxn modelId="{FAF1D642-8958-4AE3-B838-D3E2832FB31D}" type="presParOf" srcId="{8D69177C-5B49-45C3-80DA-18FCAB084934}" destId="{2A206229-B41F-4A4E-9BBE-99291BDDC715}" srcOrd="2" destOrd="0" presId="urn:microsoft.com/office/officeart/2009/3/layout/HorizontalOrganizationChart"/>
    <dgm:cxn modelId="{B1EBD0B0-3820-4A81-96D2-40896B917180}" type="presParOf" srcId="{B560DC5A-FCDA-FF47-806C-E5DF4A1DF8DD}" destId="{D781624B-DED2-4649-BBC7-4EDD50BCA02B}" srcOrd="2" destOrd="0" presId="urn:microsoft.com/office/officeart/2009/3/layout/HorizontalOrganizationChart"/>
    <dgm:cxn modelId="{DF6D8BFA-DDB6-41BF-A849-7041B4AEA5A9}" type="presParOf" srcId="{BA26BEA0-D0C4-44AE-B173-FCD9A172D0F0}" destId="{174EB238-EF7A-D641-A2D7-8577D06FA26B}" srcOrd="2" destOrd="0" presId="urn:microsoft.com/office/officeart/2009/3/layout/HorizontalOrganizationChart"/>
    <dgm:cxn modelId="{5D495A45-5198-4503-A9B7-8C19B67B6783}" type="presParOf" srcId="{BA26BEA0-D0C4-44AE-B173-FCD9A172D0F0}" destId="{72DE6791-7DB4-3C46-A6AC-1F532BB8BDD6}" srcOrd="3" destOrd="0" presId="urn:microsoft.com/office/officeart/2009/3/layout/HorizontalOrganizationChart"/>
    <dgm:cxn modelId="{6AB27E37-4D37-4596-9B32-8C5452E6C07C}" type="presParOf" srcId="{72DE6791-7DB4-3C46-A6AC-1F532BB8BDD6}" destId="{3BDF1C60-5F6D-0F4C-8D3A-3E0ECFB0C021}" srcOrd="0" destOrd="0" presId="urn:microsoft.com/office/officeart/2009/3/layout/HorizontalOrganizationChart"/>
    <dgm:cxn modelId="{834F8BA2-E160-4583-8DEF-9B92CBC271F5}" type="presParOf" srcId="{3BDF1C60-5F6D-0F4C-8D3A-3E0ECFB0C021}" destId="{EA5D05C2-4149-BA4B-A56A-BE9FF8223C94}" srcOrd="0" destOrd="0" presId="urn:microsoft.com/office/officeart/2009/3/layout/HorizontalOrganizationChart"/>
    <dgm:cxn modelId="{CA7BFE05-C4E8-4849-BBA5-AAC0A1D390CE}" type="presParOf" srcId="{3BDF1C60-5F6D-0F4C-8D3A-3E0ECFB0C021}" destId="{4C542E40-24B6-E740-A341-EEED2B0EB1D2}" srcOrd="1" destOrd="0" presId="urn:microsoft.com/office/officeart/2009/3/layout/HorizontalOrganizationChart"/>
    <dgm:cxn modelId="{3E951992-17D0-4FD1-B753-95D53C1BE606}" type="presParOf" srcId="{72DE6791-7DB4-3C46-A6AC-1F532BB8BDD6}" destId="{B4455805-C579-A543-8D53-7A4A5E5A70A2}" srcOrd="1" destOrd="0" presId="urn:microsoft.com/office/officeart/2009/3/layout/HorizontalOrganizationChart"/>
    <dgm:cxn modelId="{DEEA4A23-980F-4B5F-B157-361D51B7FB08}" type="presParOf" srcId="{B4455805-C579-A543-8D53-7A4A5E5A70A2}" destId="{839DFBB0-5234-254D-9324-72F3AD2FB8EC}" srcOrd="0" destOrd="0" presId="urn:microsoft.com/office/officeart/2009/3/layout/HorizontalOrganizationChart"/>
    <dgm:cxn modelId="{14300F3E-7B8E-4B0D-88F1-8C1EB631B531}" type="presParOf" srcId="{B4455805-C579-A543-8D53-7A4A5E5A70A2}" destId="{67375170-F891-814C-92A0-A109981E48A0}" srcOrd="1" destOrd="0" presId="urn:microsoft.com/office/officeart/2009/3/layout/HorizontalOrganizationChart"/>
    <dgm:cxn modelId="{405DF36B-3697-4FB4-9CC0-A10ED101CB20}" type="presParOf" srcId="{67375170-F891-814C-92A0-A109981E48A0}" destId="{C23042DF-942D-E543-8E2F-D8B53130ED37}" srcOrd="0" destOrd="0" presId="urn:microsoft.com/office/officeart/2009/3/layout/HorizontalOrganizationChart"/>
    <dgm:cxn modelId="{0E1D8DB7-18A2-483E-8A42-9D8C6D42EF72}" type="presParOf" srcId="{C23042DF-942D-E543-8E2F-D8B53130ED37}" destId="{7117E46F-C79B-AE4C-ABA7-390E82954848}" srcOrd="0" destOrd="0" presId="urn:microsoft.com/office/officeart/2009/3/layout/HorizontalOrganizationChart"/>
    <dgm:cxn modelId="{FC268464-F8CA-46BD-89CB-834C1A78A42C}" type="presParOf" srcId="{C23042DF-942D-E543-8E2F-D8B53130ED37}" destId="{2EE5F51D-8BF2-044F-AA28-D8269D7997C9}" srcOrd="1" destOrd="0" presId="urn:microsoft.com/office/officeart/2009/3/layout/HorizontalOrganizationChart"/>
    <dgm:cxn modelId="{AB190FE8-4F90-4508-997C-66322BC979FB}" type="presParOf" srcId="{67375170-F891-814C-92A0-A109981E48A0}" destId="{9655FE88-49E8-0443-BFC0-08FF1E5C9A82}" srcOrd="1" destOrd="0" presId="urn:microsoft.com/office/officeart/2009/3/layout/HorizontalOrganizationChart"/>
    <dgm:cxn modelId="{2CDB593D-DC63-468B-A669-1872938D70E8}" type="presParOf" srcId="{9655FE88-49E8-0443-BFC0-08FF1E5C9A82}" destId="{B7F31287-3F58-4894-9769-DA30D1EA8291}" srcOrd="0" destOrd="0" presId="urn:microsoft.com/office/officeart/2009/3/layout/HorizontalOrganizationChart"/>
    <dgm:cxn modelId="{495B8199-C246-45F5-92A8-0B83AEEA3EB4}" type="presParOf" srcId="{9655FE88-49E8-0443-BFC0-08FF1E5C9A82}" destId="{9C8FB25A-00F0-4A61-AE4A-4843D0912CEB}" srcOrd="1" destOrd="0" presId="urn:microsoft.com/office/officeart/2009/3/layout/HorizontalOrganizationChart"/>
    <dgm:cxn modelId="{C67507C6-4BB3-4DF8-AF8E-228E1CB7C71F}" type="presParOf" srcId="{9C8FB25A-00F0-4A61-AE4A-4843D0912CEB}" destId="{EA22BAC3-F6BF-44F6-B55F-AE741B64676B}" srcOrd="0" destOrd="0" presId="urn:microsoft.com/office/officeart/2009/3/layout/HorizontalOrganizationChart"/>
    <dgm:cxn modelId="{1B87EBC0-DF83-457E-927A-A3AC765869D9}" type="presParOf" srcId="{EA22BAC3-F6BF-44F6-B55F-AE741B64676B}" destId="{D9DFFCB7-F962-46B8-A56F-95FDED215C4B}" srcOrd="0" destOrd="0" presId="urn:microsoft.com/office/officeart/2009/3/layout/HorizontalOrganizationChart"/>
    <dgm:cxn modelId="{3FFF5BEC-C023-4D67-95D5-C386B2A454CD}" type="presParOf" srcId="{EA22BAC3-F6BF-44F6-B55F-AE741B64676B}" destId="{1E63B7C0-EFBA-401C-A031-3066FACE258D}" srcOrd="1" destOrd="0" presId="urn:microsoft.com/office/officeart/2009/3/layout/HorizontalOrganizationChart"/>
    <dgm:cxn modelId="{ED341945-F509-4AD5-B530-5251E0F962CA}" type="presParOf" srcId="{9C8FB25A-00F0-4A61-AE4A-4843D0912CEB}" destId="{40D804BC-69B0-44CC-88D3-6CF52F4F4060}" srcOrd="1" destOrd="0" presId="urn:microsoft.com/office/officeart/2009/3/layout/HorizontalOrganizationChart"/>
    <dgm:cxn modelId="{6810008E-0A58-4286-A68A-36E8F5AAD6EF}" type="presParOf" srcId="{9C8FB25A-00F0-4A61-AE4A-4843D0912CEB}" destId="{258ACE99-FDEB-4902-8B66-77AF7B8951D8}" srcOrd="2" destOrd="0" presId="urn:microsoft.com/office/officeart/2009/3/layout/HorizontalOrganizationChart"/>
    <dgm:cxn modelId="{40FC3945-B81A-49E8-91E1-ABB64984E361}" type="presParOf" srcId="{67375170-F891-814C-92A0-A109981E48A0}" destId="{64B91A4A-CFC1-D841-8E49-52824F3A0D02}" srcOrd="2" destOrd="0" presId="urn:microsoft.com/office/officeart/2009/3/layout/HorizontalOrganizationChart"/>
    <dgm:cxn modelId="{E4273A8C-DA27-444E-9F63-DA410DF352D1}" type="presParOf" srcId="{72DE6791-7DB4-3C46-A6AC-1F532BB8BDD6}" destId="{B8CAEF36-512B-AB42-A260-EE99633B7D36}" srcOrd="2" destOrd="0" presId="urn:microsoft.com/office/officeart/2009/3/layout/HorizontalOrganizationChart"/>
    <dgm:cxn modelId="{0BF5FAF9-4BE5-4F09-B926-DB7615016075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1A51CE1-A649-4F52-A47A-DDA16D430F7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5714905F-FC4C-46A1-A30D-A0BC6A9DC041}">
      <dgm:prSet phldrT="[Text]"/>
      <dgm:spPr/>
      <dgm:t>
        <a:bodyPr/>
        <a:lstStyle/>
        <a:p>
          <a:r>
            <a:rPr lang="en-GB" dirty="0"/>
            <a:t>2340 people sent link to results service</a:t>
          </a:r>
        </a:p>
      </dgm:t>
    </dgm:pt>
    <dgm:pt modelId="{64A532E3-8C4A-4F23-8C8A-36B2A62385E9}" type="parTrans" cxnId="{992B33D8-F904-43AD-AA07-E84A52C22981}">
      <dgm:prSet/>
      <dgm:spPr/>
      <dgm:t>
        <a:bodyPr/>
        <a:lstStyle/>
        <a:p>
          <a:endParaRPr lang="en-GB"/>
        </a:p>
      </dgm:t>
    </dgm:pt>
    <dgm:pt modelId="{7CDA7863-29EC-484B-B542-91AE6983B7AB}" type="sibTrans" cxnId="{992B33D8-F904-43AD-AA07-E84A52C22981}">
      <dgm:prSet/>
      <dgm:spPr/>
      <dgm:t>
        <a:bodyPr/>
        <a:lstStyle/>
        <a:p>
          <a:endParaRPr lang="en-GB"/>
        </a:p>
      </dgm:t>
    </dgm:pt>
    <dgm:pt modelId="{C75F9D99-BEE8-41E8-990F-2EE7B7DFD7CB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>
              <a:solidFill>
                <a:schemeClr val="bg1"/>
              </a:solidFill>
            </a:rPr>
            <a:t>1997 chlamydia negative</a:t>
          </a:r>
        </a:p>
      </dgm:t>
    </dgm:pt>
    <dgm:pt modelId="{1736E121-55B3-41AF-A557-63933B1E8652}" type="parTrans" cxnId="{68464124-30CC-4116-8FFE-58314509B07F}">
      <dgm:prSet/>
      <dgm:spPr/>
      <dgm:t>
        <a:bodyPr/>
        <a:lstStyle/>
        <a:p>
          <a:endParaRPr lang="en-GB"/>
        </a:p>
      </dgm:t>
    </dgm:pt>
    <dgm:pt modelId="{5FCC87AF-1BBC-4120-806F-B6DE186C97DB}" type="sibTrans" cxnId="{68464124-30CC-4116-8FFE-58314509B07F}">
      <dgm:prSet/>
      <dgm:spPr/>
      <dgm:t>
        <a:bodyPr/>
        <a:lstStyle/>
        <a:p>
          <a:endParaRPr lang="en-GB"/>
        </a:p>
      </dgm:t>
    </dgm:pt>
    <dgm:pt modelId="{E53FAED3-2ADE-417C-A31B-CE0141A9E7D7}">
      <dgm:prSet phldrT="[Text]"/>
      <dgm:spPr/>
      <dgm:t>
        <a:bodyPr/>
        <a:lstStyle/>
        <a:p>
          <a:r>
            <a:rPr lang="en-GB" dirty="0"/>
            <a:t>343 chlamydia positive</a:t>
          </a:r>
        </a:p>
      </dgm:t>
    </dgm:pt>
    <dgm:pt modelId="{FCD63F16-55BE-4DB5-A9A3-08BF00AD2BBE}" type="parTrans" cxnId="{7E2F6C9E-8C3C-488A-AD8E-37F4BFD94D08}">
      <dgm:prSet/>
      <dgm:spPr/>
      <dgm:t>
        <a:bodyPr/>
        <a:lstStyle/>
        <a:p>
          <a:endParaRPr lang="en-GB"/>
        </a:p>
      </dgm:t>
    </dgm:pt>
    <dgm:pt modelId="{A3ABB8BF-03C2-4C43-9C2B-255D2A4B822F}" type="sibTrans" cxnId="{7E2F6C9E-8C3C-488A-AD8E-37F4BFD94D08}">
      <dgm:prSet/>
      <dgm:spPr/>
      <dgm:t>
        <a:bodyPr/>
        <a:lstStyle/>
        <a:p>
          <a:endParaRPr lang="en-GB"/>
        </a:p>
      </dgm:t>
    </dgm:pt>
    <dgm:pt modelId="{469D94FB-2EF1-402F-A7B8-6043EB0456FB}">
      <dgm:prSet phldrT="[Text]"/>
      <dgm:spPr/>
      <dgm:t>
        <a:bodyPr/>
        <a:lstStyle/>
        <a:p>
          <a:r>
            <a:rPr lang="en-GB" dirty="0"/>
            <a:t>221 chose online treatment option</a:t>
          </a:r>
        </a:p>
      </dgm:t>
    </dgm:pt>
    <dgm:pt modelId="{8F49377A-A60F-46FC-B343-E0EE12D6566A}" type="parTrans" cxnId="{9BE96F01-94D1-4700-884C-3F64BA82864F}">
      <dgm:prSet/>
      <dgm:spPr/>
      <dgm:t>
        <a:bodyPr/>
        <a:lstStyle/>
        <a:p>
          <a:endParaRPr lang="en-GB"/>
        </a:p>
      </dgm:t>
    </dgm:pt>
    <dgm:pt modelId="{7EE62850-D24D-494B-B7DE-1CBDE6247EB2}" type="sibTrans" cxnId="{9BE96F01-94D1-4700-884C-3F64BA82864F}">
      <dgm:prSet/>
      <dgm:spPr/>
      <dgm:t>
        <a:bodyPr/>
        <a:lstStyle/>
        <a:p>
          <a:endParaRPr lang="en-GB"/>
        </a:p>
      </dgm:t>
    </dgm:pt>
    <dgm:pt modelId="{179A62E5-614C-420A-9D6F-BC2D506715E5}">
      <dgm:prSet/>
      <dgm:spPr/>
      <dgm:t>
        <a:bodyPr/>
        <a:lstStyle/>
        <a:p>
          <a:r>
            <a:rPr lang="en-GB" dirty="0" smtClean="0"/>
            <a:t>249</a:t>
          </a:r>
          <a:endParaRPr lang="en-GB" dirty="0"/>
        </a:p>
      </dgm:t>
    </dgm:pt>
    <dgm:pt modelId="{2663A3F7-3FE8-4D08-8802-9E77C7DBF145}" type="parTrans" cxnId="{23652FFA-58BC-43B7-BF3B-157DCA456E6A}">
      <dgm:prSet/>
      <dgm:spPr/>
      <dgm:t>
        <a:bodyPr/>
        <a:lstStyle/>
        <a:p>
          <a:endParaRPr lang="en-GB"/>
        </a:p>
      </dgm:t>
    </dgm:pt>
    <dgm:pt modelId="{8029F44F-4875-4B06-896B-1B177FE42C14}" type="sibTrans" cxnId="{23652FFA-58BC-43B7-BF3B-157DCA456E6A}">
      <dgm:prSet/>
      <dgm:spPr/>
      <dgm:t>
        <a:bodyPr/>
        <a:lstStyle/>
        <a:p>
          <a:endParaRPr lang="en-GB"/>
        </a:p>
      </dgm:t>
    </dgm:pt>
    <dgm:pt modelId="{CAD74052-635D-4170-AC65-0E83DFA6D23E}">
      <dgm:prSet phldrT="[Text]"/>
      <dgm:spPr/>
      <dgm:t>
        <a:bodyPr/>
        <a:lstStyle/>
        <a:p>
          <a:r>
            <a:rPr lang="en-GB" dirty="0"/>
            <a:t>295 accessed result within 1 week</a:t>
          </a:r>
        </a:p>
      </dgm:t>
    </dgm:pt>
    <dgm:pt modelId="{8F46AF47-5865-4AAF-B0D2-24CAA5834BDC}" type="parTrans" cxnId="{12480525-7D41-4329-A0C9-BA9547ABD60A}">
      <dgm:prSet/>
      <dgm:spPr/>
      <dgm:t>
        <a:bodyPr/>
        <a:lstStyle/>
        <a:p>
          <a:endParaRPr lang="en-GB"/>
        </a:p>
      </dgm:t>
    </dgm:pt>
    <dgm:pt modelId="{C2D211C1-9199-404F-A297-AEB397F4026F}" type="sibTrans" cxnId="{12480525-7D41-4329-A0C9-BA9547ABD60A}">
      <dgm:prSet/>
      <dgm:spPr/>
      <dgm:t>
        <a:bodyPr/>
        <a:lstStyle/>
        <a:p>
          <a:endParaRPr lang="en-GB"/>
        </a:p>
      </dgm:t>
    </dgm:pt>
    <dgm:pt modelId="{92943545-E377-41F5-886A-60E66793FE5C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GB" dirty="0">
              <a:solidFill>
                <a:schemeClr val="bg1"/>
              </a:solidFill>
            </a:rPr>
            <a:t>1776 accessed result </a:t>
          </a:r>
          <a:r>
            <a:rPr lang="en-GB" dirty="0" smtClean="0">
              <a:solidFill>
                <a:schemeClr val="bg1"/>
              </a:solidFill>
            </a:rPr>
            <a:t>within 1 week</a:t>
          </a:r>
          <a:endParaRPr lang="en-GB" dirty="0">
            <a:solidFill>
              <a:schemeClr val="bg1"/>
            </a:solidFill>
          </a:endParaRPr>
        </a:p>
      </dgm:t>
    </dgm:pt>
    <dgm:pt modelId="{B7C426D7-1A18-4E81-9D1E-707A938C70AC}" type="parTrans" cxnId="{443EE2B1-87F5-44FC-9DEE-B962ACAEB737}">
      <dgm:prSet/>
      <dgm:spPr/>
      <dgm:t>
        <a:bodyPr/>
        <a:lstStyle/>
        <a:p>
          <a:endParaRPr lang="en-GB"/>
        </a:p>
      </dgm:t>
    </dgm:pt>
    <dgm:pt modelId="{DFF44192-2117-492B-B008-2798B9F64878}" type="sibTrans" cxnId="{443EE2B1-87F5-44FC-9DEE-B962ACAEB737}">
      <dgm:prSet/>
      <dgm:spPr/>
      <dgm:t>
        <a:bodyPr/>
        <a:lstStyle/>
        <a:p>
          <a:endParaRPr lang="en-GB"/>
        </a:p>
      </dgm:t>
    </dgm:pt>
    <dgm:pt modelId="{F74568A7-66B7-4201-8FAA-C03794670B02}">
      <dgm:prSet/>
      <dgm:spPr/>
      <dgm:t>
        <a:bodyPr/>
        <a:lstStyle/>
        <a:p>
          <a:r>
            <a:rPr lang="en-GB" dirty="0" smtClean="0"/>
            <a:t>61 did not complete follow up but known to be treated</a:t>
          </a:r>
          <a:endParaRPr lang="en-GB" dirty="0"/>
        </a:p>
      </dgm:t>
    </dgm:pt>
    <dgm:pt modelId="{9F208D14-8E4B-4B52-A2A2-F6CBA8A94FD9}" type="parTrans" cxnId="{B8343FC9-0B19-42E1-8B80-3CFC64C4C1DB}">
      <dgm:prSet/>
      <dgm:spPr/>
      <dgm:t>
        <a:bodyPr/>
        <a:lstStyle/>
        <a:p>
          <a:endParaRPr lang="en-GB"/>
        </a:p>
      </dgm:t>
    </dgm:pt>
    <dgm:pt modelId="{F2F5A96B-05BA-4401-B47E-24C07F1C7A72}" type="sibTrans" cxnId="{B8343FC9-0B19-42E1-8B80-3CFC64C4C1DB}">
      <dgm:prSet/>
      <dgm:spPr/>
      <dgm:t>
        <a:bodyPr/>
        <a:lstStyle/>
        <a:p>
          <a:endParaRPr lang="en-GB"/>
        </a:p>
      </dgm:t>
    </dgm:pt>
    <dgm:pt modelId="{8B80C323-2B1B-4D10-8524-B00A4D4012DB}">
      <dgm:prSet/>
      <dgm:spPr/>
      <dgm:t>
        <a:bodyPr/>
        <a:lstStyle/>
        <a:p>
          <a:r>
            <a:rPr lang="en-GB" dirty="0" smtClean="0"/>
            <a:t>167 completed clinical follow up</a:t>
          </a:r>
          <a:endParaRPr lang="en-GB" dirty="0"/>
        </a:p>
      </dgm:t>
    </dgm:pt>
    <dgm:pt modelId="{4BB3EBE7-7283-4BC0-B66E-DECCE6930E93}" type="parTrans" cxnId="{84859C5F-797B-4CE3-9B92-7DD76D55338F}">
      <dgm:prSet/>
      <dgm:spPr/>
      <dgm:t>
        <a:bodyPr/>
        <a:lstStyle/>
        <a:p>
          <a:endParaRPr lang="en-GB"/>
        </a:p>
      </dgm:t>
    </dgm:pt>
    <dgm:pt modelId="{3285A713-A870-4A67-9BCB-91E1852ECD01}" type="sibTrans" cxnId="{84859C5F-797B-4CE3-9B92-7DD76D55338F}">
      <dgm:prSet/>
      <dgm:spPr/>
      <dgm:t>
        <a:bodyPr/>
        <a:lstStyle/>
        <a:p>
          <a:endParaRPr lang="en-GB"/>
        </a:p>
      </dgm:t>
    </dgm:pt>
    <dgm:pt modelId="{32647F2B-BFF2-4E6C-ACCD-69CF1221E4A9}">
      <dgm:prSet/>
      <dgm:spPr/>
      <dgm:t>
        <a:bodyPr/>
        <a:lstStyle/>
        <a:p>
          <a:r>
            <a:rPr lang="en-GB" dirty="0" smtClean="0"/>
            <a:t>Unknown treatment outcomes for 19 (16/19 partners)</a:t>
          </a:r>
          <a:endParaRPr lang="en-GB" dirty="0"/>
        </a:p>
      </dgm:t>
    </dgm:pt>
    <dgm:pt modelId="{7EA78985-1C54-489A-9C4C-AEAC6FCC44B6}" type="parTrans" cxnId="{1221009A-48BD-4537-941D-C5E1994DA566}">
      <dgm:prSet/>
      <dgm:spPr/>
      <dgm:t>
        <a:bodyPr/>
        <a:lstStyle/>
        <a:p>
          <a:endParaRPr lang="en-GB"/>
        </a:p>
      </dgm:t>
    </dgm:pt>
    <dgm:pt modelId="{8FAC7618-EE03-412E-8779-E31CC69A7258}" type="sibTrans" cxnId="{1221009A-48BD-4537-941D-C5E1994DA566}">
      <dgm:prSet/>
      <dgm:spPr/>
      <dgm:t>
        <a:bodyPr/>
        <a:lstStyle/>
        <a:p>
          <a:endParaRPr lang="en-GB"/>
        </a:p>
      </dgm:t>
    </dgm:pt>
    <dgm:pt modelId="{186EB3FD-7C0A-4499-8A8F-948D19D800E1}" type="pres">
      <dgm:prSet presAssocID="{F1A51CE1-A649-4F52-A47A-DDA16D430F7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D905C86-F6F8-4F35-9B7F-33C0C7A968CB}" type="pres">
      <dgm:prSet presAssocID="{5714905F-FC4C-46A1-A30D-A0BC6A9DC041}" presName="root1" presStyleCnt="0"/>
      <dgm:spPr/>
    </dgm:pt>
    <dgm:pt modelId="{85894038-E7E3-4392-845D-4936FF812E7F}" type="pres">
      <dgm:prSet presAssocID="{5714905F-FC4C-46A1-A30D-A0BC6A9DC04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7D85C0B-FFE7-4DF2-9B6B-7C793E66D1E2}" type="pres">
      <dgm:prSet presAssocID="{5714905F-FC4C-46A1-A30D-A0BC6A9DC041}" presName="level2hierChild" presStyleCnt="0"/>
      <dgm:spPr/>
    </dgm:pt>
    <dgm:pt modelId="{325A3244-21E0-4EA2-9636-4F43F202287E}" type="pres">
      <dgm:prSet presAssocID="{1736E121-55B3-41AF-A557-63933B1E8652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1228C095-A314-4E0A-B769-B3C35D938AEB}" type="pres">
      <dgm:prSet presAssocID="{1736E121-55B3-41AF-A557-63933B1E8652}" presName="connTx" presStyleLbl="parChTrans1D2" presStyleIdx="0" presStyleCnt="2"/>
      <dgm:spPr/>
      <dgm:t>
        <a:bodyPr/>
        <a:lstStyle/>
        <a:p>
          <a:endParaRPr lang="en-GB"/>
        </a:p>
      </dgm:t>
    </dgm:pt>
    <dgm:pt modelId="{3326E0F4-2C00-4814-AB38-0E3E5B4A31CB}" type="pres">
      <dgm:prSet presAssocID="{C75F9D99-BEE8-41E8-990F-2EE7B7DFD7CB}" presName="root2" presStyleCnt="0"/>
      <dgm:spPr/>
    </dgm:pt>
    <dgm:pt modelId="{67E08378-0660-4B52-92C8-D244B9C98F55}" type="pres">
      <dgm:prSet presAssocID="{C75F9D99-BEE8-41E8-990F-2EE7B7DFD7C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21DEE20-C4B0-44B9-9C77-5231F73E43EE}" type="pres">
      <dgm:prSet presAssocID="{C75F9D99-BEE8-41E8-990F-2EE7B7DFD7CB}" presName="level3hierChild" presStyleCnt="0"/>
      <dgm:spPr/>
    </dgm:pt>
    <dgm:pt modelId="{AFD3C6B6-0C0C-4399-A90B-1BE746D4BA36}" type="pres">
      <dgm:prSet presAssocID="{B7C426D7-1A18-4E81-9D1E-707A938C70AC}" presName="conn2-1" presStyleLbl="parChTrans1D3" presStyleIdx="0" presStyleCnt="2"/>
      <dgm:spPr/>
      <dgm:t>
        <a:bodyPr/>
        <a:lstStyle/>
        <a:p>
          <a:endParaRPr lang="en-GB"/>
        </a:p>
      </dgm:t>
    </dgm:pt>
    <dgm:pt modelId="{96821109-899E-46F3-B4AD-69F0EC66741D}" type="pres">
      <dgm:prSet presAssocID="{B7C426D7-1A18-4E81-9D1E-707A938C70AC}" presName="connTx" presStyleLbl="parChTrans1D3" presStyleIdx="0" presStyleCnt="2"/>
      <dgm:spPr/>
      <dgm:t>
        <a:bodyPr/>
        <a:lstStyle/>
        <a:p>
          <a:endParaRPr lang="en-GB"/>
        </a:p>
      </dgm:t>
    </dgm:pt>
    <dgm:pt modelId="{65BFB8AF-307D-4F9C-A132-014C0F844935}" type="pres">
      <dgm:prSet presAssocID="{92943545-E377-41F5-886A-60E66793FE5C}" presName="root2" presStyleCnt="0"/>
      <dgm:spPr/>
    </dgm:pt>
    <dgm:pt modelId="{B709AA1D-B2CF-44CF-BB17-DD1F57EECCEA}" type="pres">
      <dgm:prSet presAssocID="{92943545-E377-41F5-886A-60E66793FE5C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C717523-343A-4D3A-8A9C-594DA39AE9D7}" type="pres">
      <dgm:prSet presAssocID="{92943545-E377-41F5-886A-60E66793FE5C}" presName="level3hierChild" presStyleCnt="0"/>
      <dgm:spPr/>
    </dgm:pt>
    <dgm:pt modelId="{5EE6D79F-0E71-4D38-97EF-AF163D7FD3F4}" type="pres">
      <dgm:prSet presAssocID="{FCD63F16-55BE-4DB5-A9A3-08BF00AD2BBE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66BB1E44-05C0-42BD-A4A1-903739E3DD0F}" type="pres">
      <dgm:prSet presAssocID="{FCD63F16-55BE-4DB5-A9A3-08BF00AD2BBE}" presName="connTx" presStyleLbl="parChTrans1D2" presStyleIdx="1" presStyleCnt="2"/>
      <dgm:spPr/>
      <dgm:t>
        <a:bodyPr/>
        <a:lstStyle/>
        <a:p>
          <a:endParaRPr lang="en-GB"/>
        </a:p>
      </dgm:t>
    </dgm:pt>
    <dgm:pt modelId="{5BCE0A5E-B584-419A-A0A9-EA16D5521445}" type="pres">
      <dgm:prSet presAssocID="{E53FAED3-2ADE-417C-A31B-CE0141A9E7D7}" presName="root2" presStyleCnt="0"/>
      <dgm:spPr/>
    </dgm:pt>
    <dgm:pt modelId="{0DCAB384-1F2F-41B5-A1ED-E0598F2B9D24}" type="pres">
      <dgm:prSet presAssocID="{E53FAED3-2ADE-417C-A31B-CE0141A9E7D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6565B46-92AE-45FA-961C-97D3307F4425}" type="pres">
      <dgm:prSet presAssocID="{E53FAED3-2ADE-417C-A31B-CE0141A9E7D7}" presName="level3hierChild" presStyleCnt="0"/>
      <dgm:spPr/>
    </dgm:pt>
    <dgm:pt modelId="{C80CF2C6-1FD5-4681-A1DF-680ED1F60270}" type="pres">
      <dgm:prSet presAssocID="{8F46AF47-5865-4AAF-B0D2-24CAA5834BDC}" presName="conn2-1" presStyleLbl="parChTrans1D3" presStyleIdx="1" presStyleCnt="2"/>
      <dgm:spPr/>
      <dgm:t>
        <a:bodyPr/>
        <a:lstStyle/>
        <a:p>
          <a:endParaRPr lang="en-GB"/>
        </a:p>
      </dgm:t>
    </dgm:pt>
    <dgm:pt modelId="{2130F518-2AB1-4FC7-B4D4-CF60CFA5227B}" type="pres">
      <dgm:prSet presAssocID="{8F46AF47-5865-4AAF-B0D2-24CAA5834BDC}" presName="connTx" presStyleLbl="parChTrans1D3" presStyleIdx="1" presStyleCnt="2"/>
      <dgm:spPr/>
      <dgm:t>
        <a:bodyPr/>
        <a:lstStyle/>
        <a:p>
          <a:endParaRPr lang="en-GB"/>
        </a:p>
      </dgm:t>
    </dgm:pt>
    <dgm:pt modelId="{D5C23BD0-3B30-4324-B7AD-FA2BA11811C9}" type="pres">
      <dgm:prSet presAssocID="{CAD74052-635D-4170-AC65-0E83DFA6D23E}" presName="root2" presStyleCnt="0"/>
      <dgm:spPr/>
    </dgm:pt>
    <dgm:pt modelId="{3E07E68A-E4E2-49F5-9E6D-F5F140C12E45}" type="pres">
      <dgm:prSet presAssocID="{CAD74052-635D-4170-AC65-0E83DFA6D23E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5400CE0-2DF5-4D79-8352-FBCC96DC7009}" type="pres">
      <dgm:prSet presAssocID="{CAD74052-635D-4170-AC65-0E83DFA6D23E}" presName="level3hierChild" presStyleCnt="0"/>
      <dgm:spPr/>
    </dgm:pt>
    <dgm:pt modelId="{07075DDF-7C2E-4269-BFBE-DED55BB66FBC}" type="pres">
      <dgm:prSet presAssocID="{8F49377A-A60F-46FC-B343-E0EE12D6566A}" presName="conn2-1" presStyleLbl="parChTrans1D4" presStyleIdx="0" presStyleCnt="5"/>
      <dgm:spPr/>
      <dgm:t>
        <a:bodyPr/>
        <a:lstStyle/>
        <a:p>
          <a:endParaRPr lang="en-GB"/>
        </a:p>
      </dgm:t>
    </dgm:pt>
    <dgm:pt modelId="{46F4CC02-96F2-4D76-AF83-4F1B40B14971}" type="pres">
      <dgm:prSet presAssocID="{8F49377A-A60F-46FC-B343-E0EE12D6566A}" presName="connTx" presStyleLbl="parChTrans1D4" presStyleIdx="0" presStyleCnt="5"/>
      <dgm:spPr/>
      <dgm:t>
        <a:bodyPr/>
        <a:lstStyle/>
        <a:p>
          <a:endParaRPr lang="en-GB"/>
        </a:p>
      </dgm:t>
    </dgm:pt>
    <dgm:pt modelId="{E104DE6C-B8B9-43CC-B4C7-8211255FDE19}" type="pres">
      <dgm:prSet presAssocID="{469D94FB-2EF1-402F-A7B8-6043EB0456FB}" presName="root2" presStyleCnt="0"/>
      <dgm:spPr/>
    </dgm:pt>
    <dgm:pt modelId="{3B95EF38-B533-4CE6-8A81-20CBB7306766}" type="pres">
      <dgm:prSet presAssocID="{469D94FB-2EF1-402F-A7B8-6043EB0456FB}" presName="LevelTwoTextNode" presStyleLbl="node4" presStyleIdx="0" presStyleCnt="5" custScaleX="110000" custScaleY="11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A531777-1B80-48B9-BDC8-15559BCA6AB0}" type="pres">
      <dgm:prSet presAssocID="{469D94FB-2EF1-402F-A7B8-6043EB0456FB}" presName="level3hierChild" presStyleCnt="0"/>
      <dgm:spPr/>
    </dgm:pt>
    <dgm:pt modelId="{9F3F56A6-1EDE-4BA8-B414-58CAF73B5497}" type="pres">
      <dgm:prSet presAssocID="{2663A3F7-3FE8-4D08-8802-9E77C7DBF145}" presName="conn2-1" presStyleLbl="parChTrans1D4" presStyleIdx="1" presStyleCnt="5"/>
      <dgm:spPr/>
      <dgm:t>
        <a:bodyPr/>
        <a:lstStyle/>
        <a:p>
          <a:endParaRPr lang="en-GB"/>
        </a:p>
      </dgm:t>
    </dgm:pt>
    <dgm:pt modelId="{A9489337-2E8A-47BD-9862-0D51B5E9726C}" type="pres">
      <dgm:prSet presAssocID="{2663A3F7-3FE8-4D08-8802-9E77C7DBF145}" presName="connTx" presStyleLbl="parChTrans1D4" presStyleIdx="1" presStyleCnt="5"/>
      <dgm:spPr/>
      <dgm:t>
        <a:bodyPr/>
        <a:lstStyle/>
        <a:p>
          <a:endParaRPr lang="en-GB"/>
        </a:p>
      </dgm:t>
    </dgm:pt>
    <dgm:pt modelId="{FD492877-BF3A-449B-942D-DC1EF9C1676C}" type="pres">
      <dgm:prSet presAssocID="{179A62E5-614C-420A-9D6F-BC2D506715E5}" presName="root2" presStyleCnt="0"/>
      <dgm:spPr/>
    </dgm:pt>
    <dgm:pt modelId="{A783A34A-CD6B-41C2-8752-CCD561DF4CA0}" type="pres">
      <dgm:prSet presAssocID="{179A62E5-614C-420A-9D6F-BC2D506715E5}" presName="LevelTwoTextNode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75D5A29-9F1F-4D48-8205-B19650AE75B6}" type="pres">
      <dgm:prSet presAssocID="{179A62E5-614C-420A-9D6F-BC2D506715E5}" presName="level3hierChild" presStyleCnt="0"/>
      <dgm:spPr/>
    </dgm:pt>
    <dgm:pt modelId="{40E6588B-D6E3-4C05-A62D-BF714E697189}" type="pres">
      <dgm:prSet presAssocID="{4BB3EBE7-7283-4BC0-B66E-DECCE6930E93}" presName="conn2-1" presStyleLbl="parChTrans1D4" presStyleIdx="2" presStyleCnt="5"/>
      <dgm:spPr/>
      <dgm:t>
        <a:bodyPr/>
        <a:lstStyle/>
        <a:p>
          <a:endParaRPr lang="en-GB"/>
        </a:p>
      </dgm:t>
    </dgm:pt>
    <dgm:pt modelId="{A7536958-63EF-4FD2-8631-91C2C9345732}" type="pres">
      <dgm:prSet presAssocID="{4BB3EBE7-7283-4BC0-B66E-DECCE6930E93}" presName="connTx" presStyleLbl="parChTrans1D4" presStyleIdx="2" presStyleCnt="5"/>
      <dgm:spPr/>
      <dgm:t>
        <a:bodyPr/>
        <a:lstStyle/>
        <a:p>
          <a:endParaRPr lang="en-GB"/>
        </a:p>
      </dgm:t>
    </dgm:pt>
    <dgm:pt modelId="{7BAC7703-187F-42D5-8F28-647B8E372D3C}" type="pres">
      <dgm:prSet presAssocID="{8B80C323-2B1B-4D10-8524-B00A4D4012DB}" presName="root2" presStyleCnt="0"/>
      <dgm:spPr/>
    </dgm:pt>
    <dgm:pt modelId="{4FBB2683-AEB9-4137-AD80-971A6BF98324}" type="pres">
      <dgm:prSet presAssocID="{8B80C323-2B1B-4D10-8524-B00A4D4012DB}" presName="LevelTwoTextNode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E146A01-113A-4899-B208-7C661A2C903D}" type="pres">
      <dgm:prSet presAssocID="{8B80C323-2B1B-4D10-8524-B00A4D4012DB}" presName="level3hierChild" presStyleCnt="0"/>
      <dgm:spPr/>
    </dgm:pt>
    <dgm:pt modelId="{C878CEB1-AF85-42F1-BEB0-DB0887773527}" type="pres">
      <dgm:prSet presAssocID="{9F208D14-8E4B-4B52-A2A2-F6CBA8A94FD9}" presName="conn2-1" presStyleLbl="parChTrans1D4" presStyleIdx="3" presStyleCnt="5"/>
      <dgm:spPr/>
      <dgm:t>
        <a:bodyPr/>
        <a:lstStyle/>
        <a:p>
          <a:endParaRPr lang="en-GB"/>
        </a:p>
      </dgm:t>
    </dgm:pt>
    <dgm:pt modelId="{B30BFB30-F16D-42F9-A8D1-4388E0F84E86}" type="pres">
      <dgm:prSet presAssocID="{9F208D14-8E4B-4B52-A2A2-F6CBA8A94FD9}" presName="connTx" presStyleLbl="parChTrans1D4" presStyleIdx="3" presStyleCnt="5"/>
      <dgm:spPr/>
      <dgm:t>
        <a:bodyPr/>
        <a:lstStyle/>
        <a:p>
          <a:endParaRPr lang="en-GB"/>
        </a:p>
      </dgm:t>
    </dgm:pt>
    <dgm:pt modelId="{4F731EE5-3794-42A3-9086-065C85E99D15}" type="pres">
      <dgm:prSet presAssocID="{F74568A7-66B7-4201-8FAA-C03794670B02}" presName="root2" presStyleCnt="0"/>
      <dgm:spPr/>
    </dgm:pt>
    <dgm:pt modelId="{D8A8DD9F-2958-4C78-9B93-3B3B8226C4A7}" type="pres">
      <dgm:prSet presAssocID="{F74568A7-66B7-4201-8FAA-C03794670B02}" presName="LevelTwoTextNode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B6FB0A4-2C0D-43F6-B7C8-173AD9EE8C94}" type="pres">
      <dgm:prSet presAssocID="{F74568A7-66B7-4201-8FAA-C03794670B02}" presName="level3hierChild" presStyleCnt="0"/>
      <dgm:spPr/>
    </dgm:pt>
    <dgm:pt modelId="{AD772BAC-358E-4E1D-9C4A-0355F7BA7956}" type="pres">
      <dgm:prSet presAssocID="{7EA78985-1C54-489A-9C4C-AEAC6FCC44B6}" presName="conn2-1" presStyleLbl="parChTrans1D4" presStyleIdx="4" presStyleCnt="5"/>
      <dgm:spPr/>
      <dgm:t>
        <a:bodyPr/>
        <a:lstStyle/>
        <a:p>
          <a:endParaRPr lang="en-GB"/>
        </a:p>
      </dgm:t>
    </dgm:pt>
    <dgm:pt modelId="{3F8B3725-D675-45BF-8146-FFA9F31D9DFB}" type="pres">
      <dgm:prSet presAssocID="{7EA78985-1C54-489A-9C4C-AEAC6FCC44B6}" presName="connTx" presStyleLbl="parChTrans1D4" presStyleIdx="4" presStyleCnt="5"/>
      <dgm:spPr/>
      <dgm:t>
        <a:bodyPr/>
        <a:lstStyle/>
        <a:p>
          <a:endParaRPr lang="en-GB"/>
        </a:p>
      </dgm:t>
    </dgm:pt>
    <dgm:pt modelId="{9485DE69-CA99-4A6C-B803-C4D43CD6F624}" type="pres">
      <dgm:prSet presAssocID="{32647F2B-BFF2-4E6C-ACCD-69CF1221E4A9}" presName="root2" presStyleCnt="0"/>
      <dgm:spPr/>
    </dgm:pt>
    <dgm:pt modelId="{3243578A-98F1-4682-8C33-C4619F1D0548}" type="pres">
      <dgm:prSet presAssocID="{32647F2B-BFF2-4E6C-ACCD-69CF1221E4A9}" presName="LevelTwoTextNode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8A0438E-2D9A-49B0-9C31-0A209E4B008D}" type="pres">
      <dgm:prSet presAssocID="{32647F2B-BFF2-4E6C-ACCD-69CF1221E4A9}" presName="level3hierChild" presStyleCnt="0"/>
      <dgm:spPr/>
    </dgm:pt>
  </dgm:ptLst>
  <dgm:cxnLst>
    <dgm:cxn modelId="{EC19DDDC-DA05-410C-949D-07BBC9F45162}" type="presOf" srcId="{8F46AF47-5865-4AAF-B0D2-24CAA5834BDC}" destId="{C80CF2C6-1FD5-4681-A1DF-680ED1F60270}" srcOrd="0" destOrd="0" presId="urn:microsoft.com/office/officeart/2005/8/layout/hierarchy2"/>
    <dgm:cxn modelId="{EDA27924-E26B-4537-A337-F720C7190BEE}" type="presOf" srcId="{E53FAED3-2ADE-417C-A31B-CE0141A9E7D7}" destId="{0DCAB384-1F2F-41B5-A1ED-E0598F2B9D24}" srcOrd="0" destOrd="0" presId="urn:microsoft.com/office/officeart/2005/8/layout/hierarchy2"/>
    <dgm:cxn modelId="{84859C5F-797B-4CE3-9B92-7DD76D55338F}" srcId="{179A62E5-614C-420A-9D6F-BC2D506715E5}" destId="{8B80C323-2B1B-4D10-8524-B00A4D4012DB}" srcOrd="0" destOrd="0" parTransId="{4BB3EBE7-7283-4BC0-B66E-DECCE6930E93}" sibTransId="{3285A713-A870-4A67-9BCB-91E1852ECD01}"/>
    <dgm:cxn modelId="{952F8AC2-ACDE-4298-9D71-99E82B91F50F}" type="presOf" srcId="{CAD74052-635D-4170-AC65-0E83DFA6D23E}" destId="{3E07E68A-E4E2-49F5-9E6D-F5F140C12E45}" srcOrd="0" destOrd="0" presId="urn:microsoft.com/office/officeart/2005/8/layout/hierarchy2"/>
    <dgm:cxn modelId="{23652FFA-58BC-43B7-BF3B-157DCA456E6A}" srcId="{469D94FB-2EF1-402F-A7B8-6043EB0456FB}" destId="{179A62E5-614C-420A-9D6F-BC2D506715E5}" srcOrd="0" destOrd="0" parTransId="{2663A3F7-3FE8-4D08-8802-9E77C7DBF145}" sibTransId="{8029F44F-4875-4B06-896B-1B177FE42C14}"/>
    <dgm:cxn modelId="{5A3BF4C4-F12D-4D90-A480-ED34B06C95C1}" type="presOf" srcId="{8F49377A-A60F-46FC-B343-E0EE12D6566A}" destId="{07075DDF-7C2E-4269-BFBE-DED55BB66FBC}" srcOrd="0" destOrd="0" presId="urn:microsoft.com/office/officeart/2005/8/layout/hierarchy2"/>
    <dgm:cxn modelId="{5CCB3C87-CD2E-4A19-85A8-8A60439E2BA7}" type="presOf" srcId="{7EA78985-1C54-489A-9C4C-AEAC6FCC44B6}" destId="{3F8B3725-D675-45BF-8146-FFA9F31D9DFB}" srcOrd="1" destOrd="0" presId="urn:microsoft.com/office/officeart/2005/8/layout/hierarchy2"/>
    <dgm:cxn modelId="{A58860B4-2570-4435-9EF7-EFA0665FFC37}" type="presOf" srcId="{469D94FB-2EF1-402F-A7B8-6043EB0456FB}" destId="{3B95EF38-B533-4CE6-8A81-20CBB7306766}" srcOrd="0" destOrd="0" presId="urn:microsoft.com/office/officeart/2005/8/layout/hierarchy2"/>
    <dgm:cxn modelId="{DAEB0BEC-64B2-4E0C-94F8-514BD3053EE7}" type="presOf" srcId="{FCD63F16-55BE-4DB5-A9A3-08BF00AD2BBE}" destId="{66BB1E44-05C0-42BD-A4A1-903739E3DD0F}" srcOrd="1" destOrd="0" presId="urn:microsoft.com/office/officeart/2005/8/layout/hierarchy2"/>
    <dgm:cxn modelId="{7337ECBD-EA21-4E35-B066-683DB957C133}" type="presOf" srcId="{8B80C323-2B1B-4D10-8524-B00A4D4012DB}" destId="{4FBB2683-AEB9-4137-AD80-971A6BF98324}" srcOrd="0" destOrd="0" presId="urn:microsoft.com/office/officeart/2005/8/layout/hierarchy2"/>
    <dgm:cxn modelId="{443EE2B1-87F5-44FC-9DEE-B962ACAEB737}" srcId="{C75F9D99-BEE8-41E8-990F-2EE7B7DFD7CB}" destId="{92943545-E377-41F5-886A-60E66793FE5C}" srcOrd="0" destOrd="0" parTransId="{B7C426D7-1A18-4E81-9D1E-707A938C70AC}" sibTransId="{DFF44192-2117-492B-B008-2798B9F64878}"/>
    <dgm:cxn modelId="{31ACCB05-B2FB-4016-B279-8D5EAE89A1B3}" type="presOf" srcId="{FCD63F16-55BE-4DB5-A9A3-08BF00AD2BBE}" destId="{5EE6D79F-0E71-4D38-97EF-AF163D7FD3F4}" srcOrd="0" destOrd="0" presId="urn:microsoft.com/office/officeart/2005/8/layout/hierarchy2"/>
    <dgm:cxn modelId="{DD6A7365-926E-4F77-8501-741D03AA9633}" type="presOf" srcId="{4BB3EBE7-7283-4BC0-B66E-DECCE6930E93}" destId="{A7536958-63EF-4FD2-8631-91C2C9345732}" srcOrd="1" destOrd="0" presId="urn:microsoft.com/office/officeart/2005/8/layout/hierarchy2"/>
    <dgm:cxn modelId="{95081573-F3B9-462D-B42B-26ACA7C72EED}" type="presOf" srcId="{B7C426D7-1A18-4E81-9D1E-707A938C70AC}" destId="{AFD3C6B6-0C0C-4399-A90B-1BE746D4BA36}" srcOrd="0" destOrd="0" presId="urn:microsoft.com/office/officeart/2005/8/layout/hierarchy2"/>
    <dgm:cxn modelId="{7F9ECFED-9BAE-4597-9A2B-81DFB0923571}" type="presOf" srcId="{B7C426D7-1A18-4E81-9D1E-707A938C70AC}" destId="{96821109-899E-46F3-B4AD-69F0EC66741D}" srcOrd="1" destOrd="0" presId="urn:microsoft.com/office/officeart/2005/8/layout/hierarchy2"/>
    <dgm:cxn modelId="{309586BB-9471-45B2-AF92-956277D40EF8}" type="presOf" srcId="{C75F9D99-BEE8-41E8-990F-2EE7B7DFD7CB}" destId="{67E08378-0660-4B52-92C8-D244B9C98F55}" srcOrd="0" destOrd="0" presId="urn:microsoft.com/office/officeart/2005/8/layout/hierarchy2"/>
    <dgm:cxn modelId="{7E2F6C9E-8C3C-488A-AD8E-37F4BFD94D08}" srcId="{5714905F-FC4C-46A1-A30D-A0BC6A9DC041}" destId="{E53FAED3-2ADE-417C-A31B-CE0141A9E7D7}" srcOrd="1" destOrd="0" parTransId="{FCD63F16-55BE-4DB5-A9A3-08BF00AD2BBE}" sibTransId="{A3ABB8BF-03C2-4C43-9C2B-255D2A4B822F}"/>
    <dgm:cxn modelId="{FA4440A7-58B4-4F69-8123-E78A941D3716}" type="presOf" srcId="{1736E121-55B3-41AF-A557-63933B1E8652}" destId="{1228C095-A314-4E0A-B769-B3C35D938AEB}" srcOrd="1" destOrd="0" presId="urn:microsoft.com/office/officeart/2005/8/layout/hierarchy2"/>
    <dgm:cxn modelId="{B70C2E2B-2CB5-435C-B644-678CBAEB8A85}" type="presOf" srcId="{9F208D14-8E4B-4B52-A2A2-F6CBA8A94FD9}" destId="{B30BFB30-F16D-42F9-A8D1-4388E0F84E86}" srcOrd="1" destOrd="0" presId="urn:microsoft.com/office/officeart/2005/8/layout/hierarchy2"/>
    <dgm:cxn modelId="{B8343FC9-0B19-42E1-8B80-3CFC64C4C1DB}" srcId="{179A62E5-614C-420A-9D6F-BC2D506715E5}" destId="{F74568A7-66B7-4201-8FAA-C03794670B02}" srcOrd="1" destOrd="0" parTransId="{9F208D14-8E4B-4B52-A2A2-F6CBA8A94FD9}" sibTransId="{F2F5A96B-05BA-4401-B47E-24C07F1C7A72}"/>
    <dgm:cxn modelId="{9BE96F01-94D1-4700-884C-3F64BA82864F}" srcId="{CAD74052-635D-4170-AC65-0E83DFA6D23E}" destId="{469D94FB-2EF1-402F-A7B8-6043EB0456FB}" srcOrd="0" destOrd="0" parTransId="{8F49377A-A60F-46FC-B343-E0EE12D6566A}" sibTransId="{7EE62850-D24D-494B-B7DE-1CBDE6247EB2}"/>
    <dgm:cxn modelId="{CB868915-1AB9-40D3-9101-36E6CA35DF8D}" type="presOf" srcId="{92943545-E377-41F5-886A-60E66793FE5C}" destId="{B709AA1D-B2CF-44CF-BB17-DD1F57EECCEA}" srcOrd="0" destOrd="0" presId="urn:microsoft.com/office/officeart/2005/8/layout/hierarchy2"/>
    <dgm:cxn modelId="{E81308C6-9DC0-4D45-974E-224495B41E70}" type="presOf" srcId="{179A62E5-614C-420A-9D6F-BC2D506715E5}" destId="{A783A34A-CD6B-41C2-8752-CCD561DF4CA0}" srcOrd="0" destOrd="0" presId="urn:microsoft.com/office/officeart/2005/8/layout/hierarchy2"/>
    <dgm:cxn modelId="{68464124-30CC-4116-8FFE-58314509B07F}" srcId="{5714905F-FC4C-46A1-A30D-A0BC6A9DC041}" destId="{C75F9D99-BEE8-41E8-990F-2EE7B7DFD7CB}" srcOrd="0" destOrd="0" parTransId="{1736E121-55B3-41AF-A557-63933B1E8652}" sibTransId="{5FCC87AF-1BBC-4120-806F-B6DE186C97DB}"/>
    <dgm:cxn modelId="{328AF19D-B47C-41CF-AF56-4EB538A5EF2E}" type="presOf" srcId="{F1A51CE1-A649-4F52-A47A-DDA16D430F7A}" destId="{186EB3FD-7C0A-4499-8A8F-948D19D800E1}" srcOrd="0" destOrd="0" presId="urn:microsoft.com/office/officeart/2005/8/layout/hierarchy2"/>
    <dgm:cxn modelId="{12480525-7D41-4329-A0C9-BA9547ABD60A}" srcId="{E53FAED3-2ADE-417C-A31B-CE0141A9E7D7}" destId="{CAD74052-635D-4170-AC65-0E83DFA6D23E}" srcOrd="0" destOrd="0" parTransId="{8F46AF47-5865-4AAF-B0D2-24CAA5834BDC}" sibTransId="{C2D211C1-9199-404F-A297-AEB397F4026F}"/>
    <dgm:cxn modelId="{C30D0DE1-C088-48BC-BC0D-3E6C0173A201}" type="presOf" srcId="{4BB3EBE7-7283-4BC0-B66E-DECCE6930E93}" destId="{40E6588B-D6E3-4C05-A62D-BF714E697189}" srcOrd="0" destOrd="0" presId="urn:microsoft.com/office/officeart/2005/8/layout/hierarchy2"/>
    <dgm:cxn modelId="{ED618136-0503-48E2-9EBD-2D60267AF557}" type="presOf" srcId="{32647F2B-BFF2-4E6C-ACCD-69CF1221E4A9}" destId="{3243578A-98F1-4682-8C33-C4619F1D0548}" srcOrd="0" destOrd="0" presId="urn:microsoft.com/office/officeart/2005/8/layout/hierarchy2"/>
    <dgm:cxn modelId="{4E18DE61-E300-41EF-802D-4A0AE5B96767}" type="presOf" srcId="{9F208D14-8E4B-4B52-A2A2-F6CBA8A94FD9}" destId="{C878CEB1-AF85-42F1-BEB0-DB0887773527}" srcOrd="0" destOrd="0" presId="urn:microsoft.com/office/officeart/2005/8/layout/hierarchy2"/>
    <dgm:cxn modelId="{D619EE1A-36C2-443E-85F8-F82AA7517D33}" type="presOf" srcId="{5714905F-FC4C-46A1-A30D-A0BC6A9DC041}" destId="{85894038-E7E3-4392-845D-4936FF812E7F}" srcOrd="0" destOrd="0" presId="urn:microsoft.com/office/officeart/2005/8/layout/hierarchy2"/>
    <dgm:cxn modelId="{7AB56EA2-373F-424C-BFF0-3F3E973B369E}" type="presOf" srcId="{7EA78985-1C54-489A-9C4C-AEAC6FCC44B6}" destId="{AD772BAC-358E-4E1D-9C4A-0355F7BA7956}" srcOrd="0" destOrd="0" presId="urn:microsoft.com/office/officeart/2005/8/layout/hierarchy2"/>
    <dgm:cxn modelId="{13ACD76E-54EF-4B71-AB70-2FC9C1074BF1}" type="presOf" srcId="{8F46AF47-5865-4AAF-B0D2-24CAA5834BDC}" destId="{2130F518-2AB1-4FC7-B4D4-CF60CFA5227B}" srcOrd="1" destOrd="0" presId="urn:microsoft.com/office/officeart/2005/8/layout/hierarchy2"/>
    <dgm:cxn modelId="{992B33D8-F904-43AD-AA07-E84A52C22981}" srcId="{F1A51CE1-A649-4F52-A47A-DDA16D430F7A}" destId="{5714905F-FC4C-46A1-A30D-A0BC6A9DC041}" srcOrd="0" destOrd="0" parTransId="{64A532E3-8C4A-4F23-8C8A-36B2A62385E9}" sibTransId="{7CDA7863-29EC-484B-B542-91AE6983B7AB}"/>
    <dgm:cxn modelId="{C2070911-629E-45C5-A6D4-084AA9AEA199}" type="presOf" srcId="{1736E121-55B3-41AF-A557-63933B1E8652}" destId="{325A3244-21E0-4EA2-9636-4F43F202287E}" srcOrd="0" destOrd="0" presId="urn:microsoft.com/office/officeart/2005/8/layout/hierarchy2"/>
    <dgm:cxn modelId="{1BC70288-BE6C-403F-B2FB-3B4113F7FE08}" type="presOf" srcId="{2663A3F7-3FE8-4D08-8802-9E77C7DBF145}" destId="{9F3F56A6-1EDE-4BA8-B414-58CAF73B5497}" srcOrd="0" destOrd="0" presId="urn:microsoft.com/office/officeart/2005/8/layout/hierarchy2"/>
    <dgm:cxn modelId="{1221009A-48BD-4537-941D-C5E1994DA566}" srcId="{179A62E5-614C-420A-9D6F-BC2D506715E5}" destId="{32647F2B-BFF2-4E6C-ACCD-69CF1221E4A9}" srcOrd="2" destOrd="0" parTransId="{7EA78985-1C54-489A-9C4C-AEAC6FCC44B6}" sibTransId="{8FAC7618-EE03-412E-8779-E31CC69A7258}"/>
    <dgm:cxn modelId="{329F5B8E-3E9A-4D07-9A74-8E859FED76AA}" type="presOf" srcId="{8F49377A-A60F-46FC-B343-E0EE12D6566A}" destId="{46F4CC02-96F2-4D76-AF83-4F1B40B14971}" srcOrd="1" destOrd="0" presId="urn:microsoft.com/office/officeart/2005/8/layout/hierarchy2"/>
    <dgm:cxn modelId="{8337E600-8AB1-42BA-8229-3B192A417BD6}" type="presOf" srcId="{2663A3F7-3FE8-4D08-8802-9E77C7DBF145}" destId="{A9489337-2E8A-47BD-9862-0D51B5E9726C}" srcOrd="1" destOrd="0" presId="urn:microsoft.com/office/officeart/2005/8/layout/hierarchy2"/>
    <dgm:cxn modelId="{0EF6FE69-4526-4694-A791-6588F987AFA5}" type="presOf" srcId="{F74568A7-66B7-4201-8FAA-C03794670B02}" destId="{D8A8DD9F-2958-4C78-9B93-3B3B8226C4A7}" srcOrd="0" destOrd="0" presId="urn:microsoft.com/office/officeart/2005/8/layout/hierarchy2"/>
    <dgm:cxn modelId="{8AA0412A-B889-4477-B468-D18EEC447D37}" type="presParOf" srcId="{186EB3FD-7C0A-4499-8A8F-948D19D800E1}" destId="{8D905C86-F6F8-4F35-9B7F-33C0C7A968CB}" srcOrd="0" destOrd="0" presId="urn:microsoft.com/office/officeart/2005/8/layout/hierarchy2"/>
    <dgm:cxn modelId="{95F53E61-2FA7-4584-97E8-27FC6E83FD5E}" type="presParOf" srcId="{8D905C86-F6F8-4F35-9B7F-33C0C7A968CB}" destId="{85894038-E7E3-4392-845D-4936FF812E7F}" srcOrd="0" destOrd="0" presId="urn:microsoft.com/office/officeart/2005/8/layout/hierarchy2"/>
    <dgm:cxn modelId="{AE850B21-1C53-41A7-9795-5BC3283D6095}" type="presParOf" srcId="{8D905C86-F6F8-4F35-9B7F-33C0C7A968CB}" destId="{57D85C0B-FFE7-4DF2-9B6B-7C793E66D1E2}" srcOrd="1" destOrd="0" presId="urn:microsoft.com/office/officeart/2005/8/layout/hierarchy2"/>
    <dgm:cxn modelId="{2E2A7B16-18DE-46D6-B9F7-8134143BD41A}" type="presParOf" srcId="{57D85C0B-FFE7-4DF2-9B6B-7C793E66D1E2}" destId="{325A3244-21E0-4EA2-9636-4F43F202287E}" srcOrd="0" destOrd="0" presId="urn:microsoft.com/office/officeart/2005/8/layout/hierarchy2"/>
    <dgm:cxn modelId="{CF4036A1-B15F-47AE-AE17-6444FF386F17}" type="presParOf" srcId="{325A3244-21E0-4EA2-9636-4F43F202287E}" destId="{1228C095-A314-4E0A-B769-B3C35D938AEB}" srcOrd="0" destOrd="0" presId="urn:microsoft.com/office/officeart/2005/8/layout/hierarchy2"/>
    <dgm:cxn modelId="{D6D57808-A90A-42DA-87E6-B0B943D0E187}" type="presParOf" srcId="{57D85C0B-FFE7-4DF2-9B6B-7C793E66D1E2}" destId="{3326E0F4-2C00-4814-AB38-0E3E5B4A31CB}" srcOrd="1" destOrd="0" presId="urn:microsoft.com/office/officeart/2005/8/layout/hierarchy2"/>
    <dgm:cxn modelId="{BC5666EF-C931-4D27-B7C5-41AC7005EE11}" type="presParOf" srcId="{3326E0F4-2C00-4814-AB38-0E3E5B4A31CB}" destId="{67E08378-0660-4B52-92C8-D244B9C98F55}" srcOrd="0" destOrd="0" presId="urn:microsoft.com/office/officeart/2005/8/layout/hierarchy2"/>
    <dgm:cxn modelId="{6AB254B0-6556-49EA-8CDE-59D29E4D1364}" type="presParOf" srcId="{3326E0F4-2C00-4814-AB38-0E3E5B4A31CB}" destId="{421DEE20-C4B0-44B9-9C77-5231F73E43EE}" srcOrd="1" destOrd="0" presId="urn:microsoft.com/office/officeart/2005/8/layout/hierarchy2"/>
    <dgm:cxn modelId="{DCC1ABD8-7233-45AC-B692-0D9812BCC715}" type="presParOf" srcId="{421DEE20-C4B0-44B9-9C77-5231F73E43EE}" destId="{AFD3C6B6-0C0C-4399-A90B-1BE746D4BA36}" srcOrd="0" destOrd="0" presId="urn:microsoft.com/office/officeart/2005/8/layout/hierarchy2"/>
    <dgm:cxn modelId="{09CC62FD-046C-458D-9C4A-218183D9A766}" type="presParOf" srcId="{AFD3C6B6-0C0C-4399-A90B-1BE746D4BA36}" destId="{96821109-899E-46F3-B4AD-69F0EC66741D}" srcOrd="0" destOrd="0" presId="urn:microsoft.com/office/officeart/2005/8/layout/hierarchy2"/>
    <dgm:cxn modelId="{B454CD7B-2FB1-44E4-B14F-439D278A7BEC}" type="presParOf" srcId="{421DEE20-C4B0-44B9-9C77-5231F73E43EE}" destId="{65BFB8AF-307D-4F9C-A132-014C0F844935}" srcOrd="1" destOrd="0" presId="urn:microsoft.com/office/officeart/2005/8/layout/hierarchy2"/>
    <dgm:cxn modelId="{1231BAE2-C3C3-40E6-A43F-3D3206FD3316}" type="presParOf" srcId="{65BFB8AF-307D-4F9C-A132-014C0F844935}" destId="{B709AA1D-B2CF-44CF-BB17-DD1F57EECCEA}" srcOrd="0" destOrd="0" presId="urn:microsoft.com/office/officeart/2005/8/layout/hierarchy2"/>
    <dgm:cxn modelId="{D8199D8C-FDEA-45F4-BD2C-074D1CB11A32}" type="presParOf" srcId="{65BFB8AF-307D-4F9C-A132-014C0F844935}" destId="{0C717523-343A-4D3A-8A9C-594DA39AE9D7}" srcOrd="1" destOrd="0" presId="urn:microsoft.com/office/officeart/2005/8/layout/hierarchy2"/>
    <dgm:cxn modelId="{47A32316-0272-4CB4-9E9C-18E6A5AEA556}" type="presParOf" srcId="{57D85C0B-FFE7-4DF2-9B6B-7C793E66D1E2}" destId="{5EE6D79F-0E71-4D38-97EF-AF163D7FD3F4}" srcOrd="2" destOrd="0" presId="urn:microsoft.com/office/officeart/2005/8/layout/hierarchy2"/>
    <dgm:cxn modelId="{23E9FBED-1C36-41B5-B81A-BF4841BE9BF1}" type="presParOf" srcId="{5EE6D79F-0E71-4D38-97EF-AF163D7FD3F4}" destId="{66BB1E44-05C0-42BD-A4A1-903739E3DD0F}" srcOrd="0" destOrd="0" presId="urn:microsoft.com/office/officeart/2005/8/layout/hierarchy2"/>
    <dgm:cxn modelId="{63B890B3-220F-4DCB-A847-C3E306AE2ECE}" type="presParOf" srcId="{57D85C0B-FFE7-4DF2-9B6B-7C793E66D1E2}" destId="{5BCE0A5E-B584-419A-A0A9-EA16D5521445}" srcOrd="3" destOrd="0" presId="urn:microsoft.com/office/officeart/2005/8/layout/hierarchy2"/>
    <dgm:cxn modelId="{9BE573E7-D030-4BC6-A78B-609C1C526E1E}" type="presParOf" srcId="{5BCE0A5E-B584-419A-A0A9-EA16D5521445}" destId="{0DCAB384-1F2F-41B5-A1ED-E0598F2B9D24}" srcOrd="0" destOrd="0" presId="urn:microsoft.com/office/officeart/2005/8/layout/hierarchy2"/>
    <dgm:cxn modelId="{3EABCE3F-2BB5-4F3E-97BE-FED70801303E}" type="presParOf" srcId="{5BCE0A5E-B584-419A-A0A9-EA16D5521445}" destId="{56565B46-92AE-45FA-961C-97D3307F4425}" srcOrd="1" destOrd="0" presId="urn:microsoft.com/office/officeart/2005/8/layout/hierarchy2"/>
    <dgm:cxn modelId="{E68FCC8F-5202-4AFC-A22A-1A571836B202}" type="presParOf" srcId="{56565B46-92AE-45FA-961C-97D3307F4425}" destId="{C80CF2C6-1FD5-4681-A1DF-680ED1F60270}" srcOrd="0" destOrd="0" presId="urn:microsoft.com/office/officeart/2005/8/layout/hierarchy2"/>
    <dgm:cxn modelId="{AA1741C6-ED23-4EC3-BA96-F1B490A75986}" type="presParOf" srcId="{C80CF2C6-1FD5-4681-A1DF-680ED1F60270}" destId="{2130F518-2AB1-4FC7-B4D4-CF60CFA5227B}" srcOrd="0" destOrd="0" presId="urn:microsoft.com/office/officeart/2005/8/layout/hierarchy2"/>
    <dgm:cxn modelId="{6A8C5F20-7E0B-4EE3-80AE-4A69130A0057}" type="presParOf" srcId="{56565B46-92AE-45FA-961C-97D3307F4425}" destId="{D5C23BD0-3B30-4324-B7AD-FA2BA11811C9}" srcOrd="1" destOrd="0" presId="urn:microsoft.com/office/officeart/2005/8/layout/hierarchy2"/>
    <dgm:cxn modelId="{51F8F74B-AF55-45F8-AD32-2597C1707F48}" type="presParOf" srcId="{D5C23BD0-3B30-4324-B7AD-FA2BA11811C9}" destId="{3E07E68A-E4E2-49F5-9E6D-F5F140C12E45}" srcOrd="0" destOrd="0" presId="urn:microsoft.com/office/officeart/2005/8/layout/hierarchy2"/>
    <dgm:cxn modelId="{92669D4D-73ED-4DBB-A799-15B111224F59}" type="presParOf" srcId="{D5C23BD0-3B30-4324-B7AD-FA2BA11811C9}" destId="{45400CE0-2DF5-4D79-8352-FBCC96DC7009}" srcOrd="1" destOrd="0" presId="urn:microsoft.com/office/officeart/2005/8/layout/hierarchy2"/>
    <dgm:cxn modelId="{EAAF5CBE-B65E-46C8-85BB-73BB9D3810C7}" type="presParOf" srcId="{45400CE0-2DF5-4D79-8352-FBCC96DC7009}" destId="{07075DDF-7C2E-4269-BFBE-DED55BB66FBC}" srcOrd="0" destOrd="0" presId="urn:microsoft.com/office/officeart/2005/8/layout/hierarchy2"/>
    <dgm:cxn modelId="{F3474EEF-6841-4228-BF69-63F5D0C4A6B4}" type="presParOf" srcId="{07075DDF-7C2E-4269-BFBE-DED55BB66FBC}" destId="{46F4CC02-96F2-4D76-AF83-4F1B40B14971}" srcOrd="0" destOrd="0" presId="urn:microsoft.com/office/officeart/2005/8/layout/hierarchy2"/>
    <dgm:cxn modelId="{98B31750-C26B-449D-AE88-97A31E116DC7}" type="presParOf" srcId="{45400CE0-2DF5-4D79-8352-FBCC96DC7009}" destId="{E104DE6C-B8B9-43CC-B4C7-8211255FDE19}" srcOrd="1" destOrd="0" presId="urn:microsoft.com/office/officeart/2005/8/layout/hierarchy2"/>
    <dgm:cxn modelId="{2D9C5146-E743-44F6-8D17-809C9CB7E554}" type="presParOf" srcId="{E104DE6C-B8B9-43CC-B4C7-8211255FDE19}" destId="{3B95EF38-B533-4CE6-8A81-20CBB7306766}" srcOrd="0" destOrd="0" presId="urn:microsoft.com/office/officeart/2005/8/layout/hierarchy2"/>
    <dgm:cxn modelId="{18FB5910-E166-4A0F-AAA2-5A7FDECA96C2}" type="presParOf" srcId="{E104DE6C-B8B9-43CC-B4C7-8211255FDE19}" destId="{6A531777-1B80-48B9-BDC8-15559BCA6AB0}" srcOrd="1" destOrd="0" presId="urn:microsoft.com/office/officeart/2005/8/layout/hierarchy2"/>
    <dgm:cxn modelId="{D76D0944-98ED-464D-8DB9-F270ADCE0DDB}" type="presParOf" srcId="{6A531777-1B80-48B9-BDC8-15559BCA6AB0}" destId="{9F3F56A6-1EDE-4BA8-B414-58CAF73B5497}" srcOrd="0" destOrd="0" presId="urn:microsoft.com/office/officeart/2005/8/layout/hierarchy2"/>
    <dgm:cxn modelId="{DCFB2C49-3573-4503-8D2D-00CBF1B84B75}" type="presParOf" srcId="{9F3F56A6-1EDE-4BA8-B414-58CAF73B5497}" destId="{A9489337-2E8A-47BD-9862-0D51B5E9726C}" srcOrd="0" destOrd="0" presId="urn:microsoft.com/office/officeart/2005/8/layout/hierarchy2"/>
    <dgm:cxn modelId="{40FAA82E-E480-4880-A0D9-7A0028495E06}" type="presParOf" srcId="{6A531777-1B80-48B9-BDC8-15559BCA6AB0}" destId="{FD492877-BF3A-449B-942D-DC1EF9C1676C}" srcOrd="1" destOrd="0" presId="urn:microsoft.com/office/officeart/2005/8/layout/hierarchy2"/>
    <dgm:cxn modelId="{D4302479-AB43-4214-898C-3498D5C59B2B}" type="presParOf" srcId="{FD492877-BF3A-449B-942D-DC1EF9C1676C}" destId="{A783A34A-CD6B-41C2-8752-CCD561DF4CA0}" srcOrd="0" destOrd="0" presId="urn:microsoft.com/office/officeart/2005/8/layout/hierarchy2"/>
    <dgm:cxn modelId="{A51E2398-9957-4EB6-8612-7954BFC57E93}" type="presParOf" srcId="{FD492877-BF3A-449B-942D-DC1EF9C1676C}" destId="{A75D5A29-9F1F-4D48-8205-B19650AE75B6}" srcOrd="1" destOrd="0" presId="urn:microsoft.com/office/officeart/2005/8/layout/hierarchy2"/>
    <dgm:cxn modelId="{619D43AB-70F4-4186-8ED2-4919B6E7E984}" type="presParOf" srcId="{A75D5A29-9F1F-4D48-8205-B19650AE75B6}" destId="{40E6588B-D6E3-4C05-A62D-BF714E697189}" srcOrd="0" destOrd="0" presId="urn:microsoft.com/office/officeart/2005/8/layout/hierarchy2"/>
    <dgm:cxn modelId="{197AC663-9BB2-4F2B-A9D5-1D5D3696E9AC}" type="presParOf" srcId="{40E6588B-D6E3-4C05-A62D-BF714E697189}" destId="{A7536958-63EF-4FD2-8631-91C2C9345732}" srcOrd="0" destOrd="0" presId="urn:microsoft.com/office/officeart/2005/8/layout/hierarchy2"/>
    <dgm:cxn modelId="{EE070337-053B-4142-A7AA-8E9A1082F0F3}" type="presParOf" srcId="{A75D5A29-9F1F-4D48-8205-B19650AE75B6}" destId="{7BAC7703-187F-42D5-8F28-647B8E372D3C}" srcOrd="1" destOrd="0" presId="urn:microsoft.com/office/officeart/2005/8/layout/hierarchy2"/>
    <dgm:cxn modelId="{F32EFEA0-0D52-4FA3-A1C1-C9123FD033D0}" type="presParOf" srcId="{7BAC7703-187F-42D5-8F28-647B8E372D3C}" destId="{4FBB2683-AEB9-4137-AD80-971A6BF98324}" srcOrd="0" destOrd="0" presId="urn:microsoft.com/office/officeart/2005/8/layout/hierarchy2"/>
    <dgm:cxn modelId="{28833204-BE71-4CEF-A062-2FAC0BD86ED5}" type="presParOf" srcId="{7BAC7703-187F-42D5-8F28-647B8E372D3C}" destId="{6E146A01-113A-4899-B208-7C661A2C903D}" srcOrd="1" destOrd="0" presId="urn:microsoft.com/office/officeart/2005/8/layout/hierarchy2"/>
    <dgm:cxn modelId="{B1EB5CD5-955E-4B9F-9005-FD32D1202122}" type="presParOf" srcId="{A75D5A29-9F1F-4D48-8205-B19650AE75B6}" destId="{C878CEB1-AF85-42F1-BEB0-DB0887773527}" srcOrd="2" destOrd="0" presId="urn:microsoft.com/office/officeart/2005/8/layout/hierarchy2"/>
    <dgm:cxn modelId="{A2E92132-93A0-49F7-A741-19359798DCF5}" type="presParOf" srcId="{C878CEB1-AF85-42F1-BEB0-DB0887773527}" destId="{B30BFB30-F16D-42F9-A8D1-4388E0F84E86}" srcOrd="0" destOrd="0" presId="urn:microsoft.com/office/officeart/2005/8/layout/hierarchy2"/>
    <dgm:cxn modelId="{CF4E7414-2D35-47B9-A336-0B9DBEDF4BD1}" type="presParOf" srcId="{A75D5A29-9F1F-4D48-8205-B19650AE75B6}" destId="{4F731EE5-3794-42A3-9086-065C85E99D15}" srcOrd="3" destOrd="0" presId="urn:microsoft.com/office/officeart/2005/8/layout/hierarchy2"/>
    <dgm:cxn modelId="{2D81B73E-E15C-4F0B-8E15-1A4B65FDF105}" type="presParOf" srcId="{4F731EE5-3794-42A3-9086-065C85E99D15}" destId="{D8A8DD9F-2958-4C78-9B93-3B3B8226C4A7}" srcOrd="0" destOrd="0" presId="urn:microsoft.com/office/officeart/2005/8/layout/hierarchy2"/>
    <dgm:cxn modelId="{8B036B3D-BD94-48E9-A7EB-8FE56C9A7C4D}" type="presParOf" srcId="{4F731EE5-3794-42A3-9086-065C85E99D15}" destId="{DB6FB0A4-2C0D-43F6-B7C8-173AD9EE8C94}" srcOrd="1" destOrd="0" presId="urn:microsoft.com/office/officeart/2005/8/layout/hierarchy2"/>
    <dgm:cxn modelId="{B8C30D3A-6CFA-4127-843A-4605B1BD4D82}" type="presParOf" srcId="{A75D5A29-9F1F-4D48-8205-B19650AE75B6}" destId="{AD772BAC-358E-4E1D-9C4A-0355F7BA7956}" srcOrd="4" destOrd="0" presId="urn:microsoft.com/office/officeart/2005/8/layout/hierarchy2"/>
    <dgm:cxn modelId="{2DB3F076-A434-4045-B795-D0E95CFCD17C}" type="presParOf" srcId="{AD772BAC-358E-4E1D-9C4A-0355F7BA7956}" destId="{3F8B3725-D675-45BF-8146-FFA9F31D9DFB}" srcOrd="0" destOrd="0" presId="urn:microsoft.com/office/officeart/2005/8/layout/hierarchy2"/>
    <dgm:cxn modelId="{A3CD653B-5B38-4DB6-B716-72370C886F60}" type="presParOf" srcId="{A75D5A29-9F1F-4D48-8205-B19650AE75B6}" destId="{9485DE69-CA99-4A6C-B803-C4D43CD6F624}" srcOrd="5" destOrd="0" presId="urn:microsoft.com/office/officeart/2005/8/layout/hierarchy2"/>
    <dgm:cxn modelId="{C75BEFBB-9376-468A-BEC0-A57C0DF56738}" type="presParOf" srcId="{9485DE69-CA99-4A6C-B803-C4D43CD6F624}" destId="{3243578A-98F1-4682-8C33-C4619F1D0548}" srcOrd="0" destOrd="0" presId="urn:microsoft.com/office/officeart/2005/8/layout/hierarchy2"/>
    <dgm:cxn modelId="{4EDE7A0D-425C-4001-B1E1-4ED63ED2AC24}" type="presParOf" srcId="{9485DE69-CA99-4A6C-B803-C4D43CD6F624}" destId="{C8A0438E-2D9A-49B0-9C31-0A209E4B008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</a:p>
        <a:p>
          <a:r>
            <a:rPr lang="en-GB" i="1" dirty="0" smtClean="0"/>
            <a:t>(Azithromycin)</a:t>
          </a:r>
          <a:endParaRPr lang="en-GB" i="1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886EAC0D-F419-4DC5-88E3-43CDDA0AC56C}" type="presOf" srcId="{163BD41B-275D-1341-8B25-40D78ECACDBE}" destId="{AA38DC03-163C-4BF2-8237-596A7E0D3863}" srcOrd="0" destOrd="0" presId="urn:microsoft.com/office/officeart/2009/3/layout/HorizontalOrganizationChart"/>
    <dgm:cxn modelId="{AB49DD36-9E66-4600-8C67-63635D535C49}" type="presOf" srcId="{06C7951E-496F-C240-9F24-D748C2172D29}" destId="{4474B264-55AB-E145-A8C6-2F71B804D7B7}" srcOrd="1" destOrd="0" presId="urn:microsoft.com/office/officeart/2009/3/layout/HorizontalOrganizationChart"/>
    <dgm:cxn modelId="{05D8D2AF-CC93-4316-B4EF-BEF38BEBB042}" type="presOf" srcId="{4E4064FB-31E0-564B-A77C-FF641D2B846E}" destId="{2EE5F51D-8BF2-044F-AA28-D8269D7997C9}" srcOrd="1" destOrd="0" presId="urn:microsoft.com/office/officeart/2009/3/layout/HorizontalOrganizationChart"/>
    <dgm:cxn modelId="{E263EF86-4E84-43A5-BA8F-14732D05C0F7}" type="presOf" srcId="{9F41DF98-7EA0-47AC-9747-24A5DA9C78E0}" destId="{1E63B7C0-EFBA-401C-A031-3066FACE258D}" srcOrd="1" destOrd="0" presId="urn:microsoft.com/office/officeart/2009/3/layout/HorizontalOrganizationChart"/>
    <dgm:cxn modelId="{52950ADC-552C-4DEF-B749-03AC70AE1499}" type="presOf" srcId="{C018288C-9470-42DC-A980-8EF93A54BBA1}" destId="{E67778E8-FAB8-47B4-BD62-41E795CA084D}" srcOrd="0" destOrd="0" presId="urn:microsoft.com/office/officeart/2009/3/layout/HorizontalOrganizationChart"/>
    <dgm:cxn modelId="{67478B4F-F2AB-4628-8DF3-D1657BFCB5E1}" type="presOf" srcId="{EF341D89-9482-054E-9017-737EBDE310B5}" destId="{174EB238-EF7A-D641-A2D7-8577D06FA26B}" srcOrd="0" destOrd="0" presId="urn:microsoft.com/office/officeart/2009/3/layout/HorizontalOrganizationChart"/>
    <dgm:cxn modelId="{46684C6C-3228-4EFF-A3EB-3E5ABE412875}" type="presOf" srcId="{163BD41B-275D-1341-8B25-40D78ECACDBE}" destId="{783E8CA0-9F7A-49AF-999D-9D61CAECF5AE}" srcOrd="1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125FA352-162A-450F-8CE6-D58D60F7F3F0}" type="presOf" srcId="{AEE27F2C-5FF8-0044-96F3-4C62FBDCFD73}" destId="{4DFBC1C2-B0E7-3747-BC2F-0750C4F4BA56}" srcOrd="0" destOrd="0" presId="urn:microsoft.com/office/officeart/2009/3/layout/HorizontalOrganizationChart"/>
    <dgm:cxn modelId="{1B815A21-61D0-4FE2-A44E-91B65D76BB4F}" type="presOf" srcId="{419A0710-FC1A-9F40-96A4-6B3539348221}" destId="{839DFBB0-5234-254D-9324-72F3AD2FB8EC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1A1CA382-5E94-413F-83CC-9653510E9FE5}" type="presOf" srcId="{E83E7177-10D4-1544-B47F-B787A4C101D5}" destId="{A58856B3-28ED-6F43-9B03-D970EFC3C8F9}" srcOrd="0" destOrd="0" presId="urn:microsoft.com/office/officeart/2009/3/layout/HorizontalOrganizationChart"/>
    <dgm:cxn modelId="{5540136E-A5EB-48FE-96F1-3B3BD58839CF}" type="presOf" srcId="{912B25F9-DEC6-1B48-A39F-AB8C4478D0FE}" destId="{4C542E40-24B6-E740-A341-EEED2B0EB1D2}" srcOrd="1" destOrd="0" presId="urn:microsoft.com/office/officeart/2009/3/layout/HorizontalOrganizationChart"/>
    <dgm:cxn modelId="{46F988A3-D981-4559-B19A-EC58FF7367BB}" type="presOf" srcId="{C5AD3D46-057B-495E-B925-83C85433BA57}" destId="{1B179084-CCFF-4925-8AD6-A59EB1040B84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99FA62C4-9DA4-4FD0-8736-34D376FE9309}" type="presOf" srcId="{912B25F9-DEC6-1B48-A39F-AB8C4478D0FE}" destId="{EA5D05C2-4149-BA4B-A56A-BE9FF8223C94}" srcOrd="0" destOrd="0" presId="urn:microsoft.com/office/officeart/2009/3/layout/HorizontalOrganizationChart"/>
    <dgm:cxn modelId="{A657A100-D860-4BBC-BA49-98865EDAA865}" type="presOf" srcId="{F85C8C8F-87DB-487B-BFF8-E02B36E5C396}" destId="{B7F31287-3F58-4894-9769-DA30D1EA8291}" srcOrd="0" destOrd="0" presId="urn:microsoft.com/office/officeart/2009/3/layout/HorizontalOrganizationChart"/>
    <dgm:cxn modelId="{3CE4BF22-4F5B-4B4B-99CE-27F8A5A252EE}" type="presOf" srcId="{F5DA438C-D644-9E48-991B-320B0626648A}" destId="{9546C128-5E9C-034C-8840-CAC727AE8DB7}" srcOrd="0" destOrd="0" presId="urn:microsoft.com/office/officeart/2009/3/layout/HorizontalOrganizationChart"/>
    <dgm:cxn modelId="{CFB5CF99-6BDF-4ECF-B4EA-272A1F09A684}" type="presOf" srcId="{576B8785-346A-6443-BD16-0F331A2E92F7}" destId="{923F0107-6120-C041-BC87-01E4A852119A}" srcOrd="0" destOrd="0" presId="urn:microsoft.com/office/officeart/2009/3/layout/HorizontalOrganizationChart"/>
    <dgm:cxn modelId="{4FF2C240-9142-4B26-8F1D-A685585DA03A}" type="presOf" srcId="{C018288C-9470-42DC-A980-8EF93A54BBA1}" destId="{E8EEB859-C7C2-44CD-BB52-823456C67F80}" srcOrd="1" destOrd="0" presId="urn:microsoft.com/office/officeart/2009/3/layout/HorizontalOrganizationChart"/>
    <dgm:cxn modelId="{BF2B9A66-8C97-421E-8064-628F81AE469F}" type="presOf" srcId="{06C7951E-496F-C240-9F24-D748C2172D29}" destId="{AC15767B-84B8-1340-8C4A-2DB3D44AF95A}" srcOrd="0" destOrd="0" presId="urn:microsoft.com/office/officeart/2009/3/layout/HorizontalOrganizationChart"/>
    <dgm:cxn modelId="{50BBA8EF-01D1-4F7C-A181-26F9A1516045}" type="presOf" srcId="{AEE27F2C-5FF8-0044-96F3-4C62FBDCFD73}" destId="{97C6D282-7C79-9E49-8F8C-6F1EF5D2F24D}" srcOrd="1" destOrd="0" presId="urn:microsoft.com/office/officeart/2009/3/layout/HorizontalOrganizationChart"/>
    <dgm:cxn modelId="{A6CA1589-F72C-4699-9814-260959AB6AAE}" type="presOf" srcId="{4E4064FB-31E0-564B-A77C-FF641D2B846E}" destId="{7117E46F-C79B-AE4C-ABA7-390E82954848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7FFDE777-3FF7-4C4A-A07E-016C685D246A}" type="presOf" srcId="{9F41DF98-7EA0-47AC-9747-24A5DA9C78E0}" destId="{D9DFFCB7-F962-46B8-A56F-95FDED215C4B}" srcOrd="0" destOrd="0" presId="urn:microsoft.com/office/officeart/2009/3/layout/HorizontalOrganizationChart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4F33A266-2B88-44D4-9AC8-A425B09BA4C2}" type="presParOf" srcId="{923F0107-6120-C041-BC87-01E4A852119A}" destId="{D66BB75C-BE0D-4CE5-9FD5-2CB0A8622891}" srcOrd="0" destOrd="0" presId="urn:microsoft.com/office/officeart/2009/3/layout/HorizontalOrganizationChart"/>
    <dgm:cxn modelId="{9BE97570-13B2-400B-9A07-15EB5E03DFB6}" type="presParOf" srcId="{D66BB75C-BE0D-4CE5-9FD5-2CB0A8622891}" destId="{B5FF0DB5-0201-4A4E-A07B-2DBE88ABB738}" srcOrd="0" destOrd="0" presId="urn:microsoft.com/office/officeart/2009/3/layout/HorizontalOrganizationChart"/>
    <dgm:cxn modelId="{80A70A3D-CA8F-41B3-8498-675A3C4049B3}" type="presParOf" srcId="{B5FF0DB5-0201-4A4E-A07B-2DBE88ABB738}" destId="{AA38DC03-163C-4BF2-8237-596A7E0D3863}" srcOrd="0" destOrd="0" presId="urn:microsoft.com/office/officeart/2009/3/layout/HorizontalOrganizationChart"/>
    <dgm:cxn modelId="{E52FFABC-DE8B-474B-BB5D-FBDD9AB5A74E}" type="presParOf" srcId="{B5FF0DB5-0201-4A4E-A07B-2DBE88ABB738}" destId="{783E8CA0-9F7A-49AF-999D-9D61CAECF5AE}" srcOrd="1" destOrd="0" presId="urn:microsoft.com/office/officeart/2009/3/layout/HorizontalOrganizationChart"/>
    <dgm:cxn modelId="{273EB827-8E24-4B5D-A8CC-7D01CFC4CB93}" type="presParOf" srcId="{D66BB75C-BE0D-4CE5-9FD5-2CB0A8622891}" destId="{BA26BEA0-D0C4-44AE-B173-FCD9A172D0F0}" srcOrd="1" destOrd="0" presId="urn:microsoft.com/office/officeart/2009/3/layout/HorizontalOrganizationChart"/>
    <dgm:cxn modelId="{429E9CD0-0684-436E-8A22-DDEF86D9D0DE}" type="presParOf" srcId="{BA26BEA0-D0C4-44AE-B173-FCD9A172D0F0}" destId="{9546C128-5E9C-034C-8840-CAC727AE8DB7}" srcOrd="0" destOrd="0" presId="urn:microsoft.com/office/officeart/2009/3/layout/HorizontalOrganizationChart"/>
    <dgm:cxn modelId="{06AE1BD0-3B87-4DDC-B382-6CB13CFD0C88}" type="presParOf" srcId="{BA26BEA0-D0C4-44AE-B173-FCD9A172D0F0}" destId="{B560DC5A-FCDA-FF47-806C-E5DF4A1DF8DD}" srcOrd="1" destOrd="0" presId="urn:microsoft.com/office/officeart/2009/3/layout/HorizontalOrganizationChart"/>
    <dgm:cxn modelId="{03ECED78-C1C5-42E8-B25B-DDB308C385EA}" type="presParOf" srcId="{B560DC5A-FCDA-FF47-806C-E5DF4A1DF8DD}" destId="{3F264654-86D6-0049-A168-D172D987FC26}" srcOrd="0" destOrd="0" presId="urn:microsoft.com/office/officeart/2009/3/layout/HorizontalOrganizationChart"/>
    <dgm:cxn modelId="{6CB014C1-6BDA-40F0-8B46-9E1068008B35}" type="presParOf" srcId="{3F264654-86D6-0049-A168-D172D987FC26}" destId="{4DFBC1C2-B0E7-3747-BC2F-0750C4F4BA56}" srcOrd="0" destOrd="0" presId="urn:microsoft.com/office/officeart/2009/3/layout/HorizontalOrganizationChart"/>
    <dgm:cxn modelId="{942F611B-21D6-4E4E-9C92-5FC9064E3F6D}" type="presParOf" srcId="{3F264654-86D6-0049-A168-D172D987FC26}" destId="{97C6D282-7C79-9E49-8F8C-6F1EF5D2F24D}" srcOrd="1" destOrd="0" presId="urn:microsoft.com/office/officeart/2009/3/layout/HorizontalOrganizationChart"/>
    <dgm:cxn modelId="{74A4D10D-DBA6-44A4-AA7D-541AD959F1A1}" type="presParOf" srcId="{B560DC5A-FCDA-FF47-806C-E5DF4A1DF8DD}" destId="{BB042EEC-3929-B947-A1B8-ECD5E83496A2}" srcOrd="1" destOrd="0" presId="urn:microsoft.com/office/officeart/2009/3/layout/HorizontalOrganizationChart"/>
    <dgm:cxn modelId="{CEA868D5-CC2F-400B-B70E-26D5AD5E97B4}" type="presParOf" srcId="{BB042EEC-3929-B947-A1B8-ECD5E83496A2}" destId="{1B179084-CCFF-4925-8AD6-A59EB1040B84}" srcOrd="0" destOrd="0" presId="urn:microsoft.com/office/officeart/2009/3/layout/HorizontalOrganizationChart"/>
    <dgm:cxn modelId="{8F406758-3111-4691-8BE6-3B2CC1F4BEBC}" type="presParOf" srcId="{BB042EEC-3929-B947-A1B8-ECD5E83496A2}" destId="{8D69177C-5B49-45C3-80DA-18FCAB084934}" srcOrd="1" destOrd="0" presId="urn:microsoft.com/office/officeart/2009/3/layout/HorizontalOrganizationChart"/>
    <dgm:cxn modelId="{B74CBF39-7295-4140-A5EA-9CAEE3CC567D}" type="presParOf" srcId="{8D69177C-5B49-45C3-80DA-18FCAB084934}" destId="{37BB3109-899B-48F9-9B3C-EECB78E52CD7}" srcOrd="0" destOrd="0" presId="urn:microsoft.com/office/officeart/2009/3/layout/HorizontalOrganizationChart"/>
    <dgm:cxn modelId="{0E117AE9-23C1-42C6-938F-0F17AD0219CB}" type="presParOf" srcId="{37BB3109-899B-48F9-9B3C-EECB78E52CD7}" destId="{E67778E8-FAB8-47B4-BD62-41E795CA084D}" srcOrd="0" destOrd="0" presId="urn:microsoft.com/office/officeart/2009/3/layout/HorizontalOrganizationChart"/>
    <dgm:cxn modelId="{4D07B187-D1F2-4D66-930E-EBFE08F4B1B5}" type="presParOf" srcId="{37BB3109-899B-48F9-9B3C-EECB78E52CD7}" destId="{E8EEB859-C7C2-44CD-BB52-823456C67F80}" srcOrd="1" destOrd="0" presId="urn:microsoft.com/office/officeart/2009/3/layout/HorizontalOrganizationChart"/>
    <dgm:cxn modelId="{AC05932C-829A-4725-AB0B-C008CD4F938D}" type="presParOf" srcId="{8D69177C-5B49-45C3-80DA-18FCAB084934}" destId="{02FDF460-BBA7-4401-828A-4F06B276BD7D}" srcOrd="1" destOrd="0" presId="urn:microsoft.com/office/officeart/2009/3/layout/HorizontalOrganizationChart"/>
    <dgm:cxn modelId="{00F2FE5B-311E-44E2-BFF0-38A34780DAEA}" type="presParOf" srcId="{02FDF460-BBA7-4401-828A-4F06B276BD7D}" destId="{A58856B3-28ED-6F43-9B03-D970EFC3C8F9}" srcOrd="0" destOrd="0" presId="urn:microsoft.com/office/officeart/2009/3/layout/HorizontalOrganizationChart"/>
    <dgm:cxn modelId="{ED8CC659-0B3B-4F84-BEE4-222DA188EE88}" type="presParOf" srcId="{02FDF460-BBA7-4401-828A-4F06B276BD7D}" destId="{DF5DFC39-883D-594B-8E35-084869331068}" srcOrd="1" destOrd="0" presId="urn:microsoft.com/office/officeart/2009/3/layout/HorizontalOrganizationChart"/>
    <dgm:cxn modelId="{3B6F9DA8-A8D2-49D7-8D8E-79FC83569489}" type="presParOf" srcId="{DF5DFC39-883D-594B-8E35-084869331068}" destId="{906599CC-CD95-774C-9112-2CC12137B7F9}" srcOrd="0" destOrd="0" presId="urn:microsoft.com/office/officeart/2009/3/layout/HorizontalOrganizationChart"/>
    <dgm:cxn modelId="{756F7027-A384-4AC4-B2B9-715000236B60}" type="presParOf" srcId="{906599CC-CD95-774C-9112-2CC12137B7F9}" destId="{AC15767B-84B8-1340-8C4A-2DB3D44AF95A}" srcOrd="0" destOrd="0" presId="urn:microsoft.com/office/officeart/2009/3/layout/HorizontalOrganizationChart"/>
    <dgm:cxn modelId="{5C1198C0-41E2-49DC-93CC-B404E55863CF}" type="presParOf" srcId="{906599CC-CD95-774C-9112-2CC12137B7F9}" destId="{4474B264-55AB-E145-A8C6-2F71B804D7B7}" srcOrd="1" destOrd="0" presId="urn:microsoft.com/office/officeart/2009/3/layout/HorizontalOrganizationChart"/>
    <dgm:cxn modelId="{BB2C0798-F944-4A2A-86E7-0F3D05E1ED21}" type="presParOf" srcId="{DF5DFC39-883D-594B-8E35-084869331068}" destId="{49FE6DBF-8DA9-3348-9783-87548F49C3A1}" srcOrd="1" destOrd="0" presId="urn:microsoft.com/office/officeart/2009/3/layout/HorizontalOrganizationChart"/>
    <dgm:cxn modelId="{4623E9A2-7D76-4020-8C9E-FFD23FBB71E0}" type="presParOf" srcId="{DF5DFC39-883D-594B-8E35-084869331068}" destId="{412B1A2A-E543-F745-B21A-7420B83D71DE}" srcOrd="2" destOrd="0" presId="urn:microsoft.com/office/officeart/2009/3/layout/HorizontalOrganizationChart"/>
    <dgm:cxn modelId="{548A6DC3-6E20-46F7-9402-65371BD649A5}" type="presParOf" srcId="{8D69177C-5B49-45C3-80DA-18FCAB084934}" destId="{2A206229-B41F-4A4E-9BBE-99291BDDC715}" srcOrd="2" destOrd="0" presId="urn:microsoft.com/office/officeart/2009/3/layout/HorizontalOrganizationChart"/>
    <dgm:cxn modelId="{592456AD-4233-4662-8AFC-9E4286B7889F}" type="presParOf" srcId="{B560DC5A-FCDA-FF47-806C-E5DF4A1DF8DD}" destId="{D781624B-DED2-4649-BBC7-4EDD50BCA02B}" srcOrd="2" destOrd="0" presId="urn:microsoft.com/office/officeart/2009/3/layout/HorizontalOrganizationChart"/>
    <dgm:cxn modelId="{AAF38345-7416-4C18-AC90-7A070A054642}" type="presParOf" srcId="{BA26BEA0-D0C4-44AE-B173-FCD9A172D0F0}" destId="{174EB238-EF7A-D641-A2D7-8577D06FA26B}" srcOrd="2" destOrd="0" presId="urn:microsoft.com/office/officeart/2009/3/layout/HorizontalOrganizationChart"/>
    <dgm:cxn modelId="{62F55212-16AC-437D-BCF6-FA9730DF03B4}" type="presParOf" srcId="{BA26BEA0-D0C4-44AE-B173-FCD9A172D0F0}" destId="{72DE6791-7DB4-3C46-A6AC-1F532BB8BDD6}" srcOrd="3" destOrd="0" presId="urn:microsoft.com/office/officeart/2009/3/layout/HorizontalOrganizationChart"/>
    <dgm:cxn modelId="{767A0160-67E8-49E4-BF16-52917F6668E9}" type="presParOf" srcId="{72DE6791-7DB4-3C46-A6AC-1F532BB8BDD6}" destId="{3BDF1C60-5F6D-0F4C-8D3A-3E0ECFB0C021}" srcOrd="0" destOrd="0" presId="urn:microsoft.com/office/officeart/2009/3/layout/HorizontalOrganizationChart"/>
    <dgm:cxn modelId="{38E99465-E036-4709-A49D-35AB011065B8}" type="presParOf" srcId="{3BDF1C60-5F6D-0F4C-8D3A-3E0ECFB0C021}" destId="{EA5D05C2-4149-BA4B-A56A-BE9FF8223C94}" srcOrd="0" destOrd="0" presId="urn:microsoft.com/office/officeart/2009/3/layout/HorizontalOrganizationChart"/>
    <dgm:cxn modelId="{5BC713CE-1F54-444E-9E1F-D73A998C8AB0}" type="presParOf" srcId="{3BDF1C60-5F6D-0F4C-8D3A-3E0ECFB0C021}" destId="{4C542E40-24B6-E740-A341-EEED2B0EB1D2}" srcOrd="1" destOrd="0" presId="urn:microsoft.com/office/officeart/2009/3/layout/HorizontalOrganizationChart"/>
    <dgm:cxn modelId="{FB2756CB-2174-4432-90F7-BCE79FE28863}" type="presParOf" srcId="{72DE6791-7DB4-3C46-A6AC-1F532BB8BDD6}" destId="{B4455805-C579-A543-8D53-7A4A5E5A70A2}" srcOrd="1" destOrd="0" presId="urn:microsoft.com/office/officeart/2009/3/layout/HorizontalOrganizationChart"/>
    <dgm:cxn modelId="{32800CA0-9075-42B0-ACA5-A3BC288FD4FD}" type="presParOf" srcId="{B4455805-C579-A543-8D53-7A4A5E5A70A2}" destId="{839DFBB0-5234-254D-9324-72F3AD2FB8EC}" srcOrd="0" destOrd="0" presId="urn:microsoft.com/office/officeart/2009/3/layout/HorizontalOrganizationChart"/>
    <dgm:cxn modelId="{FCF52034-F8FE-4521-9479-C76A725A821F}" type="presParOf" srcId="{B4455805-C579-A543-8D53-7A4A5E5A70A2}" destId="{67375170-F891-814C-92A0-A109981E48A0}" srcOrd="1" destOrd="0" presId="urn:microsoft.com/office/officeart/2009/3/layout/HorizontalOrganizationChart"/>
    <dgm:cxn modelId="{3C492E3A-57A2-4841-B67E-A0FDA1EC117C}" type="presParOf" srcId="{67375170-F891-814C-92A0-A109981E48A0}" destId="{C23042DF-942D-E543-8E2F-D8B53130ED37}" srcOrd="0" destOrd="0" presId="urn:microsoft.com/office/officeart/2009/3/layout/HorizontalOrganizationChart"/>
    <dgm:cxn modelId="{7064BBE4-8877-49AA-B8FC-0477A9836F4E}" type="presParOf" srcId="{C23042DF-942D-E543-8E2F-D8B53130ED37}" destId="{7117E46F-C79B-AE4C-ABA7-390E82954848}" srcOrd="0" destOrd="0" presId="urn:microsoft.com/office/officeart/2009/3/layout/HorizontalOrganizationChart"/>
    <dgm:cxn modelId="{AC5B4433-2BF8-4466-ADA3-89F7EBA84970}" type="presParOf" srcId="{C23042DF-942D-E543-8E2F-D8B53130ED37}" destId="{2EE5F51D-8BF2-044F-AA28-D8269D7997C9}" srcOrd="1" destOrd="0" presId="urn:microsoft.com/office/officeart/2009/3/layout/HorizontalOrganizationChart"/>
    <dgm:cxn modelId="{CE776312-7DA9-4B0C-8623-69EB0F6B9423}" type="presParOf" srcId="{67375170-F891-814C-92A0-A109981E48A0}" destId="{9655FE88-49E8-0443-BFC0-08FF1E5C9A82}" srcOrd="1" destOrd="0" presId="urn:microsoft.com/office/officeart/2009/3/layout/HorizontalOrganizationChart"/>
    <dgm:cxn modelId="{805A65B7-E122-471B-B670-DD41512BF051}" type="presParOf" srcId="{9655FE88-49E8-0443-BFC0-08FF1E5C9A82}" destId="{B7F31287-3F58-4894-9769-DA30D1EA8291}" srcOrd="0" destOrd="0" presId="urn:microsoft.com/office/officeart/2009/3/layout/HorizontalOrganizationChart"/>
    <dgm:cxn modelId="{BED12390-0184-4290-887C-D5698F999F19}" type="presParOf" srcId="{9655FE88-49E8-0443-BFC0-08FF1E5C9A82}" destId="{9C8FB25A-00F0-4A61-AE4A-4843D0912CEB}" srcOrd="1" destOrd="0" presId="urn:microsoft.com/office/officeart/2009/3/layout/HorizontalOrganizationChart"/>
    <dgm:cxn modelId="{AC9C7A0A-0FB0-49D0-A1B2-57208AC7D533}" type="presParOf" srcId="{9C8FB25A-00F0-4A61-AE4A-4843D0912CEB}" destId="{EA22BAC3-F6BF-44F6-B55F-AE741B64676B}" srcOrd="0" destOrd="0" presId="urn:microsoft.com/office/officeart/2009/3/layout/HorizontalOrganizationChart"/>
    <dgm:cxn modelId="{BF0D3483-54FC-4D91-81B8-B585C8B6338C}" type="presParOf" srcId="{EA22BAC3-F6BF-44F6-B55F-AE741B64676B}" destId="{D9DFFCB7-F962-46B8-A56F-95FDED215C4B}" srcOrd="0" destOrd="0" presId="urn:microsoft.com/office/officeart/2009/3/layout/HorizontalOrganizationChart"/>
    <dgm:cxn modelId="{B38714A5-CFC1-4C59-BDC1-0C29FBA5F3F3}" type="presParOf" srcId="{EA22BAC3-F6BF-44F6-B55F-AE741B64676B}" destId="{1E63B7C0-EFBA-401C-A031-3066FACE258D}" srcOrd="1" destOrd="0" presId="urn:microsoft.com/office/officeart/2009/3/layout/HorizontalOrganizationChart"/>
    <dgm:cxn modelId="{F8F7C48B-0581-4848-A073-089BA25368F4}" type="presParOf" srcId="{9C8FB25A-00F0-4A61-AE4A-4843D0912CEB}" destId="{40D804BC-69B0-44CC-88D3-6CF52F4F4060}" srcOrd="1" destOrd="0" presId="urn:microsoft.com/office/officeart/2009/3/layout/HorizontalOrganizationChart"/>
    <dgm:cxn modelId="{FF3CF305-6617-4DE0-BD22-659FDC455A3C}" type="presParOf" srcId="{9C8FB25A-00F0-4A61-AE4A-4843D0912CEB}" destId="{258ACE99-FDEB-4902-8B66-77AF7B8951D8}" srcOrd="2" destOrd="0" presId="urn:microsoft.com/office/officeart/2009/3/layout/HorizontalOrganizationChart"/>
    <dgm:cxn modelId="{367BCBD7-5079-456E-943B-F80159CCA5F1}" type="presParOf" srcId="{67375170-F891-814C-92A0-A109981E48A0}" destId="{64B91A4A-CFC1-D841-8E49-52824F3A0D02}" srcOrd="2" destOrd="0" presId="urn:microsoft.com/office/officeart/2009/3/layout/HorizontalOrganizationChart"/>
    <dgm:cxn modelId="{91111506-D847-47E1-9DF8-A107364D0108}" type="presParOf" srcId="{72DE6791-7DB4-3C46-A6AC-1F532BB8BDD6}" destId="{B8CAEF36-512B-AB42-A260-EE99633B7D36}" srcOrd="2" destOrd="0" presId="urn:microsoft.com/office/officeart/2009/3/layout/HorizontalOrganizationChart"/>
    <dgm:cxn modelId="{5EAA4D15-0B21-4607-9767-E7A53020674D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9907FBD-DFF9-4589-A0DA-B4EFFE81137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90E487C-6538-4771-8145-6F4CA4CB4C90}">
      <dgm:prSet phldrT="[Text]"/>
      <dgm:spPr/>
      <dgm:t>
        <a:bodyPr/>
        <a:lstStyle/>
        <a:p>
          <a:r>
            <a:rPr lang="en-GB" dirty="0" smtClean="0"/>
            <a:t>140 completed clinical follow-up &amp; eligible</a:t>
          </a:r>
          <a:endParaRPr lang="en-GB" dirty="0"/>
        </a:p>
      </dgm:t>
    </dgm:pt>
    <dgm:pt modelId="{90BC6D36-604F-4B5E-AB2E-714C667F21AD}" type="parTrans" cxnId="{4BE155D0-439C-4EAF-A1A3-77E61352E822}">
      <dgm:prSet/>
      <dgm:spPr/>
      <dgm:t>
        <a:bodyPr/>
        <a:lstStyle/>
        <a:p>
          <a:endParaRPr lang="en-GB"/>
        </a:p>
      </dgm:t>
    </dgm:pt>
    <dgm:pt modelId="{EF2F578D-8833-4782-8CB4-C9FA2E84E7A9}" type="sibTrans" cxnId="{4BE155D0-439C-4EAF-A1A3-77E61352E822}">
      <dgm:prSet/>
      <dgm:spPr/>
      <dgm:t>
        <a:bodyPr/>
        <a:lstStyle/>
        <a:p>
          <a:endParaRPr lang="en-GB"/>
        </a:p>
      </dgm:t>
    </dgm:pt>
    <dgm:pt modelId="{4705E692-BCEB-476B-A758-9177E25CD7D5}">
      <dgm:prSet phldrT="[Text]"/>
      <dgm:spPr/>
      <dgm:t>
        <a:bodyPr/>
        <a:lstStyle/>
        <a:p>
          <a:r>
            <a:rPr lang="en-GB" dirty="0" smtClean="0"/>
            <a:t>87 gave permission to share contact details</a:t>
          </a:r>
          <a:endParaRPr lang="en-GB" dirty="0"/>
        </a:p>
      </dgm:t>
    </dgm:pt>
    <dgm:pt modelId="{4455AF8C-3FEA-4AD0-B988-8D412A0EBA1A}" type="parTrans" cxnId="{DE755D6D-0135-44C5-B538-F93D6BB54168}">
      <dgm:prSet/>
      <dgm:spPr/>
      <dgm:t>
        <a:bodyPr/>
        <a:lstStyle/>
        <a:p>
          <a:endParaRPr lang="en-GB"/>
        </a:p>
      </dgm:t>
    </dgm:pt>
    <dgm:pt modelId="{FBD16EC8-7547-4D66-BC73-6B9B7DA3B6DC}" type="sibTrans" cxnId="{DE755D6D-0135-44C5-B538-F93D6BB54168}">
      <dgm:prSet/>
      <dgm:spPr/>
      <dgm:t>
        <a:bodyPr/>
        <a:lstStyle/>
        <a:p>
          <a:endParaRPr lang="en-GB"/>
        </a:p>
      </dgm:t>
    </dgm:pt>
    <dgm:pt modelId="{5721D341-A709-46EA-BDA5-1CCA8D8976A7}">
      <dgm:prSet phldrT="[Text]"/>
      <dgm:spPr/>
      <dgm:t>
        <a:bodyPr/>
        <a:lstStyle/>
        <a:p>
          <a:r>
            <a:rPr lang="en-GB" dirty="0" smtClean="0"/>
            <a:t>Attempted to contact 58</a:t>
          </a:r>
          <a:endParaRPr lang="en-GB" dirty="0"/>
        </a:p>
      </dgm:t>
    </dgm:pt>
    <dgm:pt modelId="{29AE284C-C49B-4228-A053-ACB80B614EEA}" type="parTrans" cxnId="{9C684896-F5EF-4AD3-AB5C-195BF973B498}">
      <dgm:prSet/>
      <dgm:spPr/>
      <dgm:t>
        <a:bodyPr/>
        <a:lstStyle/>
        <a:p>
          <a:endParaRPr lang="en-GB"/>
        </a:p>
      </dgm:t>
    </dgm:pt>
    <dgm:pt modelId="{B57655BC-F452-4D0B-956E-645D55D6105E}" type="sibTrans" cxnId="{9C684896-F5EF-4AD3-AB5C-195BF973B498}">
      <dgm:prSet/>
      <dgm:spPr/>
      <dgm:t>
        <a:bodyPr/>
        <a:lstStyle/>
        <a:p>
          <a:endParaRPr lang="en-GB"/>
        </a:p>
      </dgm:t>
    </dgm:pt>
    <dgm:pt modelId="{139B4463-B6A9-4C04-ADA7-DBC64C61CD11}">
      <dgm:prSet/>
      <dgm:spPr/>
      <dgm:t>
        <a:bodyPr/>
        <a:lstStyle/>
        <a:p>
          <a:r>
            <a:rPr lang="en-GB" dirty="0" smtClean="0"/>
            <a:t>40 consented and interviewed</a:t>
          </a:r>
          <a:endParaRPr lang="en-GB" dirty="0"/>
        </a:p>
      </dgm:t>
    </dgm:pt>
    <dgm:pt modelId="{A8344BC6-872A-4514-AD3B-3E4FEF3CE19B}" type="parTrans" cxnId="{E9758454-2FE5-4369-8CCE-C4D043110CC6}">
      <dgm:prSet/>
      <dgm:spPr/>
      <dgm:t>
        <a:bodyPr/>
        <a:lstStyle/>
        <a:p>
          <a:endParaRPr lang="en-GB"/>
        </a:p>
      </dgm:t>
    </dgm:pt>
    <dgm:pt modelId="{240DECEC-2EC7-4F5C-8EBF-D3C3928817F6}" type="sibTrans" cxnId="{E9758454-2FE5-4369-8CCE-C4D043110CC6}">
      <dgm:prSet/>
      <dgm:spPr/>
      <dgm:t>
        <a:bodyPr/>
        <a:lstStyle/>
        <a:p>
          <a:endParaRPr lang="en-GB"/>
        </a:p>
      </dgm:t>
    </dgm:pt>
    <dgm:pt modelId="{FFB8EE0B-2285-498A-9569-453EFA30520C}" type="pres">
      <dgm:prSet presAssocID="{49907FBD-DFF9-4589-A0DA-B4EFFE81137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8B7AF18D-CCB0-4388-AB4A-033C4D81D07A}" type="pres">
      <dgm:prSet presAssocID="{990E487C-6538-4771-8145-6F4CA4CB4C90}" presName="composite" presStyleCnt="0"/>
      <dgm:spPr/>
      <dgm:t>
        <a:bodyPr/>
        <a:lstStyle/>
        <a:p>
          <a:endParaRPr lang="en-GB"/>
        </a:p>
      </dgm:t>
    </dgm:pt>
    <dgm:pt modelId="{7B139C37-23E8-46D7-B823-F9BB79463711}" type="pres">
      <dgm:prSet presAssocID="{990E487C-6538-4771-8145-6F4CA4CB4C90}" presName="bentUpArrow1" presStyleLbl="alignImgPlace1" presStyleIdx="0" presStyleCnt="3"/>
      <dgm:spPr/>
      <dgm:t>
        <a:bodyPr/>
        <a:lstStyle/>
        <a:p>
          <a:endParaRPr lang="en-GB"/>
        </a:p>
      </dgm:t>
    </dgm:pt>
    <dgm:pt modelId="{5FF89B47-0C19-4152-96B3-2D95D96D0814}" type="pres">
      <dgm:prSet presAssocID="{990E487C-6538-4771-8145-6F4CA4CB4C90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17D551-E3FE-4622-B3F0-0599B782DCFE}" type="pres">
      <dgm:prSet presAssocID="{990E487C-6538-4771-8145-6F4CA4CB4C9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C1D116-B46E-426B-9915-9EF6C8272387}" type="pres">
      <dgm:prSet presAssocID="{EF2F578D-8833-4782-8CB4-C9FA2E84E7A9}" presName="sibTrans" presStyleCnt="0"/>
      <dgm:spPr/>
      <dgm:t>
        <a:bodyPr/>
        <a:lstStyle/>
        <a:p>
          <a:endParaRPr lang="en-GB"/>
        </a:p>
      </dgm:t>
    </dgm:pt>
    <dgm:pt modelId="{F1BF72CE-C5DE-45DC-83B8-3B70B3149DD1}" type="pres">
      <dgm:prSet presAssocID="{4705E692-BCEB-476B-A758-9177E25CD7D5}" presName="composite" presStyleCnt="0"/>
      <dgm:spPr/>
      <dgm:t>
        <a:bodyPr/>
        <a:lstStyle/>
        <a:p>
          <a:endParaRPr lang="en-GB"/>
        </a:p>
      </dgm:t>
    </dgm:pt>
    <dgm:pt modelId="{CD330B2F-39A0-4C32-BDBD-87DFD7D7A837}" type="pres">
      <dgm:prSet presAssocID="{4705E692-BCEB-476B-A758-9177E25CD7D5}" presName="bentUpArrow1" presStyleLbl="alignImgPlace1" presStyleIdx="1" presStyleCnt="3"/>
      <dgm:spPr/>
      <dgm:t>
        <a:bodyPr/>
        <a:lstStyle/>
        <a:p>
          <a:endParaRPr lang="en-GB"/>
        </a:p>
      </dgm:t>
    </dgm:pt>
    <dgm:pt modelId="{3562583E-2BD8-444D-AF6D-3D6CC6A53135}" type="pres">
      <dgm:prSet presAssocID="{4705E692-BCEB-476B-A758-9177E25CD7D5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C95F8A-EBA5-4795-9491-1CACD29A3462}" type="pres">
      <dgm:prSet presAssocID="{4705E692-BCEB-476B-A758-9177E25CD7D5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D29035-25B7-4D17-9E3E-C48CDC49D5EC}" type="pres">
      <dgm:prSet presAssocID="{FBD16EC8-7547-4D66-BC73-6B9B7DA3B6DC}" presName="sibTrans" presStyleCnt="0"/>
      <dgm:spPr/>
      <dgm:t>
        <a:bodyPr/>
        <a:lstStyle/>
        <a:p>
          <a:endParaRPr lang="en-GB"/>
        </a:p>
      </dgm:t>
    </dgm:pt>
    <dgm:pt modelId="{F4AD48D3-4FC5-419D-9C13-F90AAF6746F1}" type="pres">
      <dgm:prSet presAssocID="{5721D341-A709-46EA-BDA5-1CCA8D8976A7}" presName="composite" presStyleCnt="0"/>
      <dgm:spPr/>
      <dgm:t>
        <a:bodyPr/>
        <a:lstStyle/>
        <a:p>
          <a:endParaRPr lang="en-GB"/>
        </a:p>
      </dgm:t>
    </dgm:pt>
    <dgm:pt modelId="{383CE885-BED2-446D-80E2-4440E60DE8E8}" type="pres">
      <dgm:prSet presAssocID="{5721D341-A709-46EA-BDA5-1CCA8D8976A7}" presName="bentUpArrow1" presStyleLbl="alignImgPlace1" presStyleIdx="2" presStyleCnt="3"/>
      <dgm:spPr/>
      <dgm:t>
        <a:bodyPr/>
        <a:lstStyle/>
        <a:p>
          <a:endParaRPr lang="en-GB"/>
        </a:p>
      </dgm:t>
    </dgm:pt>
    <dgm:pt modelId="{906F32E4-BCF2-48B3-BA18-9B680F40B041}" type="pres">
      <dgm:prSet presAssocID="{5721D341-A709-46EA-BDA5-1CCA8D8976A7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585F6C-44E0-4C0F-BDE8-45AAF6EE078A}" type="pres">
      <dgm:prSet presAssocID="{5721D341-A709-46EA-BDA5-1CCA8D8976A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7D5F63-C2B6-48FE-8B0B-8B6FDAED0315}" type="pres">
      <dgm:prSet presAssocID="{B57655BC-F452-4D0B-956E-645D55D6105E}" presName="sibTrans" presStyleCnt="0"/>
      <dgm:spPr/>
      <dgm:t>
        <a:bodyPr/>
        <a:lstStyle/>
        <a:p>
          <a:endParaRPr lang="en-GB"/>
        </a:p>
      </dgm:t>
    </dgm:pt>
    <dgm:pt modelId="{92A59B42-E5CF-47E6-BFBE-7596045A792C}" type="pres">
      <dgm:prSet presAssocID="{139B4463-B6A9-4C04-ADA7-DBC64C61CD11}" presName="composite" presStyleCnt="0"/>
      <dgm:spPr/>
      <dgm:t>
        <a:bodyPr/>
        <a:lstStyle/>
        <a:p>
          <a:endParaRPr lang="en-GB"/>
        </a:p>
      </dgm:t>
    </dgm:pt>
    <dgm:pt modelId="{F5004171-9CB1-4710-8323-26BDADF50DF9}" type="pres">
      <dgm:prSet presAssocID="{139B4463-B6A9-4C04-ADA7-DBC64C61CD11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2159831-1786-4666-B5F7-3C0C5319B83B}" type="presOf" srcId="{4705E692-BCEB-476B-A758-9177E25CD7D5}" destId="{3562583E-2BD8-444D-AF6D-3D6CC6A53135}" srcOrd="0" destOrd="0" presId="urn:microsoft.com/office/officeart/2005/8/layout/StepDownProcess"/>
    <dgm:cxn modelId="{D7FAB5E0-AE80-4726-80FC-C59EF4597EE3}" type="presOf" srcId="{139B4463-B6A9-4C04-ADA7-DBC64C61CD11}" destId="{F5004171-9CB1-4710-8323-26BDADF50DF9}" srcOrd="0" destOrd="0" presId="urn:microsoft.com/office/officeart/2005/8/layout/StepDownProcess"/>
    <dgm:cxn modelId="{39078186-2331-43ED-9137-74DD70015DCB}" type="presOf" srcId="{5721D341-A709-46EA-BDA5-1CCA8D8976A7}" destId="{906F32E4-BCF2-48B3-BA18-9B680F40B041}" srcOrd="0" destOrd="0" presId="urn:microsoft.com/office/officeart/2005/8/layout/StepDownProcess"/>
    <dgm:cxn modelId="{EC8325F5-DD85-4125-8D57-8E6FD78B85A0}" type="presOf" srcId="{990E487C-6538-4771-8145-6F4CA4CB4C90}" destId="{5FF89B47-0C19-4152-96B3-2D95D96D0814}" srcOrd="0" destOrd="0" presId="urn:microsoft.com/office/officeart/2005/8/layout/StepDownProcess"/>
    <dgm:cxn modelId="{84B32BE0-DB6C-44F7-9733-06B5456BAE73}" type="presOf" srcId="{49907FBD-DFF9-4589-A0DA-B4EFFE811379}" destId="{FFB8EE0B-2285-498A-9569-453EFA30520C}" srcOrd="0" destOrd="0" presId="urn:microsoft.com/office/officeart/2005/8/layout/StepDownProcess"/>
    <dgm:cxn modelId="{E9758454-2FE5-4369-8CCE-C4D043110CC6}" srcId="{49907FBD-DFF9-4589-A0DA-B4EFFE811379}" destId="{139B4463-B6A9-4C04-ADA7-DBC64C61CD11}" srcOrd="3" destOrd="0" parTransId="{A8344BC6-872A-4514-AD3B-3E4FEF3CE19B}" sibTransId="{240DECEC-2EC7-4F5C-8EBF-D3C3928817F6}"/>
    <dgm:cxn modelId="{9C684896-F5EF-4AD3-AB5C-195BF973B498}" srcId="{49907FBD-DFF9-4589-A0DA-B4EFFE811379}" destId="{5721D341-A709-46EA-BDA5-1CCA8D8976A7}" srcOrd="2" destOrd="0" parTransId="{29AE284C-C49B-4228-A053-ACB80B614EEA}" sibTransId="{B57655BC-F452-4D0B-956E-645D55D6105E}"/>
    <dgm:cxn modelId="{DE755D6D-0135-44C5-B538-F93D6BB54168}" srcId="{49907FBD-DFF9-4589-A0DA-B4EFFE811379}" destId="{4705E692-BCEB-476B-A758-9177E25CD7D5}" srcOrd="1" destOrd="0" parTransId="{4455AF8C-3FEA-4AD0-B988-8D412A0EBA1A}" sibTransId="{FBD16EC8-7547-4D66-BC73-6B9B7DA3B6DC}"/>
    <dgm:cxn modelId="{4BE155D0-439C-4EAF-A1A3-77E61352E822}" srcId="{49907FBD-DFF9-4589-A0DA-B4EFFE811379}" destId="{990E487C-6538-4771-8145-6F4CA4CB4C90}" srcOrd="0" destOrd="0" parTransId="{90BC6D36-604F-4B5E-AB2E-714C667F21AD}" sibTransId="{EF2F578D-8833-4782-8CB4-C9FA2E84E7A9}"/>
    <dgm:cxn modelId="{47CA6DDC-3704-4BD2-9A6B-269A6E106CB4}" type="presParOf" srcId="{FFB8EE0B-2285-498A-9569-453EFA30520C}" destId="{8B7AF18D-CCB0-4388-AB4A-033C4D81D07A}" srcOrd="0" destOrd="0" presId="urn:microsoft.com/office/officeart/2005/8/layout/StepDownProcess"/>
    <dgm:cxn modelId="{A56F2B5F-ED9A-43C5-ACCC-0265CD0A8C9D}" type="presParOf" srcId="{8B7AF18D-CCB0-4388-AB4A-033C4D81D07A}" destId="{7B139C37-23E8-46D7-B823-F9BB79463711}" srcOrd="0" destOrd="0" presId="urn:microsoft.com/office/officeart/2005/8/layout/StepDownProcess"/>
    <dgm:cxn modelId="{5A64C9D9-839A-4326-981D-1F09CB0406AB}" type="presParOf" srcId="{8B7AF18D-CCB0-4388-AB4A-033C4D81D07A}" destId="{5FF89B47-0C19-4152-96B3-2D95D96D0814}" srcOrd="1" destOrd="0" presId="urn:microsoft.com/office/officeart/2005/8/layout/StepDownProcess"/>
    <dgm:cxn modelId="{5BA371D4-7C44-4052-9BD0-18C5BA051EE6}" type="presParOf" srcId="{8B7AF18D-CCB0-4388-AB4A-033C4D81D07A}" destId="{C717D551-E3FE-4622-B3F0-0599B782DCFE}" srcOrd="2" destOrd="0" presId="urn:microsoft.com/office/officeart/2005/8/layout/StepDownProcess"/>
    <dgm:cxn modelId="{AAC8069B-4126-4103-8F48-023A36C8BC61}" type="presParOf" srcId="{FFB8EE0B-2285-498A-9569-453EFA30520C}" destId="{DAC1D116-B46E-426B-9915-9EF6C8272387}" srcOrd="1" destOrd="0" presId="urn:microsoft.com/office/officeart/2005/8/layout/StepDownProcess"/>
    <dgm:cxn modelId="{C558D322-A0D7-4BBF-9EBB-47A5DD0EFD0F}" type="presParOf" srcId="{FFB8EE0B-2285-498A-9569-453EFA30520C}" destId="{F1BF72CE-C5DE-45DC-83B8-3B70B3149DD1}" srcOrd="2" destOrd="0" presId="urn:microsoft.com/office/officeart/2005/8/layout/StepDownProcess"/>
    <dgm:cxn modelId="{7BC20BC3-6E1B-4FEA-8007-D5DBF11159AC}" type="presParOf" srcId="{F1BF72CE-C5DE-45DC-83B8-3B70B3149DD1}" destId="{CD330B2F-39A0-4C32-BDBD-87DFD7D7A837}" srcOrd="0" destOrd="0" presId="urn:microsoft.com/office/officeart/2005/8/layout/StepDownProcess"/>
    <dgm:cxn modelId="{B0FC1A6B-41A9-46B3-846F-9D952CA3F124}" type="presParOf" srcId="{F1BF72CE-C5DE-45DC-83B8-3B70B3149DD1}" destId="{3562583E-2BD8-444D-AF6D-3D6CC6A53135}" srcOrd="1" destOrd="0" presId="urn:microsoft.com/office/officeart/2005/8/layout/StepDownProcess"/>
    <dgm:cxn modelId="{2697158E-CC19-40DC-A856-0C6FA069CB15}" type="presParOf" srcId="{F1BF72CE-C5DE-45DC-83B8-3B70B3149DD1}" destId="{9EC95F8A-EBA5-4795-9491-1CACD29A3462}" srcOrd="2" destOrd="0" presId="urn:microsoft.com/office/officeart/2005/8/layout/StepDownProcess"/>
    <dgm:cxn modelId="{26FA3986-9A26-4DFC-942D-6EA2AC0827DF}" type="presParOf" srcId="{FFB8EE0B-2285-498A-9569-453EFA30520C}" destId="{72D29035-25B7-4D17-9E3E-C48CDC49D5EC}" srcOrd="3" destOrd="0" presId="urn:microsoft.com/office/officeart/2005/8/layout/StepDownProcess"/>
    <dgm:cxn modelId="{2E5AB1B4-EDBD-4F49-A827-805BBD6098D9}" type="presParOf" srcId="{FFB8EE0B-2285-498A-9569-453EFA30520C}" destId="{F4AD48D3-4FC5-419D-9C13-F90AAF6746F1}" srcOrd="4" destOrd="0" presId="urn:microsoft.com/office/officeart/2005/8/layout/StepDownProcess"/>
    <dgm:cxn modelId="{E2AD4506-53A6-4494-9F88-6D28725D6B1C}" type="presParOf" srcId="{F4AD48D3-4FC5-419D-9C13-F90AAF6746F1}" destId="{383CE885-BED2-446D-80E2-4440E60DE8E8}" srcOrd="0" destOrd="0" presId="urn:microsoft.com/office/officeart/2005/8/layout/StepDownProcess"/>
    <dgm:cxn modelId="{BC884AB4-8073-416E-8EE8-EA97F7E3B96E}" type="presParOf" srcId="{F4AD48D3-4FC5-419D-9C13-F90AAF6746F1}" destId="{906F32E4-BCF2-48B3-BA18-9B680F40B041}" srcOrd="1" destOrd="0" presId="urn:microsoft.com/office/officeart/2005/8/layout/StepDownProcess"/>
    <dgm:cxn modelId="{CB409770-1DF6-4B45-ACCD-35B13A1C6F1B}" type="presParOf" srcId="{F4AD48D3-4FC5-419D-9C13-F90AAF6746F1}" destId="{2F585F6C-44E0-4C0F-BDE8-45AAF6EE078A}" srcOrd="2" destOrd="0" presId="urn:microsoft.com/office/officeart/2005/8/layout/StepDownProcess"/>
    <dgm:cxn modelId="{DB114EA1-94DC-48A3-88A2-86F4E2CF0399}" type="presParOf" srcId="{FFB8EE0B-2285-498A-9569-453EFA30520C}" destId="{057D5F63-C2B6-48FE-8B0B-8B6FDAED0315}" srcOrd="5" destOrd="0" presId="urn:microsoft.com/office/officeart/2005/8/layout/StepDownProcess"/>
    <dgm:cxn modelId="{85D13825-83BD-49E9-8EA4-6E50155E1109}" type="presParOf" srcId="{FFB8EE0B-2285-498A-9569-453EFA30520C}" destId="{92A59B42-E5CF-47E6-BFBE-7596045A792C}" srcOrd="6" destOrd="0" presId="urn:microsoft.com/office/officeart/2005/8/layout/StepDownProcess"/>
    <dgm:cxn modelId="{88DED7C2-4A55-4A71-8E73-CFD654F7C3BE}" type="presParOf" srcId="{92A59B42-E5CF-47E6-BFBE-7596045A792C}" destId="{F5004171-9CB1-4710-8323-26BDADF50DF9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</a:p>
        <a:p>
          <a:r>
            <a:rPr lang="en-GB" i="1" dirty="0" smtClean="0"/>
            <a:t>(Azithromycin)</a:t>
          </a:r>
          <a:endParaRPr lang="en-GB" i="1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AEF91D71-486A-4FFF-9058-4DE96734704D}" type="presOf" srcId="{AEE27F2C-5FF8-0044-96F3-4C62FBDCFD73}" destId="{4DFBC1C2-B0E7-3747-BC2F-0750C4F4BA56}" srcOrd="0" destOrd="0" presId="urn:microsoft.com/office/officeart/2009/3/layout/HorizontalOrganizationChart"/>
    <dgm:cxn modelId="{E3FAA675-F912-4F13-A6FA-F6B087B4E17A}" type="presOf" srcId="{E83E7177-10D4-1544-B47F-B787A4C101D5}" destId="{A58856B3-28ED-6F43-9B03-D970EFC3C8F9}" srcOrd="0" destOrd="0" presId="urn:microsoft.com/office/officeart/2009/3/layout/HorizontalOrganizationChart"/>
    <dgm:cxn modelId="{D84B019A-4D72-4522-89D1-7ECB697867D2}" type="presOf" srcId="{163BD41B-275D-1341-8B25-40D78ECACDBE}" destId="{783E8CA0-9F7A-49AF-999D-9D61CAECF5AE}" srcOrd="1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1815B223-1446-4B6F-AF62-B6DA76496F55}" type="presOf" srcId="{06C7951E-496F-C240-9F24-D748C2172D29}" destId="{AC15767B-84B8-1340-8C4A-2DB3D44AF95A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0197767D-9EE8-4507-80BA-789CBCBF2B24}" type="presOf" srcId="{912B25F9-DEC6-1B48-A39F-AB8C4478D0FE}" destId="{4C542E40-24B6-E740-A341-EEED2B0EB1D2}" srcOrd="1" destOrd="0" presId="urn:microsoft.com/office/officeart/2009/3/layout/HorizontalOrganizationChart"/>
    <dgm:cxn modelId="{F6A76880-068D-4347-BB41-FDEDA258562A}" type="presOf" srcId="{EF341D89-9482-054E-9017-737EBDE310B5}" destId="{174EB238-EF7A-D641-A2D7-8577D06FA26B}" srcOrd="0" destOrd="0" presId="urn:microsoft.com/office/officeart/2009/3/layout/HorizontalOrganizationChart"/>
    <dgm:cxn modelId="{F4939860-7813-4583-88A5-385CC3E9C42D}" type="presOf" srcId="{9F41DF98-7EA0-47AC-9747-24A5DA9C78E0}" destId="{1E63B7C0-EFBA-401C-A031-3066FACE258D}" srcOrd="1" destOrd="0" presId="urn:microsoft.com/office/officeart/2009/3/layout/HorizontalOrganizationChart"/>
    <dgm:cxn modelId="{327D31C4-C68A-4993-9E1C-5AFFE944FFE9}" type="presOf" srcId="{AEE27F2C-5FF8-0044-96F3-4C62FBDCFD73}" destId="{97C6D282-7C79-9E49-8F8C-6F1EF5D2F24D}" srcOrd="1" destOrd="0" presId="urn:microsoft.com/office/officeart/2009/3/layout/HorizontalOrganizationChart"/>
    <dgm:cxn modelId="{A7DB9702-2283-4D6A-8F2D-132ED254E9CC}" type="presOf" srcId="{4E4064FB-31E0-564B-A77C-FF641D2B846E}" destId="{7117E46F-C79B-AE4C-ABA7-390E82954848}" srcOrd="0" destOrd="0" presId="urn:microsoft.com/office/officeart/2009/3/layout/HorizontalOrganizationChart"/>
    <dgm:cxn modelId="{72E7CC16-EA78-4DBC-B7E2-C784484402CF}" type="presOf" srcId="{163BD41B-275D-1341-8B25-40D78ECACDBE}" destId="{AA38DC03-163C-4BF2-8237-596A7E0D3863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E979BE28-5C31-4AC2-A963-1FF0D3127220}" type="presOf" srcId="{F85C8C8F-87DB-487B-BFF8-E02B36E5C396}" destId="{B7F31287-3F58-4894-9769-DA30D1EA8291}" srcOrd="0" destOrd="0" presId="urn:microsoft.com/office/officeart/2009/3/layout/HorizontalOrganizationChart"/>
    <dgm:cxn modelId="{BBA32A03-6FA5-445D-B8B3-C85CF311CAF5}" type="presOf" srcId="{C018288C-9470-42DC-A980-8EF93A54BBA1}" destId="{E67778E8-FAB8-47B4-BD62-41E795CA084D}" srcOrd="0" destOrd="0" presId="urn:microsoft.com/office/officeart/2009/3/layout/HorizontalOrganizationChart"/>
    <dgm:cxn modelId="{6ED3B4ED-EE58-4966-A3D9-FC45ED24511A}" type="presOf" srcId="{C5AD3D46-057B-495E-B925-83C85433BA57}" destId="{1B179084-CCFF-4925-8AD6-A59EB1040B84}" srcOrd="0" destOrd="0" presId="urn:microsoft.com/office/officeart/2009/3/layout/HorizontalOrganizationChart"/>
    <dgm:cxn modelId="{421B12FC-E7D9-45AE-A7ED-F29870B1102A}" type="presOf" srcId="{576B8785-346A-6443-BD16-0F331A2E92F7}" destId="{923F0107-6120-C041-BC87-01E4A852119A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79D8A0F0-FE32-4D98-B54F-F7882119E32A}" type="presOf" srcId="{F5DA438C-D644-9E48-991B-320B0626648A}" destId="{9546C128-5E9C-034C-8840-CAC727AE8DB7}" srcOrd="0" destOrd="0" presId="urn:microsoft.com/office/officeart/2009/3/layout/HorizontalOrganizationChart"/>
    <dgm:cxn modelId="{6A6AAE99-DF34-4F05-A68D-197A94C0430A}" type="presOf" srcId="{06C7951E-496F-C240-9F24-D748C2172D29}" destId="{4474B264-55AB-E145-A8C6-2F71B804D7B7}" srcOrd="1" destOrd="0" presId="urn:microsoft.com/office/officeart/2009/3/layout/HorizontalOrganizationChart"/>
    <dgm:cxn modelId="{E6DD0E95-8C56-45ED-94DD-F6D65702218E}" type="presOf" srcId="{419A0710-FC1A-9F40-96A4-6B3539348221}" destId="{839DFBB0-5234-254D-9324-72F3AD2FB8EC}" srcOrd="0" destOrd="0" presId="urn:microsoft.com/office/officeart/2009/3/layout/HorizontalOrganizationChart"/>
    <dgm:cxn modelId="{D17C0A53-9978-4866-AF07-BCCA5B8E6FD9}" type="presOf" srcId="{C018288C-9470-42DC-A980-8EF93A54BBA1}" destId="{E8EEB859-C7C2-44CD-BB52-823456C67F80}" srcOrd="1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2FDCBEE6-E799-4849-8CF3-9633BC731962}" type="presOf" srcId="{912B25F9-DEC6-1B48-A39F-AB8C4478D0FE}" destId="{EA5D05C2-4149-BA4B-A56A-BE9FF8223C94}" srcOrd="0" destOrd="0" presId="urn:microsoft.com/office/officeart/2009/3/layout/HorizontalOrganizationChart"/>
    <dgm:cxn modelId="{B906A6C3-DE77-492E-8D05-99C3332634CB}" type="presOf" srcId="{9F41DF98-7EA0-47AC-9747-24A5DA9C78E0}" destId="{D9DFFCB7-F962-46B8-A56F-95FDED215C4B}" srcOrd="0" destOrd="0" presId="urn:microsoft.com/office/officeart/2009/3/layout/HorizontalOrganizationChart"/>
    <dgm:cxn modelId="{EBDC506D-112E-49F2-964B-F7842B59B5A3}" type="presOf" srcId="{4E4064FB-31E0-564B-A77C-FF641D2B846E}" destId="{2EE5F51D-8BF2-044F-AA28-D8269D7997C9}" srcOrd="1" destOrd="0" presId="urn:microsoft.com/office/officeart/2009/3/layout/HorizontalOrganizationChart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AD5C4BB4-E8E2-4591-BD07-CF45196BC343}" type="presParOf" srcId="{923F0107-6120-C041-BC87-01E4A852119A}" destId="{D66BB75C-BE0D-4CE5-9FD5-2CB0A8622891}" srcOrd="0" destOrd="0" presId="urn:microsoft.com/office/officeart/2009/3/layout/HorizontalOrganizationChart"/>
    <dgm:cxn modelId="{05F520CD-FE78-49A7-A74F-6622E3B224CB}" type="presParOf" srcId="{D66BB75C-BE0D-4CE5-9FD5-2CB0A8622891}" destId="{B5FF0DB5-0201-4A4E-A07B-2DBE88ABB738}" srcOrd="0" destOrd="0" presId="urn:microsoft.com/office/officeart/2009/3/layout/HorizontalOrganizationChart"/>
    <dgm:cxn modelId="{3C142F89-1D72-471A-BCDF-623F97144EF9}" type="presParOf" srcId="{B5FF0DB5-0201-4A4E-A07B-2DBE88ABB738}" destId="{AA38DC03-163C-4BF2-8237-596A7E0D3863}" srcOrd="0" destOrd="0" presId="urn:microsoft.com/office/officeart/2009/3/layout/HorizontalOrganizationChart"/>
    <dgm:cxn modelId="{DC1AAAFF-0F56-4F2B-89A5-E019C3C5C7BA}" type="presParOf" srcId="{B5FF0DB5-0201-4A4E-A07B-2DBE88ABB738}" destId="{783E8CA0-9F7A-49AF-999D-9D61CAECF5AE}" srcOrd="1" destOrd="0" presId="urn:microsoft.com/office/officeart/2009/3/layout/HorizontalOrganizationChart"/>
    <dgm:cxn modelId="{0436468E-0B64-45A0-A1A4-28835E66B3A7}" type="presParOf" srcId="{D66BB75C-BE0D-4CE5-9FD5-2CB0A8622891}" destId="{BA26BEA0-D0C4-44AE-B173-FCD9A172D0F0}" srcOrd="1" destOrd="0" presId="urn:microsoft.com/office/officeart/2009/3/layout/HorizontalOrganizationChart"/>
    <dgm:cxn modelId="{522A1C6B-C1FB-4CDC-9BE4-C6F4137F5CD6}" type="presParOf" srcId="{BA26BEA0-D0C4-44AE-B173-FCD9A172D0F0}" destId="{9546C128-5E9C-034C-8840-CAC727AE8DB7}" srcOrd="0" destOrd="0" presId="urn:microsoft.com/office/officeart/2009/3/layout/HorizontalOrganizationChart"/>
    <dgm:cxn modelId="{944853C7-697A-422E-8DAD-CA4EB2C92528}" type="presParOf" srcId="{BA26BEA0-D0C4-44AE-B173-FCD9A172D0F0}" destId="{B560DC5A-FCDA-FF47-806C-E5DF4A1DF8DD}" srcOrd="1" destOrd="0" presId="urn:microsoft.com/office/officeart/2009/3/layout/HorizontalOrganizationChart"/>
    <dgm:cxn modelId="{B7473CF0-8D7D-491F-A34C-615EDD62D9CA}" type="presParOf" srcId="{B560DC5A-FCDA-FF47-806C-E5DF4A1DF8DD}" destId="{3F264654-86D6-0049-A168-D172D987FC26}" srcOrd="0" destOrd="0" presId="urn:microsoft.com/office/officeart/2009/3/layout/HorizontalOrganizationChart"/>
    <dgm:cxn modelId="{9CA420BD-1DE8-4B89-A5E7-E3EEE5EA3ED7}" type="presParOf" srcId="{3F264654-86D6-0049-A168-D172D987FC26}" destId="{4DFBC1C2-B0E7-3747-BC2F-0750C4F4BA56}" srcOrd="0" destOrd="0" presId="urn:microsoft.com/office/officeart/2009/3/layout/HorizontalOrganizationChart"/>
    <dgm:cxn modelId="{1E198C10-C225-4B08-BD9B-1C03E866C009}" type="presParOf" srcId="{3F264654-86D6-0049-A168-D172D987FC26}" destId="{97C6D282-7C79-9E49-8F8C-6F1EF5D2F24D}" srcOrd="1" destOrd="0" presId="urn:microsoft.com/office/officeart/2009/3/layout/HorizontalOrganizationChart"/>
    <dgm:cxn modelId="{404F5768-1EA5-4E54-82F3-CDF0F87C6938}" type="presParOf" srcId="{B560DC5A-FCDA-FF47-806C-E5DF4A1DF8DD}" destId="{BB042EEC-3929-B947-A1B8-ECD5E83496A2}" srcOrd="1" destOrd="0" presId="urn:microsoft.com/office/officeart/2009/3/layout/HorizontalOrganizationChart"/>
    <dgm:cxn modelId="{17519234-D53A-491B-8CA1-AD0E348C1EBE}" type="presParOf" srcId="{BB042EEC-3929-B947-A1B8-ECD5E83496A2}" destId="{1B179084-CCFF-4925-8AD6-A59EB1040B84}" srcOrd="0" destOrd="0" presId="urn:microsoft.com/office/officeart/2009/3/layout/HorizontalOrganizationChart"/>
    <dgm:cxn modelId="{1CCA1818-7764-432A-98A1-09C8D5996350}" type="presParOf" srcId="{BB042EEC-3929-B947-A1B8-ECD5E83496A2}" destId="{8D69177C-5B49-45C3-80DA-18FCAB084934}" srcOrd="1" destOrd="0" presId="urn:microsoft.com/office/officeart/2009/3/layout/HorizontalOrganizationChart"/>
    <dgm:cxn modelId="{D2E2FE15-ABB1-40EE-8250-569290D55DCF}" type="presParOf" srcId="{8D69177C-5B49-45C3-80DA-18FCAB084934}" destId="{37BB3109-899B-48F9-9B3C-EECB78E52CD7}" srcOrd="0" destOrd="0" presId="urn:microsoft.com/office/officeart/2009/3/layout/HorizontalOrganizationChart"/>
    <dgm:cxn modelId="{C78D1DA3-8EBC-4C60-9B8B-80256D3E5FDA}" type="presParOf" srcId="{37BB3109-899B-48F9-9B3C-EECB78E52CD7}" destId="{E67778E8-FAB8-47B4-BD62-41E795CA084D}" srcOrd="0" destOrd="0" presId="urn:microsoft.com/office/officeart/2009/3/layout/HorizontalOrganizationChart"/>
    <dgm:cxn modelId="{CB1D93FD-0AB2-47B2-8C36-4A2BDE09321F}" type="presParOf" srcId="{37BB3109-899B-48F9-9B3C-EECB78E52CD7}" destId="{E8EEB859-C7C2-44CD-BB52-823456C67F80}" srcOrd="1" destOrd="0" presId="urn:microsoft.com/office/officeart/2009/3/layout/HorizontalOrganizationChart"/>
    <dgm:cxn modelId="{FC3EB793-72E1-47EE-BE63-6787309B38F6}" type="presParOf" srcId="{8D69177C-5B49-45C3-80DA-18FCAB084934}" destId="{02FDF460-BBA7-4401-828A-4F06B276BD7D}" srcOrd="1" destOrd="0" presId="urn:microsoft.com/office/officeart/2009/3/layout/HorizontalOrganizationChart"/>
    <dgm:cxn modelId="{BE05D946-5DA5-4E77-A216-93EE60678FA2}" type="presParOf" srcId="{02FDF460-BBA7-4401-828A-4F06B276BD7D}" destId="{A58856B3-28ED-6F43-9B03-D970EFC3C8F9}" srcOrd="0" destOrd="0" presId="urn:microsoft.com/office/officeart/2009/3/layout/HorizontalOrganizationChart"/>
    <dgm:cxn modelId="{ED249EA6-BD1C-4821-96C7-DDB206650B62}" type="presParOf" srcId="{02FDF460-BBA7-4401-828A-4F06B276BD7D}" destId="{DF5DFC39-883D-594B-8E35-084869331068}" srcOrd="1" destOrd="0" presId="urn:microsoft.com/office/officeart/2009/3/layout/HorizontalOrganizationChart"/>
    <dgm:cxn modelId="{01ED6678-874B-408F-979D-53D7C2225D7F}" type="presParOf" srcId="{DF5DFC39-883D-594B-8E35-084869331068}" destId="{906599CC-CD95-774C-9112-2CC12137B7F9}" srcOrd="0" destOrd="0" presId="urn:microsoft.com/office/officeart/2009/3/layout/HorizontalOrganizationChart"/>
    <dgm:cxn modelId="{80279CAE-A237-4F6B-BD5C-9113A109C593}" type="presParOf" srcId="{906599CC-CD95-774C-9112-2CC12137B7F9}" destId="{AC15767B-84B8-1340-8C4A-2DB3D44AF95A}" srcOrd="0" destOrd="0" presId="urn:microsoft.com/office/officeart/2009/3/layout/HorizontalOrganizationChart"/>
    <dgm:cxn modelId="{9DB1F507-F8D1-4B16-939E-3F93942F3FC3}" type="presParOf" srcId="{906599CC-CD95-774C-9112-2CC12137B7F9}" destId="{4474B264-55AB-E145-A8C6-2F71B804D7B7}" srcOrd="1" destOrd="0" presId="urn:microsoft.com/office/officeart/2009/3/layout/HorizontalOrganizationChart"/>
    <dgm:cxn modelId="{BC356C51-EC79-4B01-BDC8-CB274E135076}" type="presParOf" srcId="{DF5DFC39-883D-594B-8E35-084869331068}" destId="{49FE6DBF-8DA9-3348-9783-87548F49C3A1}" srcOrd="1" destOrd="0" presId="urn:microsoft.com/office/officeart/2009/3/layout/HorizontalOrganizationChart"/>
    <dgm:cxn modelId="{9B860449-1646-4CD8-9BBF-4AEB37FC75F5}" type="presParOf" srcId="{DF5DFC39-883D-594B-8E35-084869331068}" destId="{412B1A2A-E543-F745-B21A-7420B83D71DE}" srcOrd="2" destOrd="0" presId="urn:microsoft.com/office/officeart/2009/3/layout/HorizontalOrganizationChart"/>
    <dgm:cxn modelId="{FCE48204-CF6C-414A-BB7C-81E0FD6E5F7A}" type="presParOf" srcId="{8D69177C-5B49-45C3-80DA-18FCAB084934}" destId="{2A206229-B41F-4A4E-9BBE-99291BDDC715}" srcOrd="2" destOrd="0" presId="urn:microsoft.com/office/officeart/2009/3/layout/HorizontalOrganizationChart"/>
    <dgm:cxn modelId="{6FC1F643-4CFC-422F-9B13-BCF2EEC6BC86}" type="presParOf" srcId="{B560DC5A-FCDA-FF47-806C-E5DF4A1DF8DD}" destId="{D781624B-DED2-4649-BBC7-4EDD50BCA02B}" srcOrd="2" destOrd="0" presId="urn:microsoft.com/office/officeart/2009/3/layout/HorizontalOrganizationChart"/>
    <dgm:cxn modelId="{E5ABB8E6-8182-4CD1-A317-AAB4F2E987A6}" type="presParOf" srcId="{BA26BEA0-D0C4-44AE-B173-FCD9A172D0F0}" destId="{174EB238-EF7A-D641-A2D7-8577D06FA26B}" srcOrd="2" destOrd="0" presId="urn:microsoft.com/office/officeart/2009/3/layout/HorizontalOrganizationChart"/>
    <dgm:cxn modelId="{6F9331DF-348F-4493-8223-29737C548793}" type="presParOf" srcId="{BA26BEA0-D0C4-44AE-B173-FCD9A172D0F0}" destId="{72DE6791-7DB4-3C46-A6AC-1F532BB8BDD6}" srcOrd="3" destOrd="0" presId="urn:microsoft.com/office/officeart/2009/3/layout/HorizontalOrganizationChart"/>
    <dgm:cxn modelId="{7BC2CDC7-2205-48E1-A5F5-7472B9336B76}" type="presParOf" srcId="{72DE6791-7DB4-3C46-A6AC-1F532BB8BDD6}" destId="{3BDF1C60-5F6D-0F4C-8D3A-3E0ECFB0C021}" srcOrd="0" destOrd="0" presId="urn:microsoft.com/office/officeart/2009/3/layout/HorizontalOrganizationChart"/>
    <dgm:cxn modelId="{176E15C4-1711-4FA1-8120-BD5D52D9DABB}" type="presParOf" srcId="{3BDF1C60-5F6D-0F4C-8D3A-3E0ECFB0C021}" destId="{EA5D05C2-4149-BA4B-A56A-BE9FF8223C94}" srcOrd="0" destOrd="0" presId="urn:microsoft.com/office/officeart/2009/3/layout/HorizontalOrganizationChart"/>
    <dgm:cxn modelId="{8F8B8BCC-6552-45FD-940C-BC7731C1F1E6}" type="presParOf" srcId="{3BDF1C60-5F6D-0F4C-8D3A-3E0ECFB0C021}" destId="{4C542E40-24B6-E740-A341-EEED2B0EB1D2}" srcOrd="1" destOrd="0" presId="urn:microsoft.com/office/officeart/2009/3/layout/HorizontalOrganizationChart"/>
    <dgm:cxn modelId="{9AADB710-BC0C-4305-BD3A-7A69FC79C004}" type="presParOf" srcId="{72DE6791-7DB4-3C46-A6AC-1F532BB8BDD6}" destId="{B4455805-C579-A543-8D53-7A4A5E5A70A2}" srcOrd="1" destOrd="0" presId="urn:microsoft.com/office/officeart/2009/3/layout/HorizontalOrganizationChart"/>
    <dgm:cxn modelId="{12F669EA-D6F8-4822-BE9A-1CE2C9D8F427}" type="presParOf" srcId="{B4455805-C579-A543-8D53-7A4A5E5A70A2}" destId="{839DFBB0-5234-254D-9324-72F3AD2FB8EC}" srcOrd="0" destOrd="0" presId="urn:microsoft.com/office/officeart/2009/3/layout/HorizontalOrganizationChart"/>
    <dgm:cxn modelId="{BFF6FCAB-DDE1-4F8E-BD22-55DC653027B5}" type="presParOf" srcId="{B4455805-C579-A543-8D53-7A4A5E5A70A2}" destId="{67375170-F891-814C-92A0-A109981E48A0}" srcOrd="1" destOrd="0" presId="urn:microsoft.com/office/officeart/2009/3/layout/HorizontalOrganizationChart"/>
    <dgm:cxn modelId="{146EDC35-4A3F-49EC-BA64-97DCBE5415BF}" type="presParOf" srcId="{67375170-F891-814C-92A0-A109981E48A0}" destId="{C23042DF-942D-E543-8E2F-D8B53130ED37}" srcOrd="0" destOrd="0" presId="urn:microsoft.com/office/officeart/2009/3/layout/HorizontalOrganizationChart"/>
    <dgm:cxn modelId="{C5546D57-1165-4308-ABF1-061851DAB579}" type="presParOf" srcId="{C23042DF-942D-E543-8E2F-D8B53130ED37}" destId="{7117E46F-C79B-AE4C-ABA7-390E82954848}" srcOrd="0" destOrd="0" presId="urn:microsoft.com/office/officeart/2009/3/layout/HorizontalOrganizationChart"/>
    <dgm:cxn modelId="{F114521B-154A-4121-A155-AEE695A90739}" type="presParOf" srcId="{C23042DF-942D-E543-8E2F-D8B53130ED37}" destId="{2EE5F51D-8BF2-044F-AA28-D8269D7997C9}" srcOrd="1" destOrd="0" presId="urn:microsoft.com/office/officeart/2009/3/layout/HorizontalOrganizationChart"/>
    <dgm:cxn modelId="{CA3ABB9F-CAB2-4C51-94B9-85A73FE2564A}" type="presParOf" srcId="{67375170-F891-814C-92A0-A109981E48A0}" destId="{9655FE88-49E8-0443-BFC0-08FF1E5C9A82}" srcOrd="1" destOrd="0" presId="urn:microsoft.com/office/officeart/2009/3/layout/HorizontalOrganizationChart"/>
    <dgm:cxn modelId="{510B26CB-6511-44CE-BA59-C5A41EBEA2DD}" type="presParOf" srcId="{9655FE88-49E8-0443-BFC0-08FF1E5C9A82}" destId="{B7F31287-3F58-4894-9769-DA30D1EA8291}" srcOrd="0" destOrd="0" presId="urn:microsoft.com/office/officeart/2009/3/layout/HorizontalOrganizationChart"/>
    <dgm:cxn modelId="{622D24AE-B221-4A89-9658-B19DCA146D8E}" type="presParOf" srcId="{9655FE88-49E8-0443-BFC0-08FF1E5C9A82}" destId="{9C8FB25A-00F0-4A61-AE4A-4843D0912CEB}" srcOrd="1" destOrd="0" presId="urn:microsoft.com/office/officeart/2009/3/layout/HorizontalOrganizationChart"/>
    <dgm:cxn modelId="{55869876-FD1C-406D-83C8-1B7B0A640952}" type="presParOf" srcId="{9C8FB25A-00F0-4A61-AE4A-4843D0912CEB}" destId="{EA22BAC3-F6BF-44F6-B55F-AE741B64676B}" srcOrd="0" destOrd="0" presId="urn:microsoft.com/office/officeart/2009/3/layout/HorizontalOrganizationChart"/>
    <dgm:cxn modelId="{2B67BE8C-A3DF-4C4E-8587-92984A202DB9}" type="presParOf" srcId="{EA22BAC3-F6BF-44F6-B55F-AE741B64676B}" destId="{D9DFFCB7-F962-46B8-A56F-95FDED215C4B}" srcOrd="0" destOrd="0" presId="urn:microsoft.com/office/officeart/2009/3/layout/HorizontalOrganizationChart"/>
    <dgm:cxn modelId="{09659468-CE49-4BF1-A290-B3D60C7A37DB}" type="presParOf" srcId="{EA22BAC3-F6BF-44F6-B55F-AE741B64676B}" destId="{1E63B7C0-EFBA-401C-A031-3066FACE258D}" srcOrd="1" destOrd="0" presId="urn:microsoft.com/office/officeart/2009/3/layout/HorizontalOrganizationChart"/>
    <dgm:cxn modelId="{7024A144-34C5-4D0A-BF81-99806DC013F9}" type="presParOf" srcId="{9C8FB25A-00F0-4A61-AE4A-4843D0912CEB}" destId="{40D804BC-69B0-44CC-88D3-6CF52F4F4060}" srcOrd="1" destOrd="0" presId="urn:microsoft.com/office/officeart/2009/3/layout/HorizontalOrganizationChart"/>
    <dgm:cxn modelId="{A47115FB-92F3-49C4-9E1E-57EDD4A7704F}" type="presParOf" srcId="{9C8FB25A-00F0-4A61-AE4A-4843D0912CEB}" destId="{258ACE99-FDEB-4902-8B66-77AF7B8951D8}" srcOrd="2" destOrd="0" presId="urn:microsoft.com/office/officeart/2009/3/layout/HorizontalOrganizationChart"/>
    <dgm:cxn modelId="{EA8711B1-DF94-49C6-98DF-9D8A5CD35855}" type="presParOf" srcId="{67375170-F891-814C-92A0-A109981E48A0}" destId="{64B91A4A-CFC1-D841-8E49-52824F3A0D02}" srcOrd="2" destOrd="0" presId="urn:microsoft.com/office/officeart/2009/3/layout/HorizontalOrganizationChart"/>
    <dgm:cxn modelId="{E0699493-8605-4281-8F8D-0DFE2E9C2FCF}" type="presParOf" srcId="{72DE6791-7DB4-3C46-A6AC-1F532BB8BDD6}" destId="{B8CAEF36-512B-AB42-A260-EE99633B7D36}" srcOrd="2" destOrd="0" presId="urn:microsoft.com/office/officeart/2009/3/layout/HorizontalOrganizationChart"/>
    <dgm:cxn modelId="{5EF05FD8-84FC-4B02-95FB-10875B6C6277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</a:p>
        <a:p>
          <a:r>
            <a:rPr lang="en-GB" i="1" dirty="0" smtClean="0"/>
            <a:t>(Azithromycin)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74A14213-C786-47C4-989C-2726BB01C883}" type="presOf" srcId="{576B8785-346A-6443-BD16-0F331A2E92F7}" destId="{923F0107-6120-C041-BC87-01E4A852119A}" srcOrd="0" destOrd="0" presId="urn:microsoft.com/office/officeart/2009/3/layout/HorizontalOrganizationChart"/>
    <dgm:cxn modelId="{377C0802-B4C2-429C-BC00-52C438554577}" type="presOf" srcId="{EF341D89-9482-054E-9017-737EBDE310B5}" destId="{174EB238-EF7A-D641-A2D7-8577D06FA26B}" srcOrd="0" destOrd="0" presId="urn:microsoft.com/office/officeart/2009/3/layout/HorizontalOrganizationChart"/>
    <dgm:cxn modelId="{81A274C5-0235-4DC7-AB81-1B11E0473C2F}" type="presOf" srcId="{E83E7177-10D4-1544-B47F-B787A4C101D5}" destId="{A58856B3-28ED-6F43-9B03-D970EFC3C8F9}" srcOrd="0" destOrd="0" presId="urn:microsoft.com/office/officeart/2009/3/layout/HorizontalOrganizationChart"/>
    <dgm:cxn modelId="{06F7F6DF-CF6C-4F54-A4D5-D8D88D65EF9B}" type="presOf" srcId="{9F41DF98-7EA0-47AC-9747-24A5DA9C78E0}" destId="{1E63B7C0-EFBA-401C-A031-3066FACE258D}" srcOrd="1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3CBB5950-1E24-4558-B962-D0EE0447905C}" type="presOf" srcId="{AEE27F2C-5FF8-0044-96F3-4C62FBDCFD73}" destId="{4DFBC1C2-B0E7-3747-BC2F-0750C4F4BA56}" srcOrd="0" destOrd="0" presId="urn:microsoft.com/office/officeart/2009/3/layout/HorizontalOrganizationChart"/>
    <dgm:cxn modelId="{A7F9B1DF-82AA-403B-81CF-4F1F08FA59CE}" type="presOf" srcId="{F85C8C8F-87DB-487B-BFF8-E02B36E5C396}" destId="{B7F31287-3F58-4894-9769-DA30D1EA8291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499EEBF1-2C3A-4A13-B916-750D6E7B9BAA}" type="presOf" srcId="{06C7951E-496F-C240-9F24-D748C2172D29}" destId="{AC15767B-84B8-1340-8C4A-2DB3D44AF95A}" srcOrd="0" destOrd="0" presId="urn:microsoft.com/office/officeart/2009/3/layout/HorizontalOrganizationChart"/>
    <dgm:cxn modelId="{6AB42623-CA69-484E-8E0C-4198BB92A635}" type="presOf" srcId="{9F41DF98-7EA0-47AC-9747-24A5DA9C78E0}" destId="{D9DFFCB7-F962-46B8-A56F-95FDED215C4B}" srcOrd="0" destOrd="0" presId="urn:microsoft.com/office/officeart/2009/3/layout/HorizontalOrganizationChart"/>
    <dgm:cxn modelId="{583A405E-C2F5-468C-A401-A702EB560B7C}" type="presOf" srcId="{06C7951E-496F-C240-9F24-D748C2172D29}" destId="{4474B264-55AB-E145-A8C6-2F71B804D7B7}" srcOrd="1" destOrd="0" presId="urn:microsoft.com/office/officeart/2009/3/layout/HorizontalOrganizationChart"/>
    <dgm:cxn modelId="{69EC8314-214C-42DF-AC04-53C8C12304E3}" type="presOf" srcId="{F5DA438C-D644-9E48-991B-320B0626648A}" destId="{9546C128-5E9C-034C-8840-CAC727AE8DB7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981F4C76-E6E6-4C5F-99B1-B3C09B49E18A}" type="presOf" srcId="{C018288C-9470-42DC-A980-8EF93A54BBA1}" destId="{E8EEB859-C7C2-44CD-BB52-823456C67F80}" srcOrd="1" destOrd="0" presId="urn:microsoft.com/office/officeart/2009/3/layout/HorizontalOrganizationChart"/>
    <dgm:cxn modelId="{823CE8C3-D64C-474F-8092-B303F3C7C651}" type="presOf" srcId="{912B25F9-DEC6-1B48-A39F-AB8C4478D0FE}" destId="{EA5D05C2-4149-BA4B-A56A-BE9FF8223C94}" srcOrd="0" destOrd="0" presId="urn:microsoft.com/office/officeart/2009/3/layout/HorizontalOrganizationChart"/>
    <dgm:cxn modelId="{593975F5-53FB-43A5-86DA-396EAE06013C}" type="presOf" srcId="{C018288C-9470-42DC-A980-8EF93A54BBA1}" destId="{E67778E8-FAB8-47B4-BD62-41E795CA084D}" srcOrd="0" destOrd="0" presId="urn:microsoft.com/office/officeart/2009/3/layout/HorizontalOrganizationChart"/>
    <dgm:cxn modelId="{29222F4C-F239-482B-9612-A3B0E673BD5C}" type="presOf" srcId="{163BD41B-275D-1341-8B25-40D78ECACDBE}" destId="{AA38DC03-163C-4BF2-8237-596A7E0D3863}" srcOrd="0" destOrd="0" presId="urn:microsoft.com/office/officeart/2009/3/layout/HorizontalOrganizationChart"/>
    <dgm:cxn modelId="{06FBFA00-FEEB-49B3-8C1B-7E46826701C9}" type="presOf" srcId="{912B25F9-DEC6-1B48-A39F-AB8C4478D0FE}" destId="{4C542E40-24B6-E740-A341-EEED2B0EB1D2}" srcOrd="1" destOrd="0" presId="urn:microsoft.com/office/officeart/2009/3/layout/HorizontalOrganizationChart"/>
    <dgm:cxn modelId="{DEC77EE7-DAC3-49E4-BDD8-3A0C270B492E}" type="presOf" srcId="{163BD41B-275D-1341-8B25-40D78ECACDBE}" destId="{783E8CA0-9F7A-49AF-999D-9D61CAECF5AE}" srcOrd="1" destOrd="0" presId="urn:microsoft.com/office/officeart/2009/3/layout/HorizontalOrganizationChart"/>
    <dgm:cxn modelId="{6340AA75-64A6-400B-A6AD-3D1A073CD5B4}" type="presOf" srcId="{AEE27F2C-5FF8-0044-96F3-4C62FBDCFD73}" destId="{97C6D282-7C79-9E49-8F8C-6F1EF5D2F24D}" srcOrd="1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783D6438-846C-49BF-A006-06C063AE8E84}" type="presOf" srcId="{4E4064FB-31E0-564B-A77C-FF641D2B846E}" destId="{7117E46F-C79B-AE4C-ABA7-390E82954848}" srcOrd="0" destOrd="0" presId="urn:microsoft.com/office/officeart/2009/3/layout/HorizontalOrganizationChart"/>
    <dgm:cxn modelId="{34DE0753-34FD-4AB2-A9E4-24F45B34F2C6}" type="presOf" srcId="{419A0710-FC1A-9F40-96A4-6B3539348221}" destId="{839DFBB0-5234-254D-9324-72F3AD2FB8EC}" srcOrd="0" destOrd="0" presId="urn:microsoft.com/office/officeart/2009/3/layout/HorizontalOrganizationChart"/>
    <dgm:cxn modelId="{5CD51CA7-9DEF-48DB-9FC7-CB37BAF9E7CC}" type="presOf" srcId="{4E4064FB-31E0-564B-A77C-FF641D2B846E}" destId="{2EE5F51D-8BF2-044F-AA28-D8269D7997C9}" srcOrd="1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D7CE47AB-C3FA-43E9-A4AB-E77E9120DA0C}" type="presOf" srcId="{C5AD3D46-057B-495E-B925-83C85433BA57}" destId="{1B179084-CCFF-4925-8AD6-A59EB1040B84}" srcOrd="0" destOrd="0" presId="urn:microsoft.com/office/officeart/2009/3/layout/HorizontalOrganizationChart"/>
    <dgm:cxn modelId="{8D2F9872-30D4-45B1-8087-39FADDAE82EC}" type="presParOf" srcId="{923F0107-6120-C041-BC87-01E4A852119A}" destId="{D66BB75C-BE0D-4CE5-9FD5-2CB0A8622891}" srcOrd="0" destOrd="0" presId="urn:microsoft.com/office/officeart/2009/3/layout/HorizontalOrganizationChart"/>
    <dgm:cxn modelId="{B61283EE-88CD-4C9B-8D83-9FBD819AC856}" type="presParOf" srcId="{D66BB75C-BE0D-4CE5-9FD5-2CB0A8622891}" destId="{B5FF0DB5-0201-4A4E-A07B-2DBE88ABB738}" srcOrd="0" destOrd="0" presId="urn:microsoft.com/office/officeart/2009/3/layout/HorizontalOrganizationChart"/>
    <dgm:cxn modelId="{F754DB61-9DFC-4EBA-A5DD-ADD6732F09F6}" type="presParOf" srcId="{B5FF0DB5-0201-4A4E-A07B-2DBE88ABB738}" destId="{AA38DC03-163C-4BF2-8237-596A7E0D3863}" srcOrd="0" destOrd="0" presId="urn:microsoft.com/office/officeart/2009/3/layout/HorizontalOrganizationChart"/>
    <dgm:cxn modelId="{C924CFFE-4BE1-49C1-98A8-B1BC98B25AF2}" type="presParOf" srcId="{B5FF0DB5-0201-4A4E-A07B-2DBE88ABB738}" destId="{783E8CA0-9F7A-49AF-999D-9D61CAECF5AE}" srcOrd="1" destOrd="0" presId="urn:microsoft.com/office/officeart/2009/3/layout/HorizontalOrganizationChart"/>
    <dgm:cxn modelId="{348DE9F7-2178-4F62-83E2-5CCD2B1AF4D6}" type="presParOf" srcId="{D66BB75C-BE0D-4CE5-9FD5-2CB0A8622891}" destId="{BA26BEA0-D0C4-44AE-B173-FCD9A172D0F0}" srcOrd="1" destOrd="0" presId="urn:microsoft.com/office/officeart/2009/3/layout/HorizontalOrganizationChart"/>
    <dgm:cxn modelId="{20FF11E4-ECE8-49C3-A7BA-BAC6DEBC0E6A}" type="presParOf" srcId="{BA26BEA0-D0C4-44AE-B173-FCD9A172D0F0}" destId="{9546C128-5E9C-034C-8840-CAC727AE8DB7}" srcOrd="0" destOrd="0" presId="urn:microsoft.com/office/officeart/2009/3/layout/HorizontalOrganizationChart"/>
    <dgm:cxn modelId="{2D4E9176-4554-4795-8721-EE78C7AC3875}" type="presParOf" srcId="{BA26BEA0-D0C4-44AE-B173-FCD9A172D0F0}" destId="{B560DC5A-FCDA-FF47-806C-E5DF4A1DF8DD}" srcOrd="1" destOrd="0" presId="urn:microsoft.com/office/officeart/2009/3/layout/HorizontalOrganizationChart"/>
    <dgm:cxn modelId="{32F2807B-C178-4752-A36E-F9C229BD7236}" type="presParOf" srcId="{B560DC5A-FCDA-FF47-806C-E5DF4A1DF8DD}" destId="{3F264654-86D6-0049-A168-D172D987FC26}" srcOrd="0" destOrd="0" presId="urn:microsoft.com/office/officeart/2009/3/layout/HorizontalOrganizationChart"/>
    <dgm:cxn modelId="{E9E14708-8DE1-4372-B18B-276623A48950}" type="presParOf" srcId="{3F264654-86D6-0049-A168-D172D987FC26}" destId="{4DFBC1C2-B0E7-3747-BC2F-0750C4F4BA56}" srcOrd="0" destOrd="0" presId="urn:microsoft.com/office/officeart/2009/3/layout/HorizontalOrganizationChart"/>
    <dgm:cxn modelId="{543C1F98-1951-4870-9491-F8B17EDE8703}" type="presParOf" srcId="{3F264654-86D6-0049-A168-D172D987FC26}" destId="{97C6D282-7C79-9E49-8F8C-6F1EF5D2F24D}" srcOrd="1" destOrd="0" presId="urn:microsoft.com/office/officeart/2009/3/layout/HorizontalOrganizationChart"/>
    <dgm:cxn modelId="{BA1F0F8A-8BD6-4870-8410-E113F003444E}" type="presParOf" srcId="{B560DC5A-FCDA-FF47-806C-E5DF4A1DF8DD}" destId="{BB042EEC-3929-B947-A1B8-ECD5E83496A2}" srcOrd="1" destOrd="0" presId="urn:microsoft.com/office/officeart/2009/3/layout/HorizontalOrganizationChart"/>
    <dgm:cxn modelId="{4A286C7E-D9FB-4A63-83CA-2410D7431CCA}" type="presParOf" srcId="{BB042EEC-3929-B947-A1B8-ECD5E83496A2}" destId="{1B179084-CCFF-4925-8AD6-A59EB1040B84}" srcOrd="0" destOrd="0" presId="urn:microsoft.com/office/officeart/2009/3/layout/HorizontalOrganizationChart"/>
    <dgm:cxn modelId="{70A70C9C-4C3F-4732-A608-CC0D4D1F12D6}" type="presParOf" srcId="{BB042EEC-3929-B947-A1B8-ECD5E83496A2}" destId="{8D69177C-5B49-45C3-80DA-18FCAB084934}" srcOrd="1" destOrd="0" presId="urn:microsoft.com/office/officeart/2009/3/layout/HorizontalOrganizationChart"/>
    <dgm:cxn modelId="{93D0801D-688D-436C-BD15-EBA8D21A29FF}" type="presParOf" srcId="{8D69177C-5B49-45C3-80DA-18FCAB084934}" destId="{37BB3109-899B-48F9-9B3C-EECB78E52CD7}" srcOrd="0" destOrd="0" presId="urn:microsoft.com/office/officeart/2009/3/layout/HorizontalOrganizationChart"/>
    <dgm:cxn modelId="{5999722C-9219-4659-B04A-A78B265DD003}" type="presParOf" srcId="{37BB3109-899B-48F9-9B3C-EECB78E52CD7}" destId="{E67778E8-FAB8-47B4-BD62-41E795CA084D}" srcOrd="0" destOrd="0" presId="urn:microsoft.com/office/officeart/2009/3/layout/HorizontalOrganizationChart"/>
    <dgm:cxn modelId="{33BE63D9-15AE-477E-94EB-A6E69796C115}" type="presParOf" srcId="{37BB3109-899B-48F9-9B3C-EECB78E52CD7}" destId="{E8EEB859-C7C2-44CD-BB52-823456C67F80}" srcOrd="1" destOrd="0" presId="urn:microsoft.com/office/officeart/2009/3/layout/HorizontalOrganizationChart"/>
    <dgm:cxn modelId="{399A9AC0-C8B3-412D-9374-A290FDB43DE6}" type="presParOf" srcId="{8D69177C-5B49-45C3-80DA-18FCAB084934}" destId="{02FDF460-BBA7-4401-828A-4F06B276BD7D}" srcOrd="1" destOrd="0" presId="urn:microsoft.com/office/officeart/2009/3/layout/HorizontalOrganizationChart"/>
    <dgm:cxn modelId="{F2C50005-9576-4245-92B8-731BC5C78B17}" type="presParOf" srcId="{02FDF460-BBA7-4401-828A-4F06B276BD7D}" destId="{A58856B3-28ED-6F43-9B03-D970EFC3C8F9}" srcOrd="0" destOrd="0" presId="urn:microsoft.com/office/officeart/2009/3/layout/HorizontalOrganizationChart"/>
    <dgm:cxn modelId="{152E99EE-B9CF-40C6-855C-EF92D12434B9}" type="presParOf" srcId="{02FDF460-BBA7-4401-828A-4F06B276BD7D}" destId="{DF5DFC39-883D-594B-8E35-084869331068}" srcOrd="1" destOrd="0" presId="urn:microsoft.com/office/officeart/2009/3/layout/HorizontalOrganizationChart"/>
    <dgm:cxn modelId="{2EBE39BC-7892-4548-BACC-4E4F2E085418}" type="presParOf" srcId="{DF5DFC39-883D-594B-8E35-084869331068}" destId="{906599CC-CD95-774C-9112-2CC12137B7F9}" srcOrd="0" destOrd="0" presId="urn:microsoft.com/office/officeart/2009/3/layout/HorizontalOrganizationChart"/>
    <dgm:cxn modelId="{1F120171-E72F-4187-B76F-BD3CEF10AEBE}" type="presParOf" srcId="{906599CC-CD95-774C-9112-2CC12137B7F9}" destId="{AC15767B-84B8-1340-8C4A-2DB3D44AF95A}" srcOrd="0" destOrd="0" presId="urn:microsoft.com/office/officeart/2009/3/layout/HorizontalOrganizationChart"/>
    <dgm:cxn modelId="{417F81C4-65F0-425E-B1B7-5478E4C86656}" type="presParOf" srcId="{906599CC-CD95-774C-9112-2CC12137B7F9}" destId="{4474B264-55AB-E145-A8C6-2F71B804D7B7}" srcOrd="1" destOrd="0" presId="urn:microsoft.com/office/officeart/2009/3/layout/HorizontalOrganizationChart"/>
    <dgm:cxn modelId="{056E0B08-9D3D-4A0D-A38F-9A6C80FC4578}" type="presParOf" srcId="{DF5DFC39-883D-594B-8E35-084869331068}" destId="{49FE6DBF-8DA9-3348-9783-87548F49C3A1}" srcOrd="1" destOrd="0" presId="urn:microsoft.com/office/officeart/2009/3/layout/HorizontalOrganizationChart"/>
    <dgm:cxn modelId="{F8D22A2B-72BC-4680-A5A0-535854814495}" type="presParOf" srcId="{DF5DFC39-883D-594B-8E35-084869331068}" destId="{412B1A2A-E543-F745-B21A-7420B83D71DE}" srcOrd="2" destOrd="0" presId="urn:microsoft.com/office/officeart/2009/3/layout/HorizontalOrganizationChart"/>
    <dgm:cxn modelId="{FCDA71B5-2F5D-43D3-B344-9967B5826BCA}" type="presParOf" srcId="{8D69177C-5B49-45C3-80DA-18FCAB084934}" destId="{2A206229-B41F-4A4E-9BBE-99291BDDC715}" srcOrd="2" destOrd="0" presId="urn:microsoft.com/office/officeart/2009/3/layout/HorizontalOrganizationChart"/>
    <dgm:cxn modelId="{FC9D8637-CFD1-4E33-A1D1-CA4D49F63462}" type="presParOf" srcId="{B560DC5A-FCDA-FF47-806C-E5DF4A1DF8DD}" destId="{D781624B-DED2-4649-BBC7-4EDD50BCA02B}" srcOrd="2" destOrd="0" presId="urn:microsoft.com/office/officeart/2009/3/layout/HorizontalOrganizationChart"/>
    <dgm:cxn modelId="{C3A3B68E-CAE6-4426-9F6A-9224713B3776}" type="presParOf" srcId="{BA26BEA0-D0C4-44AE-B173-FCD9A172D0F0}" destId="{174EB238-EF7A-D641-A2D7-8577D06FA26B}" srcOrd="2" destOrd="0" presId="urn:microsoft.com/office/officeart/2009/3/layout/HorizontalOrganizationChart"/>
    <dgm:cxn modelId="{809F6645-F01B-4A50-8D12-BCAAF8C7895C}" type="presParOf" srcId="{BA26BEA0-D0C4-44AE-B173-FCD9A172D0F0}" destId="{72DE6791-7DB4-3C46-A6AC-1F532BB8BDD6}" srcOrd="3" destOrd="0" presId="urn:microsoft.com/office/officeart/2009/3/layout/HorizontalOrganizationChart"/>
    <dgm:cxn modelId="{6F430317-9305-4C52-B40C-0B1901B44B9F}" type="presParOf" srcId="{72DE6791-7DB4-3C46-A6AC-1F532BB8BDD6}" destId="{3BDF1C60-5F6D-0F4C-8D3A-3E0ECFB0C021}" srcOrd="0" destOrd="0" presId="urn:microsoft.com/office/officeart/2009/3/layout/HorizontalOrganizationChart"/>
    <dgm:cxn modelId="{4D7B9A6A-5DF9-49CD-8B04-1B3F80B7C07D}" type="presParOf" srcId="{3BDF1C60-5F6D-0F4C-8D3A-3E0ECFB0C021}" destId="{EA5D05C2-4149-BA4B-A56A-BE9FF8223C94}" srcOrd="0" destOrd="0" presId="urn:microsoft.com/office/officeart/2009/3/layout/HorizontalOrganizationChart"/>
    <dgm:cxn modelId="{83A5F55C-6C83-444F-ACCF-EA87A75D3073}" type="presParOf" srcId="{3BDF1C60-5F6D-0F4C-8D3A-3E0ECFB0C021}" destId="{4C542E40-24B6-E740-A341-EEED2B0EB1D2}" srcOrd="1" destOrd="0" presId="urn:microsoft.com/office/officeart/2009/3/layout/HorizontalOrganizationChart"/>
    <dgm:cxn modelId="{21D56FC5-1C71-4B5E-8423-BDA35E105733}" type="presParOf" srcId="{72DE6791-7DB4-3C46-A6AC-1F532BB8BDD6}" destId="{B4455805-C579-A543-8D53-7A4A5E5A70A2}" srcOrd="1" destOrd="0" presId="urn:microsoft.com/office/officeart/2009/3/layout/HorizontalOrganizationChart"/>
    <dgm:cxn modelId="{1200497B-8365-476D-B5EB-F9EEB40B5000}" type="presParOf" srcId="{B4455805-C579-A543-8D53-7A4A5E5A70A2}" destId="{839DFBB0-5234-254D-9324-72F3AD2FB8EC}" srcOrd="0" destOrd="0" presId="urn:microsoft.com/office/officeart/2009/3/layout/HorizontalOrganizationChart"/>
    <dgm:cxn modelId="{1F3D8570-894B-4EBB-8C6A-715834BF7BCB}" type="presParOf" srcId="{B4455805-C579-A543-8D53-7A4A5E5A70A2}" destId="{67375170-F891-814C-92A0-A109981E48A0}" srcOrd="1" destOrd="0" presId="urn:microsoft.com/office/officeart/2009/3/layout/HorizontalOrganizationChart"/>
    <dgm:cxn modelId="{DC3E387A-E1FA-478C-8540-9B8EA5F4089C}" type="presParOf" srcId="{67375170-F891-814C-92A0-A109981E48A0}" destId="{C23042DF-942D-E543-8E2F-D8B53130ED37}" srcOrd="0" destOrd="0" presId="urn:microsoft.com/office/officeart/2009/3/layout/HorizontalOrganizationChart"/>
    <dgm:cxn modelId="{755AD3DC-5389-4F6C-9E41-9A905346B054}" type="presParOf" srcId="{C23042DF-942D-E543-8E2F-D8B53130ED37}" destId="{7117E46F-C79B-AE4C-ABA7-390E82954848}" srcOrd="0" destOrd="0" presId="urn:microsoft.com/office/officeart/2009/3/layout/HorizontalOrganizationChart"/>
    <dgm:cxn modelId="{68C6DB74-CBCA-40A4-A2C3-32803518FD0C}" type="presParOf" srcId="{C23042DF-942D-E543-8E2F-D8B53130ED37}" destId="{2EE5F51D-8BF2-044F-AA28-D8269D7997C9}" srcOrd="1" destOrd="0" presId="urn:microsoft.com/office/officeart/2009/3/layout/HorizontalOrganizationChart"/>
    <dgm:cxn modelId="{BB3E16B4-472E-46A3-BCF2-5864792903B0}" type="presParOf" srcId="{67375170-F891-814C-92A0-A109981E48A0}" destId="{9655FE88-49E8-0443-BFC0-08FF1E5C9A82}" srcOrd="1" destOrd="0" presId="urn:microsoft.com/office/officeart/2009/3/layout/HorizontalOrganizationChart"/>
    <dgm:cxn modelId="{6090CD45-40E2-464C-9BB7-B7EE2AB06E0E}" type="presParOf" srcId="{9655FE88-49E8-0443-BFC0-08FF1E5C9A82}" destId="{B7F31287-3F58-4894-9769-DA30D1EA8291}" srcOrd="0" destOrd="0" presId="urn:microsoft.com/office/officeart/2009/3/layout/HorizontalOrganizationChart"/>
    <dgm:cxn modelId="{D631FFA1-87AD-4E44-89AF-CF286C65879E}" type="presParOf" srcId="{9655FE88-49E8-0443-BFC0-08FF1E5C9A82}" destId="{9C8FB25A-00F0-4A61-AE4A-4843D0912CEB}" srcOrd="1" destOrd="0" presId="urn:microsoft.com/office/officeart/2009/3/layout/HorizontalOrganizationChart"/>
    <dgm:cxn modelId="{4B714869-CA81-47D5-BDE7-DFA6F34F5ACE}" type="presParOf" srcId="{9C8FB25A-00F0-4A61-AE4A-4843D0912CEB}" destId="{EA22BAC3-F6BF-44F6-B55F-AE741B64676B}" srcOrd="0" destOrd="0" presId="urn:microsoft.com/office/officeart/2009/3/layout/HorizontalOrganizationChart"/>
    <dgm:cxn modelId="{FFFF709B-7665-4D50-87E2-D6AFE75F8576}" type="presParOf" srcId="{EA22BAC3-F6BF-44F6-B55F-AE741B64676B}" destId="{D9DFFCB7-F962-46B8-A56F-95FDED215C4B}" srcOrd="0" destOrd="0" presId="urn:microsoft.com/office/officeart/2009/3/layout/HorizontalOrganizationChart"/>
    <dgm:cxn modelId="{7690C1AE-68FA-414B-A637-2A934AB7849B}" type="presParOf" srcId="{EA22BAC3-F6BF-44F6-B55F-AE741B64676B}" destId="{1E63B7C0-EFBA-401C-A031-3066FACE258D}" srcOrd="1" destOrd="0" presId="urn:microsoft.com/office/officeart/2009/3/layout/HorizontalOrganizationChart"/>
    <dgm:cxn modelId="{F0DBCA58-16F7-474C-AEAB-46B17A0B57C1}" type="presParOf" srcId="{9C8FB25A-00F0-4A61-AE4A-4843D0912CEB}" destId="{40D804BC-69B0-44CC-88D3-6CF52F4F4060}" srcOrd="1" destOrd="0" presId="urn:microsoft.com/office/officeart/2009/3/layout/HorizontalOrganizationChart"/>
    <dgm:cxn modelId="{E6DA4A85-5247-422B-A788-B32104E0441E}" type="presParOf" srcId="{9C8FB25A-00F0-4A61-AE4A-4843D0912CEB}" destId="{258ACE99-FDEB-4902-8B66-77AF7B8951D8}" srcOrd="2" destOrd="0" presId="urn:microsoft.com/office/officeart/2009/3/layout/HorizontalOrganizationChart"/>
    <dgm:cxn modelId="{49A0C422-71E6-463E-9E65-5400516796AC}" type="presParOf" srcId="{67375170-F891-814C-92A0-A109981E48A0}" destId="{64B91A4A-CFC1-D841-8E49-52824F3A0D02}" srcOrd="2" destOrd="0" presId="urn:microsoft.com/office/officeart/2009/3/layout/HorizontalOrganizationChart"/>
    <dgm:cxn modelId="{99D16528-7DD9-4E67-9BC3-4304321CE401}" type="presParOf" srcId="{72DE6791-7DB4-3C46-A6AC-1F532BB8BDD6}" destId="{B8CAEF36-512B-AB42-A260-EE99633B7D36}" srcOrd="2" destOrd="0" presId="urn:microsoft.com/office/officeart/2009/3/layout/HorizontalOrganizationChart"/>
    <dgm:cxn modelId="{DCCF322E-991A-4DFC-B2EB-B75222AC64BF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</a:p>
        <a:p>
          <a:r>
            <a:rPr lang="en-GB" i="1" dirty="0" smtClean="0"/>
            <a:t>(Azithromycin)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03B0A7B7-FA35-4F39-9836-EE0835029A74}" type="presOf" srcId="{06C7951E-496F-C240-9F24-D748C2172D29}" destId="{AC15767B-84B8-1340-8C4A-2DB3D44AF95A}" srcOrd="0" destOrd="0" presId="urn:microsoft.com/office/officeart/2009/3/layout/HorizontalOrganizationChart"/>
    <dgm:cxn modelId="{43CDE5D6-4D92-4687-BFC5-C9BBBD140852}" type="presOf" srcId="{912B25F9-DEC6-1B48-A39F-AB8C4478D0FE}" destId="{EA5D05C2-4149-BA4B-A56A-BE9FF8223C94}" srcOrd="0" destOrd="0" presId="urn:microsoft.com/office/officeart/2009/3/layout/HorizontalOrganizationChart"/>
    <dgm:cxn modelId="{3E1A60F8-3AC7-4813-9BE9-B879341BCFF1}" type="presOf" srcId="{163BD41B-275D-1341-8B25-40D78ECACDBE}" destId="{783E8CA0-9F7A-49AF-999D-9D61CAECF5AE}" srcOrd="1" destOrd="0" presId="urn:microsoft.com/office/officeart/2009/3/layout/HorizontalOrganizationChart"/>
    <dgm:cxn modelId="{C59A20BB-476E-44FE-8EDE-DCFC6C6E277C}" type="presOf" srcId="{06C7951E-496F-C240-9F24-D748C2172D29}" destId="{4474B264-55AB-E145-A8C6-2F71B804D7B7}" srcOrd="1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D767131D-543C-4C27-83F6-591662340C6F}" type="presOf" srcId="{4E4064FB-31E0-564B-A77C-FF641D2B846E}" destId="{7117E46F-C79B-AE4C-ABA7-390E82954848}" srcOrd="0" destOrd="0" presId="urn:microsoft.com/office/officeart/2009/3/layout/HorizontalOrganizationChart"/>
    <dgm:cxn modelId="{4D735086-A519-4953-B363-E09C879B799D}" type="presOf" srcId="{576B8785-346A-6443-BD16-0F331A2E92F7}" destId="{923F0107-6120-C041-BC87-01E4A852119A}" srcOrd="0" destOrd="0" presId="urn:microsoft.com/office/officeart/2009/3/layout/HorizontalOrganizationChart"/>
    <dgm:cxn modelId="{091D1292-052D-4F30-9633-4C310D4CB5B3}" type="presOf" srcId="{EF341D89-9482-054E-9017-737EBDE310B5}" destId="{174EB238-EF7A-D641-A2D7-8577D06FA26B}" srcOrd="0" destOrd="0" presId="urn:microsoft.com/office/officeart/2009/3/layout/HorizontalOrganizationChart"/>
    <dgm:cxn modelId="{20B69F81-AED7-44BE-B83B-929A0FF99705}" type="presOf" srcId="{C018288C-9470-42DC-A980-8EF93A54BBA1}" destId="{E8EEB859-C7C2-44CD-BB52-823456C67F80}" srcOrd="1" destOrd="0" presId="urn:microsoft.com/office/officeart/2009/3/layout/HorizontalOrganizationChart"/>
    <dgm:cxn modelId="{F5576611-6B3B-4F70-87F5-0A403BC2D91B}" type="presOf" srcId="{912B25F9-DEC6-1B48-A39F-AB8C4478D0FE}" destId="{4C542E40-24B6-E740-A341-EEED2B0EB1D2}" srcOrd="1" destOrd="0" presId="urn:microsoft.com/office/officeart/2009/3/layout/HorizontalOrganizationChart"/>
    <dgm:cxn modelId="{71B8CCF8-B6B3-4D64-A34B-DFB020DACB4B}" type="presOf" srcId="{4E4064FB-31E0-564B-A77C-FF641D2B846E}" destId="{2EE5F51D-8BF2-044F-AA28-D8269D7997C9}" srcOrd="1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7D29EC27-EC27-4C9E-85AF-03770EAD788F}" type="presOf" srcId="{AEE27F2C-5FF8-0044-96F3-4C62FBDCFD73}" destId="{97C6D282-7C79-9E49-8F8C-6F1EF5D2F24D}" srcOrd="1" destOrd="0" presId="urn:microsoft.com/office/officeart/2009/3/layout/HorizontalOrganizationChart"/>
    <dgm:cxn modelId="{86B5611A-2F2C-49A8-858C-A087C671A83E}" type="presOf" srcId="{E83E7177-10D4-1544-B47F-B787A4C101D5}" destId="{A58856B3-28ED-6F43-9B03-D970EFC3C8F9}" srcOrd="0" destOrd="0" presId="urn:microsoft.com/office/officeart/2009/3/layout/HorizontalOrganizationChart"/>
    <dgm:cxn modelId="{FBA6AB2C-7742-4F28-9F4A-430FC2687E51}" type="presOf" srcId="{AEE27F2C-5FF8-0044-96F3-4C62FBDCFD73}" destId="{4DFBC1C2-B0E7-3747-BC2F-0750C4F4BA56}" srcOrd="0" destOrd="0" presId="urn:microsoft.com/office/officeart/2009/3/layout/HorizontalOrganizationChart"/>
    <dgm:cxn modelId="{6637279E-9B7F-4D78-A6D6-FE496E977278}" type="presOf" srcId="{C5AD3D46-057B-495E-B925-83C85433BA57}" destId="{1B179084-CCFF-4925-8AD6-A59EB1040B84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415E0C2C-23A1-4CA6-A878-60716B53AC6D}" type="presOf" srcId="{9F41DF98-7EA0-47AC-9747-24A5DA9C78E0}" destId="{D9DFFCB7-F962-46B8-A56F-95FDED215C4B}" srcOrd="0" destOrd="0" presId="urn:microsoft.com/office/officeart/2009/3/layout/HorizontalOrganizationChart"/>
    <dgm:cxn modelId="{A6810043-7452-4DE2-874F-07E6B4712213}" type="presOf" srcId="{F5DA438C-D644-9E48-991B-320B0626648A}" destId="{9546C128-5E9C-034C-8840-CAC727AE8DB7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D3078C41-36EE-47A1-8F9F-10CF57484F25}" type="presOf" srcId="{419A0710-FC1A-9F40-96A4-6B3539348221}" destId="{839DFBB0-5234-254D-9324-72F3AD2FB8EC}" srcOrd="0" destOrd="0" presId="urn:microsoft.com/office/officeart/2009/3/layout/HorizontalOrganizationChart"/>
    <dgm:cxn modelId="{41819E23-1EFF-4CC6-AB8B-A44B8D0C46AC}" type="presOf" srcId="{163BD41B-275D-1341-8B25-40D78ECACDBE}" destId="{AA38DC03-163C-4BF2-8237-596A7E0D3863}" srcOrd="0" destOrd="0" presId="urn:microsoft.com/office/officeart/2009/3/layout/HorizontalOrganizationChart"/>
    <dgm:cxn modelId="{F233D1A0-6A5D-444D-9C25-67FD69BF920E}" type="presOf" srcId="{C018288C-9470-42DC-A980-8EF93A54BBA1}" destId="{E67778E8-FAB8-47B4-BD62-41E795CA084D}" srcOrd="0" destOrd="0" presId="urn:microsoft.com/office/officeart/2009/3/layout/HorizontalOrganizationChart"/>
    <dgm:cxn modelId="{DEDF2549-359E-4B47-89B4-76DC0056C12F}" type="presOf" srcId="{9F41DF98-7EA0-47AC-9747-24A5DA9C78E0}" destId="{1E63B7C0-EFBA-401C-A031-3066FACE258D}" srcOrd="1" destOrd="0" presId="urn:microsoft.com/office/officeart/2009/3/layout/HorizontalOrganizationChart"/>
    <dgm:cxn modelId="{9A847E6D-75E0-4093-90A0-88908386AA87}" type="presOf" srcId="{F85C8C8F-87DB-487B-BFF8-E02B36E5C396}" destId="{B7F31287-3F58-4894-9769-DA30D1EA8291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64041CD6-2707-4010-AD81-5EB059DDA090}" type="presParOf" srcId="{923F0107-6120-C041-BC87-01E4A852119A}" destId="{D66BB75C-BE0D-4CE5-9FD5-2CB0A8622891}" srcOrd="0" destOrd="0" presId="urn:microsoft.com/office/officeart/2009/3/layout/HorizontalOrganizationChart"/>
    <dgm:cxn modelId="{E26C4F8D-D446-4B92-B16B-AFC4F2AC4403}" type="presParOf" srcId="{D66BB75C-BE0D-4CE5-9FD5-2CB0A8622891}" destId="{B5FF0DB5-0201-4A4E-A07B-2DBE88ABB738}" srcOrd="0" destOrd="0" presId="urn:microsoft.com/office/officeart/2009/3/layout/HorizontalOrganizationChart"/>
    <dgm:cxn modelId="{C80DAB2A-FFCB-48CF-B63C-5ADB5E2A6542}" type="presParOf" srcId="{B5FF0DB5-0201-4A4E-A07B-2DBE88ABB738}" destId="{AA38DC03-163C-4BF2-8237-596A7E0D3863}" srcOrd="0" destOrd="0" presId="urn:microsoft.com/office/officeart/2009/3/layout/HorizontalOrganizationChart"/>
    <dgm:cxn modelId="{8AC62DC2-5FC7-4158-A293-22C45F86C319}" type="presParOf" srcId="{B5FF0DB5-0201-4A4E-A07B-2DBE88ABB738}" destId="{783E8CA0-9F7A-49AF-999D-9D61CAECF5AE}" srcOrd="1" destOrd="0" presId="urn:microsoft.com/office/officeart/2009/3/layout/HorizontalOrganizationChart"/>
    <dgm:cxn modelId="{7D1F4141-6E9B-4099-A140-6CB34BDE88C1}" type="presParOf" srcId="{D66BB75C-BE0D-4CE5-9FD5-2CB0A8622891}" destId="{BA26BEA0-D0C4-44AE-B173-FCD9A172D0F0}" srcOrd="1" destOrd="0" presId="urn:microsoft.com/office/officeart/2009/3/layout/HorizontalOrganizationChart"/>
    <dgm:cxn modelId="{DB6EEB56-00FA-4D17-8005-D21175F277A4}" type="presParOf" srcId="{BA26BEA0-D0C4-44AE-B173-FCD9A172D0F0}" destId="{9546C128-5E9C-034C-8840-CAC727AE8DB7}" srcOrd="0" destOrd="0" presId="urn:microsoft.com/office/officeart/2009/3/layout/HorizontalOrganizationChart"/>
    <dgm:cxn modelId="{B73B413C-83FA-4918-8C47-E30C2A0ADCB4}" type="presParOf" srcId="{BA26BEA0-D0C4-44AE-B173-FCD9A172D0F0}" destId="{B560DC5A-FCDA-FF47-806C-E5DF4A1DF8DD}" srcOrd="1" destOrd="0" presId="urn:microsoft.com/office/officeart/2009/3/layout/HorizontalOrganizationChart"/>
    <dgm:cxn modelId="{D76C47D6-A691-4AB5-80E1-D9AC83AAC27A}" type="presParOf" srcId="{B560DC5A-FCDA-FF47-806C-E5DF4A1DF8DD}" destId="{3F264654-86D6-0049-A168-D172D987FC26}" srcOrd="0" destOrd="0" presId="urn:microsoft.com/office/officeart/2009/3/layout/HorizontalOrganizationChart"/>
    <dgm:cxn modelId="{C0B421E5-35A0-4B7C-B6B5-48164CF3FF93}" type="presParOf" srcId="{3F264654-86D6-0049-A168-D172D987FC26}" destId="{4DFBC1C2-B0E7-3747-BC2F-0750C4F4BA56}" srcOrd="0" destOrd="0" presId="urn:microsoft.com/office/officeart/2009/3/layout/HorizontalOrganizationChart"/>
    <dgm:cxn modelId="{623E7612-F580-45A4-A916-3EEE858AB4EB}" type="presParOf" srcId="{3F264654-86D6-0049-A168-D172D987FC26}" destId="{97C6D282-7C79-9E49-8F8C-6F1EF5D2F24D}" srcOrd="1" destOrd="0" presId="urn:microsoft.com/office/officeart/2009/3/layout/HorizontalOrganizationChart"/>
    <dgm:cxn modelId="{72A6D2D8-293D-4C81-B046-4757A0EF3B59}" type="presParOf" srcId="{B560DC5A-FCDA-FF47-806C-E5DF4A1DF8DD}" destId="{BB042EEC-3929-B947-A1B8-ECD5E83496A2}" srcOrd="1" destOrd="0" presId="urn:microsoft.com/office/officeart/2009/3/layout/HorizontalOrganizationChart"/>
    <dgm:cxn modelId="{1ACA3575-6819-41FC-AFED-CC8187220E3B}" type="presParOf" srcId="{BB042EEC-3929-B947-A1B8-ECD5E83496A2}" destId="{1B179084-CCFF-4925-8AD6-A59EB1040B84}" srcOrd="0" destOrd="0" presId="urn:microsoft.com/office/officeart/2009/3/layout/HorizontalOrganizationChart"/>
    <dgm:cxn modelId="{96534D56-2371-4319-965D-E6BDD50BE6E2}" type="presParOf" srcId="{BB042EEC-3929-B947-A1B8-ECD5E83496A2}" destId="{8D69177C-5B49-45C3-80DA-18FCAB084934}" srcOrd="1" destOrd="0" presId="urn:microsoft.com/office/officeart/2009/3/layout/HorizontalOrganizationChart"/>
    <dgm:cxn modelId="{D8237CF5-F56E-41B0-8F7F-382752E55BE1}" type="presParOf" srcId="{8D69177C-5B49-45C3-80DA-18FCAB084934}" destId="{37BB3109-899B-48F9-9B3C-EECB78E52CD7}" srcOrd="0" destOrd="0" presId="urn:microsoft.com/office/officeart/2009/3/layout/HorizontalOrganizationChart"/>
    <dgm:cxn modelId="{F37F7E5E-D75F-4CB6-8CD1-0CEBEE02BD4B}" type="presParOf" srcId="{37BB3109-899B-48F9-9B3C-EECB78E52CD7}" destId="{E67778E8-FAB8-47B4-BD62-41E795CA084D}" srcOrd="0" destOrd="0" presId="urn:microsoft.com/office/officeart/2009/3/layout/HorizontalOrganizationChart"/>
    <dgm:cxn modelId="{036FC45D-7F7D-44F8-BA59-3FC5E82FC0E8}" type="presParOf" srcId="{37BB3109-899B-48F9-9B3C-EECB78E52CD7}" destId="{E8EEB859-C7C2-44CD-BB52-823456C67F80}" srcOrd="1" destOrd="0" presId="urn:microsoft.com/office/officeart/2009/3/layout/HorizontalOrganizationChart"/>
    <dgm:cxn modelId="{68115A21-6CB0-459E-B790-A14446064260}" type="presParOf" srcId="{8D69177C-5B49-45C3-80DA-18FCAB084934}" destId="{02FDF460-BBA7-4401-828A-4F06B276BD7D}" srcOrd="1" destOrd="0" presId="urn:microsoft.com/office/officeart/2009/3/layout/HorizontalOrganizationChart"/>
    <dgm:cxn modelId="{5DB3A6F2-3679-4956-AE0C-EE58B762EE0F}" type="presParOf" srcId="{02FDF460-BBA7-4401-828A-4F06B276BD7D}" destId="{A58856B3-28ED-6F43-9B03-D970EFC3C8F9}" srcOrd="0" destOrd="0" presId="urn:microsoft.com/office/officeart/2009/3/layout/HorizontalOrganizationChart"/>
    <dgm:cxn modelId="{F5B6A45F-C83A-4D94-B5DA-E45AB5ACE19C}" type="presParOf" srcId="{02FDF460-BBA7-4401-828A-4F06B276BD7D}" destId="{DF5DFC39-883D-594B-8E35-084869331068}" srcOrd="1" destOrd="0" presId="urn:microsoft.com/office/officeart/2009/3/layout/HorizontalOrganizationChart"/>
    <dgm:cxn modelId="{DC3BE204-A46D-45B7-9DD5-AA7F599361B6}" type="presParOf" srcId="{DF5DFC39-883D-594B-8E35-084869331068}" destId="{906599CC-CD95-774C-9112-2CC12137B7F9}" srcOrd="0" destOrd="0" presId="urn:microsoft.com/office/officeart/2009/3/layout/HorizontalOrganizationChart"/>
    <dgm:cxn modelId="{D35A75EF-7DD8-4BBB-AB28-9465E6EFA401}" type="presParOf" srcId="{906599CC-CD95-774C-9112-2CC12137B7F9}" destId="{AC15767B-84B8-1340-8C4A-2DB3D44AF95A}" srcOrd="0" destOrd="0" presId="urn:microsoft.com/office/officeart/2009/3/layout/HorizontalOrganizationChart"/>
    <dgm:cxn modelId="{83A6C8D9-BDC1-4255-815E-06EAC3A1CDA9}" type="presParOf" srcId="{906599CC-CD95-774C-9112-2CC12137B7F9}" destId="{4474B264-55AB-E145-A8C6-2F71B804D7B7}" srcOrd="1" destOrd="0" presId="urn:microsoft.com/office/officeart/2009/3/layout/HorizontalOrganizationChart"/>
    <dgm:cxn modelId="{E424B305-7F52-445E-AB04-CA3B686DC22D}" type="presParOf" srcId="{DF5DFC39-883D-594B-8E35-084869331068}" destId="{49FE6DBF-8DA9-3348-9783-87548F49C3A1}" srcOrd="1" destOrd="0" presId="urn:microsoft.com/office/officeart/2009/3/layout/HorizontalOrganizationChart"/>
    <dgm:cxn modelId="{BD149DC3-0E47-4EB9-A685-09858692B7AC}" type="presParOf" srcId="{DF5DFC39-883D-594B-8E35-084869331068}" destId="{412B1A2A-E543-F745-B21A-7420B83D71DE}" srcOrd="2" destOrd="0" presId="urn:microsoft.com/office/officeart/2009/3/layout/HorizontalOrganizationChart"/>
    <dgm:cxn modelId="{93A19FD5-365D-48D1-AC45-A661B82AB58F}" type="presParOf" srcId="{8D69177C-5B49-45C3-80DA-18FCAB084934}" destId="{2A206229-B41F-4A4E-9BBE-99291BDDC715}" srcOrd="2" destOrd="0" presId="urn:microsoft.com/office/officeart/2009/3/layout/HorizontalOrganizationChart"/>
    <dgm:cxn modelId="{C22C9C72-7F41-4033-89F2-683810CDE0D6}" type="presParOf" srcId="{B560DC5A-FCDA-FF47-806C-E5DF4A1DF8DD}" destId="{D781624B-DED2-4649-BBC7-4EDD50BCA02B}" srcOrd="2" destOrd="0" presId="urn:microsoft.com/office/officeart/2009/3/layout/HorizontalOrganizationChart"/>
    <dgm:cxn modelId="{7CFFEE5B-491C-4F8D-AF0B-BB711E93A176}" type="presParOf" srcId="{BA26BEA0-D0C4-44AE-B173-FCD9A172D0F0}" destId="{174EB238-EF7A-D641-A2D7-8577D06FA26B}" srcOrd="2" destOrd="0" presId="urn:microsoft.com/office/officeart/2009/3/layout/HorizontalOrganizationChart"/>
    <dgm:cxn modelId="{28C09F3F-23C9-470C-AECB-8E37AD4964CC}" type="presParOf" srcId="{BA26BEA0-D0C4-44AE-B173-FCD9A172D0F0}" destId="{72DE6791-7DB4-3C46-A6AC-1F532BB8BDD6}" srcOrd="3" destOrd="0" presId="urn:microsoft.com/office/officeart/2009/3/layout/HorizontalOrganizationChart"/>
    <dgm:cxn modelId="{1FC0C80C-192C-4568-BD76-0C2B0AA0D500}" type="presParOf" srcId="{72DE6791-7DB4-3C46-A6AC-1F532BB8BDD6}" destId="{3BDF1C60-5F6D-0F4C-8D3A-3E0ECFB0C021}" srcOrd="0" destOrd="0" presId="urn:microsoft.com/office/officeart/2009/3/layout/HorizontalOrganizationChart"/>
    <dgm:cxn modelId="{3337A832-2D68-4AC1-ACED-59446AFD53BF}" type="presParOf" srcId="{3BDF1C60-5F6D-0F4C-8D3A-3E0ECFB0C021}" destId="{EA5D05C2-4149-BA4B-A56A-BE9FF8223C94}" srcOrd="0" destOrd="0" presId="urn:microsoft.com/office/officeart/2009/3/layout/HorizontalOrganizationChart"/>
    <dgm:cxn modelId="{5D0319A7-34AD-4B7B-8C3C-8C4FC406AE5E}" type="presParOf" srcId="{3BDF1C60-5F6D-0F4C-8D3A-3E0ECFB0C021}" destId="{4C542E40-24B6-E740-A341-EEED2B0EB1D2}" srcOrd="1" destOrd="0" presId="urn:microsoft.com/office/officeart/2009/3/layout/HorizontalOrganizationChart"/>
    <dgm:cxn modelId="{1833EDF5-7D05-4DD8-8B94-4D441CDB0E9B}" type="presParOf" srcId="{72DE6791-7DB4-3C46-A6AC-1F532BB8BDD6}" destId="{B4455805-C579-A543-8D53-7A4A5E5A70A2}" srcOrd="1" destOrd="0" presId="urn:microsoft.com/office/officeart/2009/3/layout/HorizontalOrganizationChart"/>
    <dgm:cxn modelId="{AD2F98EE-D148-42B0-B04B-7DFC2260DD17}" type="presParOf" srcId="{B4455805-C579-A543-8D53-7A4A5E5A70A2}" destId="{839DFBB0-5234-254D-9324-72F3AD2FB8EC}" srcOrd="0" destOrd="0" presId="urn:microsoft.com/office/officeart/2009/3/layout/HorizontalOrganizationChart"/>
    <dgm:cxn modelId="{F88E8CED-0268-4461-A191-35BF15F7EB35}" type="presParOf" srcId="{B4455805-C579-A543-8D53-7A4A5E5A70A2}" destId="{67375170-F891-814C-92A0-A109981E48A0}" srcOrd="1" destOrd="0" presId="urn:microsoft.com/office/officeart/2009/3/layout/HorizontalOrganizationChart"/>
    <dgm:cxn modelId="{64FF5D45-981A-4F6D-9520-E8AB3F3C2175}" type="presParOf" srcId="{67375170-F891-814C-92A0-A109981E48A0}" destId="{C23042DF-942D-E543-8E2F-D8B53130ED37}" srcOrd="0" destOrd="0" presId="urn:microsoft.com/office/officeart/2009/3/layout/HorizontalOrganizationChart"/>
    <dgm:cxn modelId="{8DB0612E-EC6A-4E28-B509-9A822D32E0FA}" type="presParOf" srcId="{C23042DF-942D-E543-8E2F-D8B53130ED37}" destId="{7117E46F-C79B-AE4C-ABA7-390E82954848}" srcOrd="0" destOrd="0" presId="urn:microsoft.com/office/officeart/2009/3/layout/HorizontalOrganizationChart"/>
    <dgm:cxn modelId="{9D1FDE16-F4D7-4116-BE9C-B653756194BC}" type="presParOf" srcId="{C23042DF-942D-E543-8E2F-D8B53130ED37}" destId="{2EE5F51D-8BF2-044F-AA28-D8269D7997C9}" srcOrd="1" destOrd="0" presId="urn:microsoft.com/office/officeart/2009/3/layout/HorizontalOrganizationChart"/>
    <dgm:cxn modelId="{007B53D7-68F9-4ADE-A53D-83D29375CD0E}" type="presParOf" srcId="{67375170-F891-814C-92A0-A109981E48A0}" destId="{9655FE88-49E8-0443-BFC0-08FF1E5C9A82}" srcOrd="1" destOrd="0" presId="urn:microsoft.com/office/officeart/2009/3/layout/HorizontalOrganizationChart"/>
    <dgm:cxn modelId="{EC80971F-352A-4FDF-8410-34B3A7147F1A}" type="presParOf" srcId="{9655FE88-49E8-0443-BFC0-08FF1E5C9A82}" destId="{B7F31287-3F58-4894-9769-DA30D1EA8291}" srcOrd="0" destOrd="0" presId="urn:microsoft.com/office/officeart/2009/3/layout/HorizontalOrganizationChart"/>
    <dgm:cxn modelId="{347EE747-593F-4EDE-91B1-B1C6CD29AC7B}" type="presParOf" srcId="{9655FE88-49E8-0443-BFC0-08FF1E5C9A82}" destId="{9C8FB25A-00F0-4A61-AE4A-4843D0912CEB}" srcOrd="1" destOrd="0" presId="urn:microsoft.com/office/officeart/2009/3/layout/HorizontalOrganizationChart"/>
    <dgm:cxn modelId="{753119EC-50CD-412B-8ABA-9BF300F8E556}" type="presParOf" srcId="{9C8FB25A-00F0-4A61-AE4A-4843D0912CEB}" destId="{EA22BAC3-F6BF-44F6-B55F-AE741B64676B}" srcOrd="0" destOrd="0" presId="urn:microsoft.com/office/officeart/2009/3/layout/HorizontalOrganizationChart"/>
    <dgm:cxn modelId="{18A5016F-89BC-418B-9F88-66AC2288AFC2}" type="presParOf" srcId="{EA22BAC3-F6BF-44F6-B55F-AE741B64676B}" destId="{D9DFFCB7-F962-46B8-A56F-95FDED215C4B}" srcOrd="0" destOrd="0" presId="urn:microsoft.com/office/officeart/2009/3/layout/HorizontalOrganizationChart"/>
    <dgm:cxn modelId="{36A74C9E-36E3-4C05-ACBE-AD8E86163DEC}" type="presParOf" srcId="{EA22BAC3-F6BF-44F6-B55F-AE741B64676B}" destId="{1E63B7C0-EFBA-401C-A031-3066FACE258D}" srcOrd="1" destOrd="0" presId="urn:microsoft.com/office/officeart/2009/3/layout/HorizontalOrganizationChart"/>
    <dgm:cxn modelId="{10C2526D-626D-4667-A999-6C17258AAB18}" type="presParOf" srcId="{9C8FB25A-00F0-4A61-AE4A-4843D0912CEB}" destId="{40D804BC-69B0-44CC-88D3-6CF52F4F4060}" srcOrd="1" destOrd="0" presId="urn:microsoft.com/office/officeart/2009/3/layout/HorizontalOrganizationChart"/>
    <dgm:cxn modelId="{D7CAE14D-FAE7-45FA-8E74-7AF4815854C9}" type="presParOf" srcId="{9C8FB25A-00F0-4A61-AE4A-4843D0912CEB}" destId="{258ACE99-FDEB-4902-8B66-77AF7B8951D8}" srcOrd="2" destOrd="0" presId="urn:microsoft.com/office/officeart/2009/3/layout/HorizontalOrganizationChart"/>
    <dgm:cxn modelId="{710B0F1C-0DCE-4BB9-A4E9-524376518CA5}" type="presParOf" srcId="{67375170-F891-814C-92A0-A109981E48A0}" destId="{64B91A4A-CFC1-D841-8E49-52824F3A0D02}" srcOrd="2" destOrd="0" presId="urn:microsoft.com/office/officeart/2009/3/layout/HorizontalOrganizationChart"/>
    <dgm:cxn modelId="{72056EAA-EF71-4105-B5C7-C8541B455B96}" type="presParOf" srcId="{72DE6791-7DB4-3C46-A6AC-1F532BB8BDD6}" destId="{B8CAEF36-512B-AB42-A260-EE99633B7D36}" srcOrd="2" destOrd="0" presId="urn:microsoft.com/office/officeart/2009/3/layout/HorizontalOrganizationChart"/>
    <dgm:cxn modelId="{984AD738-0B9F-4544-ADDE-AD06A501E40E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</a:p>
        <a:p>
          <a:r>
            <a:rPr lang="en-GB" i="1" dirty="0" smtClean="0"/>
            <a:t>(Azithromycin)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44A1B0D3-BC32-443D-A805-44180682B2CB}" type="presOf" srcId="{419A0710-FC1A-9F40-96A4-6B3539348221}" destId="{839DFBB0-5234-254D-9324-72F3AD2FB8EC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AC7A6188-BAB8-4BC4-B23C-3BEB89BBAD14}" type="presOf" srcId="{9F41DF98-7EA0-47AC-9747-24A5DA9C78E0}" destId="{D9DFFCB7-F962-46B8-A56F-95FDED215C4B}" srcOrd="0" destOrd="0" presId="urn:microsoft.com/office/officeart/2009/3/layout/HorizontalOrganizationChart"/>
    <dgm:cxn modelId="{6716DA51-C160-4291-BBA4-D97E44AC78A5}" type="presOf" srcId="{576B8785-346A-6443-BD16-0F331A2E92F7}" destId="{923F0107-6120-C041-BC87-01E4A852119A}" srcOrd="0" destOrd="0" presId="urn:microsoft.com/office/officeart/2009/3/layout/HorizontalOrganizationChart"/>
    <dgm:cxn modelId="{22C0FCEB-6F1F-492C-BAEF-D44D1ED0A708}" type="presOf" srcId="{C018288C-9470-42DC-A980-8EF93A54BBA1}" destId="{E8EEB859-C7C2-44CD-BB52-823456C67F80}" srcOrd="1" destOrd="0" presId="urn:microsoft.com/office/officeart/2009/3/layout/HorizontalOrganizationChart"/>
    <dgm:cxn modelId="{5366D148-F9BD-41F4-8CA6-A80186DD0F0A}" type="presOf" srcId="{163BD41B-275D-1341-8B25-40D78ECACDBE}" destId="{783E8CA0-9F7A-49AF-999D-9D61CAECF5AE}" srcOrd="1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6907C5AA-C46A-44EF-AE39-7C7138FE6B13}" type="presOf" srcId="{4E4064FB-31E0-564B-A77C-FF641D2B846E}" destId="{7117E46F-C79B-AE4C-ABA7-390E82954848}" srcOrd="0" destOrd="0" presId="urn:microsoft.com/office/officeart/2009/3/layout/HorizontalOrganizationChart"/>
    <dgm:cxn modelId="{3050EADA-BA3E-4953-A437-908ECFC7DC6E}" type="presOf" srcId="{912B25F9-DEC6-1B48-A39F-AB8C4478D0FE}" destId="{EA5D05C2-4149-BA4B-A56A-BE9FF8223C94}" srcOrd="0" destOrd="0" presId="urn:microsoft.com/office/officeart/2009/3/layout/HorizontalOrganizationChart"/>
    <dgm:cxn modelId="{F4D63E5D-8535-4C15-A011-7C81E05EB5DB}" type="presOf" srcId="{C018288C-9470-42DC-A980-8EF93A54BBA1}" destId="{E67778E8-FAB8-47B4-BD62-41E795CA084D}" srcOrd="0" destOrd="0" presId="urn:microsoft.com/office/officeart/2009/3/layout/HorizontalOrganizationChart"/>
    <dgm:cxn modelId="{386E1E8A-1E3E-4880-AAD6-A41BC1C1F80C}" type="presOf" srcId="{06C7951E-496F-C240-9F24-D748C2172D29}" destId="{4474B264-55AB-E145-A8C6-2F71B804D7B7}" srcOrd="1" destOrd="0" presId="urn:microsoft.com/office/officeart/2009/3/layout/HorizontalOrganizationChart"/>
    <dgm:cxn modelId="{08B0DD72-B47A-473E-A36C-9A86CFB1450E}" type="presOf" srcId="{EF341D89-9482-054E-9017-737EBDE310B5}" destId="{174EB238-EF7A-D641-A2D7-8577D06FA26B}" srcOrd="0" destOrd="0" presId="urn:microsoft.com/office/officeart/2009/3/layout/HorizontalOrganizationChart"/>
    <dgm:cxn modelId="{9A38AEC4-50F3-4CE0-AC67-08AC841B1141}" type="presOf" srcId="{F85C8C8F-87DB-487B-BFF8-E02B36E5C396}" destId="{B7F31287-3F58-4894-9769-DA30D1EA8291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52D899D2-99E7-4486-AED5-5A34D14E7C01}" type="presOf" srcId="{AEE27F2C-5FF8-0044-96F3-4C62FBDCFD73}" destId="{97C6D282-7C79-9E49-8F8C-6F1EF5D2F24D}" srcOrd="1" destOrd="0" presId="urn:microsoft.com/office/officeart/2009/3/layout/HorizontalOrganizationChart"/>
    <dgm:cxn modelId="{CD95EEAE-D1C6-4A46-82FD-BB168A58881A}" type="presOf" srcId="{912B25F9-DEC6-1B48-A39F-AB8C4478D0FE}" destId="{4C542E40-24B6-E740-A341-EEED2B0EB1D2}" srcOrd="1" destOrd="0" presId="urn:microsoft.com/office/officeart/2009/3/layout/HorizontalOrganizationChart"/>
    <dgm:cxn modelId="{2EC16959-A8B2-4C1E-8103-DAB99CE2EC73}" type="presOf" srcId="{AEE27F2C-5FF8-0044-96F3-4C62FBDCFD73}" destId="{4DFBC1C2-B0E7-3747-BC2F-0750C4F4BA56}" srcOrd="0" destOrd="0" presId="urn:microsoft.com/office/officeart/2009/3/layout/HorizontalOrganizationChart"/>
    <dgm:cxn modelId="{A1429069-4DE1-42C8-BDF6-F6DEAA60CCC8}" type="presOf" srcId="{E83E7177-10D4-1544-B47F-B787A4C101D5}" destId="{A58856B3-28ED-6F43-9B03-D970EFC3C8F9}" srcOrd="0" destOrd="0" presId="urn:microsoft.com/office/officeart/2009/3/layout/HorizontalOrganizationChart"/>
    <dgm:cxn modelId="{6D15901B-016B-4C23-A167-3C21E7704C8B}" type="presOf" srcId="{06C7951E-496F-C240-9F24-D748C2172D29}" destId="{AC15767B-84B8-1340-8C4A-2DB3D44AF95A}" srcOrd="0" destOrd="0" presId="urn:microsoft.com/office/officeart/2009/3/layout/HorizontalOrganizationChart"/>
    <dgm:cxn modelId="{EB140109-B5DD-4135-BBF3-2DC93B009590}" type="presOf" srcId="{163BD41B-275D-1341-8B25-40D78ECACDBE}" destId="{AA38DC03-163C-4BF2-8237-596A7E0D3863}" srcOrd="0" destOrd="0" presId="urn:microsoft.com/office/officeart/2009/3/layout/HorizontalOrganizationChart"/>
    <dgm:cxn modelId="{932B0036-CA69-4BE9-840C-109ADB51E5E3}" type="presOf" srcId="{9F41DF98-7EA0-47AC-9747-24A5DA9C78E0}" destId="{1E63B7C0-EFBA-401C-A031-3066FACE258D}" srcOrd="1" destOrd="0" presId="urn:microsoft.com/office/officeart/2009/3/layout/HorizontalOrganizationChart"/>
    <dgm:cxn modelId="{9DF566F4-FEB8-4595-8567-E4E399E0C154}" type="presOf" srcId="{F5DA438C-D644-9E48-991B-320B0626648A}" destId="{9546C128-5E9C-034C-8840-CAC727AE8DB7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FBEA8DB4-B701-463B-81C4-4E8FD6FED88B}" type="presOf" srcId="{C5AD3D46-057B-495E-B925-83C85433BA57}" destId="{1B179084-CCFF-4925-8AD6-A59EB1040B84}" srcOrd="0" destOrd="0" presId="urn:microsoft.com/office/officeart/2009/3/layout/HorizontalOrganizationChart"/>
    <dgm:cxn modelId="{0B8E662C-55F4-4F2F-8F86-DBB50F5A958B}" type="presOf" srcId="{4E4064FB-31E0-564B-A77C-FF641D2B846E}" destId="{2EE5F51D-8BF2-044F-AA28-D8269D7997C9}" srcOrd="1" destOrd="0" presId="urn:microsoft.com/office/officeart/2009/3/layout/HorizontalOrganizationChart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86690918-87F6-4C27-B901-0B27BC04A498}" type="presParOf" srcId="{923F0107-6120-C041-BC87-01E4A852119A}" destId="{D66BB75C-BE0D-4CE5-9FD5-2CB0A8622891}" srcOrd="0" destOrd="0" presId="urn:microsoft.com/office/officeart/2009/3/layout/HorizontalOrganizationChart"/>
    <dgm:cxn modelId="{DF0F2965-B488-4027-AEDF-F270138AE1E7}" type="presParOf" srcId="{D66BB75C-BE0D-4CE5-9FD5-2CB0A8622891}" destId="{B5FF0DB5-0201-4A4E-A07B-2DBE88ABB738}" srcOrd="0" destOrd="0" presId="urn:microsoft.com/office/officeart/2009/3/layout/HorizontalOrganizationChart"/>
    <dgm:cxn modelId="{DF18D259-02B8-4771-8EE8-7217620A6A95}" type="presParOf" srcId="{B5FF0DB5-0201-4A4E-A07B-2DBE88ABB738}" destId="{AA38DC03-163C-4BF2-8237-596A7E0D3863}" srcOrd="0" destOrd="0" presId="urn:microsoft.com/office/officeart/2009/3/layout/HorizontalOrganizationChart"/>
    <dgm:cxn modelId="{A9A08172-D30D-4EE7-9A92-7D8C3245BB22}" type="presParOf" srcId="{B5FF0DB5-0201-4A4E-A07B-2DBE88ABB738}" destId="{783E8CA0-9F7A-49AF-999D-9D61CAECF5AE}" srcOrd="1" destOrd="0" presId="urn:microsoft.com/office/officeart/2009/3/layout/HorizontalOrganizationChart"/>
    <dgm:cxn modelId="{77D69A09-FA44-4471-A6A3-031078330DD7}" type="presParOf" srcId="{D66BB75C-BE0D-4CE5-9FD5-2CB0A8622891}" destId="{BA26BEA0-D0C4-44AE-B173-FCD9A172D0F0}" srcOrd="1" destOrd="0" presId="urn:microsoft.com/office/officeart/2009/3/layout/HorizontalOrganizationChart"/>
    <dgm:cxn modelId="{B0826757-B243-466E-944E-D6E39DC1E708}" type="presParOf" srcId="{BA26BEA0-D0C4-44AE-B173-FCD9A172D0F0}" destId="{9546C128-5E9C-034C-8840-CAC727AE8DB7}" srcOrd="0" destOrd="0" presId="urn:microsoft.com/office/officeart/2009/3/layout/HorizontalOrganizationChart"/>
    <dgm:cxn modelId="{47F79B97-C358-4020-9820-D304D803679F}" type="presParOf" srcId="{BA26BEA0-D0C4-44AE-B173-FCD9A172D0F0}" destId="{B560DC5A-FCDA-FF47-806C-E5DF4A1DF8DD}" srcOrd="1" destOrd="0" presId="urn:microsoft.com/office/officeart/2009/3/layout/HorizontalOrganizationChart"/>
    <dgm:cxn modelId="{3B7844C3-4E90-470D-AD9D-3258594F1733}" type="presParOf" srcId="{B560DC5A-FCDA-FF47-806C-E5DF4A1DF8DD}" destId="{3F264654-86D6-0049-A168-D172D987FC26}" srcOrd="0" destOrd="0" presId="urn:microsoft.com/office/officeart/2009/3/layout/HorizontalOrganizationChart"/>
    <dgm:cxn modelId="{4E4CF0BE-C3BF-4FC6-8524-945D33816F0F}" type="presParOf" srcId="{3F264654-86D6-0049-A168-D172D987FC26}" destId="{4DFBC1C2-B0E7-3747-BC2F-0750C4F4BA56}" srcOrd="0" destOrd="0" presId="urn:microsoft.com/office/officeart/2009/3/layout/HorizontalOrganizationChart"/>
    <dgm:cxn modelId="{1ADAA66D-DCEF-44E0-A16F-22E37618E9F3}" type="presParOf" srcId="{3F264654-86D6-0049-A168-D172D987FC26}" destId="{97C6D282-7C79-9E49-8F8C-6F1EF5D2F24D}" srcOrd="1" destOrd="0" presId="urn:microsoft.com/office/officeart/2009/3/layout/HorizontalOrganizationChart"/>
    <dgm:cxn modelId="{40EF872B-D750-4E02-86B6-11883FB17204}" type="presParOf" srcId="{B560DC5A-FCDA-FF47-806C-E5DF4A1DF8DD}" destId="{BB042EEC-3929-B947-A1B8-ECD5E83496A2}" srcOrd="1" destOrd="0" presId="urn:microsoft.com/office/officeart/2009/3/layout/HorizontalOrganizationChart"/>
    <dgm:cxn modelId="{595985C7-CDB2-4A87-B00A-3882BDCC5F50}" type="presParOf" srcId="{BB042EEC-3929-B947-A1B8-ECD5E83496A2}" destId="{1B179084-CCFF-4925-8AD6-A59EB1040B84}" srcOrd="0" destOrd="0" presId="urn:microsoft.com/office/officeart/2009/3/layout/HorizontalOrganizationChart"/>
    <dgm:cxn modelId="{3E44456C-9EE8-4D16-A188-48A011FAA0FE}" type="presParOf" srcId="{BB042EEC-3929-B947-A1B8-ECD5E83496A2}" destId="{8D69177C-5B49-45C3-80DA-18FCAB084934}" srcOrd="1" destOrd="0" presId="urn:microsoft.com/office/officeart/2009/3/layout/HorizontalOrganizationChart"/>
    <dgm:cxn modelId="{9F418647-3FA2-4967-9734-96B6AC51B8D9}" type="presParOf" srcId="{8D69177C-5B49-45C3-80DA-18FCAB084934}" destId="{37BB3109-899B-48F9-9B3C-EECB78E52CD7}" srcOrd="0" destOrd="0" presId="urn:microsoft.com/office/officeart/2009/3/layout/HorizontalOrganizationChart"/>
    <dgm:cxn modelId="{18EC061B-F933-4E86-A48A-0605821413B8}" type="presParOf" srcId="{37BB3109-899B-48F9-9B3C-EECB78E52CD7}" destId="{E67778E8-FAB8-47B4-BD62-41E795CA084D}" srcOrd="0" destOrd="0" presId="urn:microsoft.com/office/officeart/2009/3/layout/HorizontalOrganizationChart"/>
    <dgm:cxn modelId="{BF34B856-0F99-4B04-A540-559267AC155E}" type="presParOf" srcId="{37BB3109-899B-48F9-9B3C-EECB78E52CD7}" destId="{E8EEB859-C7C2-44CD-BB52-823456C67F80}" srcOrd="1" destOrd="0" presId="urn:microsoft.com/office/officeart/2009/3/layout/HorizontalOrganizationChart"/>
    <dgm:cxn modelId="{A1798AA1-2ED9-4F02-A72D-5F4107534353}" type="presParOf" srcId="{8D69177C-5B49-45C3-80DA-18FCAB084934}" destId="{02FDF460-BBA7-4401-828A-4F06B276BD7D}" srcOrd="1" destOrd="0" presId="urn:microsoft.com/office/officeart/2009/3/layout/HorizontalOrganizationChart"/>
    <dgm:cxn modelId="{0EE2F133-8BEB-43D6-AB64-014A389772D7}" type="presParOf" srcId="{02FDF460-BBA7-4401-828A-4F06B276BD7D}" destId="{A58856B3-28ED-6F43-9B03-D970EFC3C8F9}" srcOrd="0" destOrd="0" presId="urn:microsoft.com/office/officeart/2009/3/layout/HorizontalOrganizationChart"/>
    <dgm:cxn modelId="{3CA37DEB-B20D-409D-BBF7-001D3384D2DC}" type="presParOf" srcId="{02FDF460-BBA7-4401-828A-4F06B276BD7D}" destId="{DF5DFC39-883D-594B-8E35-084869331068}" srcOrd="1" destOrd="0" presId="urn:microsoft.com/office/officeart/2009/3/layout/HorizontalOrganizationChart"/>
    <dgm:cxn modelId="{8F6D8639-579D-4740-8337-4A79D30A34B2}" type="presParOf" srcId="{DF5DFC39-883D-594B-8E35-084869331068}" destId="{906599CC-CD95-774C-9112-2CC12137B7F9}" srcOrd="0" destOrd="0" presId="urn:microsoft.com/office/officeart/2009/3/layout/HorizontalOrganizationChart"/>
    <dgm:cxn modelId="{A794D561-9770-46C2-89A2-B1F5C2D320FB}" type="presParOf" srcId="{906599CC-CD95-774C-9112-2CC12137B7F9}" destId="{AC15767B-84B8-1340-8C4A-2DB3D44AF95A}" srcOrd="0" destOrd="0" presId="urn:microsoft.com/office/officeart/2009/3/layout/HorizontalOrganizationChart"/>
    <dgm:cxn modelId="{DFD9228B-8CE5-41DF-95CC-BD81EB6F288C}" type="presParOf" srcId="{906599CC-CD95-774C-9112-2CC12137B7F9}" destId="{4474B264-55AB-E145-A8C6-2F71B804D7B7}" srcOrd="1" destOrd="0" presId="urn:microsoft.com/office/officeart/2009/3/layout/HorizontalOrganizationChart"/>
    <dgm:cxn modelId="{2EA67E09-A979-4FD3-9A87-A160A32EA55F}" type="presParOf" srcId="{DF5DFC39-883D-594B-8E35-084869331068}" destId="{49FE6DBF-8DA9-3348-9783-87548F49C3A1}" srcOrd="1" destOrd="0" presId="urn:microsoft.com/office/officeart/2009/3/layout/HorizontalOrganizationChart"/>
    <dgm:cxn modelId="{57E75DD0-4808-4930-9525-C2FEECD36141}" type="presParOf" srcId="{DF5DFC39-883D-594B-8E35-084869331068}" destId="{412B1A2A-E543-F745-B21A-7420B83D71DE}" srcOrd="2" destOrd="0" presId="urn:microsoft.com/office/officeart/2009/3/layout/HorizontalOrganizationChart"/>
    <dgm:cxn modelId="{E7D2EE6A-CE98-4FA4-8B91-0FF034CDE7C2}" type="presParOf" srcId="{8D69177C-5B49-45C3-80DA-18FCAB084934}" destId="{2A206229-B41F-4A4E-9BBE-99291BDDC715}" srcOrd="2" destOrd="0" presId="urn:microsoft.com/office/officeart/2009/3/layout/HorizontalOrganizationChart"/>
    <dgm:cxn modelId="{9C11AC06-930F-42FA-AD6C-A78D398572C1}" type="presParOf" srcId="{B560DC5A-FCDA-FF47-806C-E5DF4A1DF8DD}" destId="{D781624B-DED2-4649-BBC7-4EDD50BCA02B}" srcOrd="2" destOrd="0" presId="urn:microsoft.com/office/officeart/2009/3/layout/HorizontalOrganizationChart"/>
    <dgm:cxn modelId="{FF97710A-D3E6-48E1-B3E7-760E8C3396DA}" type="presParOf" srcId="{BA26BEA0-D0C4-44AE-B173-FCD9A172D0F0}" destId="{174EB238-EF7A-D641-A2D7-8577D06FA26B}" srcOrd="2" destOrd="0" presId="urn:microsoft.com/office/officeart/2009/3/layout/HorizontalOrganizationChart"/>
    <dgm:cxn modelId="{B5E64217-7B97-41E0-B5EA-7A612E8B2518}" type="presParOf" srcId="{BA26BEA0-D0C4-44AE-B173-FCD9A172D0F0}" destId="{72DE6791-7DB4-3C46-A6AC-1F532BB8BDD6}" srcOrd="3" destOrd="0" presId="urn:microsoft.com/office/officeart/2009/3/layout/HorizontalOrganizationChart"/>
    <dgm:cxn modelId="{E815AD84-5294-459C-8C8E-C34CBC1BC03D}" type="presParOf" srcId="{72DE6791-7DB4-3C46-A6AC-1F532BB8BDD6}" destId="{3BDF1C60-5F6D-0F4C-8D3A-3E0ECFB0C021}" srcOrd="0" destOrd="0" presId="urn:microsoft.com/office/officeart/2009/3/layout/HorizontalOrganizationChart"/>
    <dgm:cxn modelId="{51471CF9-4B35-463D-9FE8-692CA6496875}" type="presParOf" srcId="{3BDF1C60-5F6D-0F4C-8D3A-3E0ECFB0C021}" destId="{EA5D05C2-4149-BA4B-A56A-BE9FF8223C94}" srcOrd="0" destOrd="0" presId="urn:microsoft.com/office/officeart/2009/3/layout/HorizontalOrganizationChart"/>
    <dgm:cxn modelId="{B0B5A631-B6C2-4ECB-A67D-59F926F88625}" type="presParOf" srcId="{3BDF1C60-5F6D-0F4C-8D3A-3E0ECFB0C021}" destId="{4C542E40-24B6-E740-A341-EEED2B0EB1D2}" srcOrd="1" destOrd="0" presId="urn:microsoft.com/office/officeart/2009/3/layout/HorizontalOrganizationChart"/>
    <dgm:cxn modelId="{CB79D71F-13A0-48A6-97CC-8A5E0140FBFF}" type="presParOf" srcId="{72DE6791-7DB4-3C46-A6AC-1F532BB8BDD6}" destId="{B4455805-C579-A543-8D53-7A4A5E5A70A2}" srcOrd="1" destOrd="0" presId="urn:microsoft.com/office/officeart/2009/3/layout/HorizontalOrganizationChart"/>
    <dgm:cxn modelId="{459116FB-3C34-49D9-ABEF-CA000FFC6C44}" type="presParOf" srcId="{B4455805-C579-A543-8D53-7A4A5E5A70A2}" destId="{839DFBB0-5234-254D-9324-72F3AD2FB8EC}" srcOrd="0" destOrd="0" presId="urn:microsoft.com/office/officeart/2009/3/layout/HorizontalOrganizationChart"/>
    <dgm:cxn modelId="{36AB785A-F024-4432-B74D-D8FAF9A144D4}" type="presParOf" srcId="{B4455805-C579-A543-8D53-7A4A5E5A70A2}" destId="{67375170-F891-814C-92A0-A109981E48A0}" srcOrd="1" destOrd="0" presId="urn:microsoft.com/office/officeart/2009/3/layout/HorizontalOrganizationChart"/>
    <dgm:cxn modelId="{C7F9E16F-50F6-435F-94AB-7FB745D363F7}" type="presParOf" srcId="{67375170-F891-814C-92A0-A109981E48A0}" destId="{C23042DF-942D-E543-8E2F-D8B53130ED37}" srcOrd="0" destOrd="0" presId="urn:microsoft.com/office/officeart/2009/3/layout/HorizontalOrganizationChart"/>
    <dgm:cxn modelId="{4AD61985-20C5-4695-A22F-CCD7E6868393}" type="presParOf" srcId="{C23042DF-942D-E543-8E2F-D8B53130ED37}" destId="{7117E46F-C79B-AE4C-ABA7-390E82954848}" srcOrd="0" destOrd="0" presId="urn:microsoft.com/office/officeart/2009/3/layout/HorizontalOrganizationChart"/>
    <dgm:cxn modelId="{E3A5FF25-DEE5-4B02-AA71-2AA43843D8AB}" type="presParOf" srcId="{C23042DF-942D-E543-8E2F-D8B53130ED37}" destId="{2EE5F51D-8BF2-044F-AA28-D8269D7997C9}" srcOrd="1" destOrd="0" presId="urn:microsoft.com/office/officeart/2009/3/layout/HorizontalOrganizationChart"/>
    <dgm:cxn modelId="{A9840430-8D78-4E34-835A-FCF5487130DF}" type="presParOf" srcId="{67375170-F891-814C-92A0-A109981E48A0}" destId="{9655FE88-49E8-0443-BFC0-08FF1E5C9A82}" srcOrd="1" destOrd="0" presId="urn:microsoft.com/office/officeart/2009/3/layout/HorizontalOrganizationChart"/>
    <dgm:cxn modelId="{6DBD66C2-7117-46B8-B2BE-FFE620BEF208}" type="presParOf" srcId="{9655FE88-49E8-0443-BFC0-08FF1E5C9A82}" destId="{B7F31287-3F58-4894-9769-DA30D1EA8291}" srcOrd="0" destOrd="0" presId="urn:microsoft.com/office/officeart/2009/3/layout/HorizontalOrganizationChart"/>
    <dgm:cxn modelId="{51998D19-1A65-4495-AF81-93517E1024E4}" type="presParOf" srcId="{9655FE88-49E8-0443-BFC0-08FF1E5C9A82}" destId="{9C8FB25A-00F0-4A61-AE4A-4843D0912CEB}" srcOrd="1" destOrd="0" presId="urn:microsoft.com/office/officeart/2009/3/layout/HorizontalOrganizationChart"/>
    <dgm:cxn modelId="{17BECB85-6FD3-4A4B-BDE6-917403C41C2E}" type="presParOf" srcId="{9C8FB25A-00F0-4A61-AE4A-4843D0912CEB}" destId="{EA22BAC3-F6BF-44F6-B55F-AE741B64676B}" srcOrd="0" destOrd="0" presId="urn:microsoft.com/office/officeart/2009/3/layout/HorizontalOrganizationChart"/>
    <dgm:cxn modelId="{1093C74E-49CF-4C47-A727-DCB499B12B63}" type="presParOf" srcId="{EA22BAC3-F6BF-44F6-B55F-AE741B64676B}" destId="{D9DFFCB7-F962-46B8-A56F-95FDED215C4B}" srcOrd="0" destOrd="0" presId="urn:microsoft.com/office/officeart/2009/3/layout/HorizontalOrganizationChart"/>
    <dgm:cxn modelId="{B1C8D411-735C-4DCC-8F5D-DDFB3FB08A28}" type="presParOf" srcId="{EA22BAC3-F6BF-44F6-B55F-AE741B64676B}" destId="{1E63B7C0-EFBA-401C-A031-3066FACE258D}" srcOrd="1" destOrd="0" presId="urn:microsoft.com/office/officeart/2009/3/layout/HorizontalOrganizationChart"/>
    <dgm:cxn modelId="{CACAF4AA-3D90-4103-9FA5-5E1B2FFAA65F}" type="presParOf" srcId="{9C8FB25A-00F0-4A61-AE4A-4843D0912CEB}" destId="{40D804BC-69B0-44CC-88D3-6CF52F4F4060}" srcOrd="1" destOrd="0" presId="urn:microsoft.com/office/officeart/2009/3/layout/HorizontalOrganizationChart"/>
    <dgm:cxn modelId="{8068F3B2-12CF-4D08-BF4F-E58285BDFACD}" type="presParOf" srcId="{9C8FB25A-00F0-4A61-AE4A-4843D0912CEB}" destId="{258ACE99-FDEB-4902-8B66-77AF7B8951D8}" srcOrd="2" destOrd="0" presId="urn:microsoft.com/office/officeart/2009/3/layout/HorizontalOrganizationChart"/>
    <dgm:cxn modelId="{4DF962F9-1DCF-48E9-A8DA-0016F1C5B341}" type="presParOf" srcId="{67375170-F891-814C-92A0-A109981E48A0}" destId="{64B91A4A-CFC1-D841-8E49-52824F3A0D02}" srcOrd="2" destOrd="0" presId="urn:microsoft.com/office/officeart/2009/3/layout/HorizontalOrganizationChart"/>
    <dgm:cxn modelId="{960648DE-6C6F-48F9-A498-7A1B3C9412A5}" type="presParOf" srcId="{72DE6791-7DB4-3C46-A6AC-1F532BB8BDD6}" destId="{B8CAEF36-512B-AB42-A260-EE99633B7D36}" srcOrd="2" destOrd="0" presId="urn:microsoft.com/office/officeart/2009/3/layout/HorizontalOrganizationChart"/>
    <dgm:cxn modelId="{BCA2A787-883C-47E8-8A47-F88F32CF7D7C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</a:p>
        <a:p>
          <a:r>
            <a:rPr lang="en-GB" i="1" dirty="0" smtClean="0"/>
            <a:t>(Azithromycin)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268BBE85-80AE-4C36-B1F0-2CBCFB27AD37}" type="presOf" srcId="{163BD41B-275D-1341-8B25-40D78ECACDBE}" destId="{AA38DC03-163C-4BF2-8237-596A7E0D3863}" srcOrd="0" destOrd="0" presId="urn:microsoft.com/office/officeart/2009/3/layout/HorizontalOrganizationChart"/>
    <dgm:cxn modelId="{4BA5C909-F263-45F1-80F3-CE97310F0027}" type="presOf" srcId="{06C7951E-496F-C240-9F24-D748C2172D29}" destId="{AC15767B-84B8-1340-8C4A-2DB3D44AF95A}" srcOrd="0" destOrd="0" presId="urn:microsoft.com/office/officeart/2009/3/layout/HorizontalOrganizationChart"/>
    <dgm:cxn modelId="{A7551349-BBCA-4A28-A6A0-BB712788AE62}" type="presOf" srcId="{C018288C-9470-42DC-A980-8EF93A54BBA1}" destId="{E8EEB859-C7C2-44CD-BB52-823456C67F80}" srcOrd="1" destOrd="0" presId="urn:microsoft.com/office/officeart/2009/3/layout/HorizontalOrganizationChart"/>
    <dgm:cxn modelId="{A500D409-370A-487F-9F68-227FD8BCA2F2}" type="presOf" srcId="{AEE27F2C-5FF8-0044-96F3-4C62FBDCFD73}" destId="{97C6D282-7C79-9E49-8F8C-6F1EF5D2F24D}" srcOrd="1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9ADE0644-1E83-40CB-8EC1-689040126367}" type="presOf" srcId="{4E4064FB-31E0-564B-A77C-FF641D2B846E}" destId="{2EE5F51D-8BF2-044F-AA28-D8269D7997C9}" srcOrd="1" destOrd="0" presId="urn:microsoft.com/office/officeart/2009/3/layout/HorizontalOrganizationChart"/>
    <dgm:cxn modelId="{03943F24-1B9D-462E-8C3E-5964C56F4F6E}" type="presOf" srcId="{C018288C-9470-42DC-A980-8EF93A54BBA1}" destId="{E67778E8-FAB8-47B4-BD62-41E795CA084D}" srcOrd="0" destOrd="0" presId="urn:microsoft.com/office/officeart/2009/3/layout/HorizontalOrganizationChart"/>
    <dgm:cxn modelId="{D26415DC-FDFE-4B08-9D83-09A3FB2C70D5}" type="presOf" srcId="{912B25F9-DEC6-1B48-A39F-AB8C4478D0FE}" destId="{4C542E40-24B6-E740-A341-EEED2B0EB1D2}" srcOrd="1" destOrd="0" presId="urn:microsoft.com/office/officeart/2009/3/layout/HorizontalOrganizationChart"/>
    <dgm:cxn modelId="{7766320F-1667-402F-85F5-BDCCE67A7735}" type="presOf" srcId="{E83E7177-10D4-1544-B47F-B787A4C101D5}" destId="{A58856B3-28ED-6F43-9B03-D970EFC3C8F9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479352A0-FBCB-4341-879B-D5AF0124DBEE}" type="presOf" srcId="{F85C8C8F-87DB-487B-BFF8-E02B36E5C396}" destId="{B7F31287-3F58-4894-9769-DA30D1EA8291}" srcOrd="0" destOrd="0" presId="urn:microsoft.com/office/officeart/2009/3/layout/HorizontalOrganizationChart"/>
    <dgm:cxn modelId="{08CAA2F4-6AAC-4C54-A7B6-18BC67AE9A2A}" type="presOf" srcId="{419A0710-FC1A-9F40-96A4-6B3539348221}" destId="{839DFBB0-5234-254D-9324-72F3AD2FB8EC}" srcOrd="0" destOrd="0" presId="urn:microsoft.com/office/officeart/2009/3/layout/HorizontalOrganizationChart"/>
    <dgm:cxn modelId="{B03017AF-F99F-4C59-8AB4-946E095F09BF}" type="presOf" srcId="{06C7951E-496F-C240-9F24-D748C2172D29}" destId="{4474B264-55AB-E145-A8C6-2F71B804D7B7}" srcOrd="1" destOrd="0" presId="urn:microsoft.com/office/officeart/2009/3/layout/HorizontalOrganizationChart"/>
    <dgm:cxn modelId="{42E06914-B332-4083-8697-DC003DF40C40}" type="presOf" srcId="{F5DA438C-D644-9E48-991B-320B0626648A}" destId="{9546C128-5E9C-034C-8840-CAC727AE8DB7}" srcOrd="0" destOrd="0" presId="urn:microsoft.com/office/officeart/2009/3/layout/HorizontalOrganizationChart"/>
    <dgm:cxn modelId="{409DAF0C-D4EB-451E-BCFA-73209FA500D6}" type="presOf" srcId="{576B8785-346A-6443-BD16-0F331A2E92F7}" destId="{923F0107-6120-C041-BC87-01E4A852119A}" srcOrd="0" destOrd="0" presId="urn:microsoft.com/office/officeart/2009/3/layout/HorizontalOrganizationChart"/>
    <dgm:cxn modelId="{5C24394F-6971-4BE1-A4DD-FA5511A5FF23}" type="presOf" srcId="{9F41DF98-7EA0-47AC-9747-24A5DA9C78E0}" destId="{1E63B7C0-EFBA-401C-A031-3066FACE258D}" srcOrd="1" destOrd="0" presId="urn:microsoft.com/office/officeart/2009/3/layout/HorizontalOrganizationChart"/>
    <dgm:cxn modelId="{423C0292-2179-461D-A97C-55969B3B1FB4}" type="presOf" srcId="{C5AD3D46-057B-495E-B925-83C85433BA57}" destId="{1B179084-CCFF-4925-8AD6-A59EB1040B84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B828BF31-3DE4-4593-BC58-A9FEAAA4E915}" type="presOf" srcId="{163BD41B-275D-1341-8B25-40D78ECACDBE}" destId="{783E8CA0-9F7A-49AF-999D-9D61CAECF5AE}" srcOrd="1" destOrd="0" presId="urn:microsoft.com/office/officeart/2009/3/layout/HorizontalOrganizationChart"/>
    <dgm:cxn modelId="{29A1FAF8-6867-4433-ADC2-5B45D13A2AA9}" type="presOf" srcId="{AEE27F2C-5FF8-0044-96F3-4C62FBDCFD73}" destId="{4DFBC1C2-B0E7-3747-BC2F-0750C4F4BA56}" srcOrd="0" destOrd="0" presId="urn:microsoft.com/office/officeart/2009/3/layout/HorizontalOrganizationChart"/>
    <dgm:cxn modelId="{03EB6D8E-48FF-4C55-B61B-4CBDCF052C65}" type="presOf" srcId="{9F41DF98-7EA0-47AC-9747-24A5DA9C78E0}" destId="{D9DFFCB7-F962-46B8-A56F-95FDED215C4B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190C89C8-DBB9-41E7-954A-C12FD8DE08B6}" type="presOf" srcId="{912B25F9-DEC6-1B48-A39F-AB8C4478D0FE}" destId="{EA5D05C2-4149-BA4B-A56A-BE9FF8223C94}" srcOrd="0" destOrd="0" presId="urn:microsoft.com/office/officeart/2009/3/layout/HorizontalOrganizationChart"/>
    <dgm:cxn modelId="{94923A8A-F86C-49F7-8856-5475205BC28A}" type="presOf" srcId="{4E4064FB-31E0-564B-A77C-FF641D2B846E}" destId="{7117E46F-C79B-AE4C-ABA7-390E82954848}" srcOrd="0" destOrd="0" presId="urn:microsoft.com/office/officeart/2009/3/layout/HorizontalOrganizationChart"/>
    <dgm:cxn modelId="{6A954D4A-4982-4768-87BC-E97977CCD59C}" type="presOf" srcId="{EF341D89-9482-054E-9017-737EBDE310B5}" destId="{174EB238-EF7A-D641-A2D7-8577D06FA26B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FC8B4249-B997-43F2-9D7A-F52BFDE36DD9}" type="presParOf" srcId="{923F0107-6120-C041-BC87-01E4A852119A}" destId="{D66BB75C-BE0D-4CE5-9FD5-2CB0A8622891}" srcOrd="0" destOrd="0" presId="urn:microsoft.com/office/officeart/2009/3/layout/HorizontalOrganizationChart"/>
    <dgm:cxn modelId="{A9D525DE-6150-42C4-B176-1D91E562380C}" type="presParOf" srcId="{D66BB75C-BE0D-4CE5-9FD5-2CB0A8622891}" destId="{B5FF0DB5-0201-4A4E-A07B-2DBE88ABB738}" srcOrd="0" destOrd="0" presId="urn:microsoft.com/office/officeart/2009/3/layout/HorizontalOrganizationChart"/>
    <dgm:cxn modelId="{3EAB89E3-DA32-4793-9157-536A29A21432}" type="presParOf" srcId="{B5FF0DB5-0201-4A4E-A07B-2DBE88ABB738}" destId="{AA38DC03-163C-4BF2-8237-596A7E0D3863}" srcOrd="0" destOrd="0" presId="urn:microsoft.com/office/officeart/2009/3/layout/HorizontalOrganizationChart"/>
    <dgm:cxn modelId="{85F08055-9A11-468C-8DA3-1BAED0EA409A}" type="presParOf" srcId="{B5FF0DB5-0201-4A4E-A07B-2DBE88ABB738}" destId="{783E8CA0-9F7A-49AF-999D-9D61CAECF5AE}" srcOrd="1" destOrd="0" presId="urn:microsoft.com/office/officeart/2009/3/layout/HorizontalOrganizationChart"/>
    <dgm:cxn modelId="{AF2E32FF-76A0-40C9-9BF7-A60CD38A89DE}" type="presParOf" srcId="{D66BB75C-BE0D-4CE5-9FD5-2CB0A8622891}" destId="{BA26BEA0-D0C4-44AE-B173-FCD9A172D0F0}" srcOrd="1" destOrd="0" presId="urn:microsoft.com/office/officeart/2009/3/layout/HorizontalOrganizationChart"/>
    <dgm:cxn modelId="{B7944FF7-E331-4500-B2D4-3C32474EA875}" type="presParOf" srcId="{BA26BEA0-D0C4-44AE-B173-FCD9A172D0F0}" destId="{9546C128-5E9C-034C-8840-CAC727AE8DB7}" srcOrd="0" destOrd="0" presId="urn:microsoft.com/office/officeart/2009/3/layout/HorizontalOrganizationChart"/>
    <dgm:cxn modelId="{FF741827-D73F-49B5-9511-F4581C031752}" type="presParOf" srcId="{BA26BEA0-D0C4-44AE-B173-FCD9A172D0F0}" destId="{B560DC5A-FCDA-FF47-806C-E5DF4A1DF8DD}" srcOrd="1" destOrd="0" presId="urn:microsoft.com/office/officeart/2009/3/layout/HorizontalOrganizationChart"/>
    <dgm:cxn modelId="{E5460D35-3F5B-48A5-A358-0C1AD1C2D7B5}" type="presParOf" srcId="{B560DC5A-FCDA-FF47-806C-E5DF4A1DF8DD}" destId="{3F264654-86D6-0049-A168-D172D987FC26}" srcOrd="0" destOrd="0" presId="urn:microsoft.com/office/officeart/2009/3/layout/HorizontalOrganizationChart"/>
    <dgm:cxn modelId="{D314C480-E1E0-4ADC-B377-0CD65DB14A87}" type="presParOf" srcId="{3F264654-86D6-0049-A168-D172D987FC26}" destId="{4DFBC1C2-B0E7-3747-BC2F-0750C4F4BA56}" srcOrd="0" destOrd="0" presId="urn:microsoft.com/office/officeart/2009/3/layout/HorizontalOrganizationChart"/>
    <dgm:cxn modelId="{DEC7AA90-22D1-4150-BBF5-A9BDB54AAFDA}" type="presParOf" srcId="{3F264654-86D6-0049-A168-D172D987FC26}" destId="{97C6D282-7C79-9E49-8F8C-6F1EF5D2F24D}" srcOrd="1" destOrd="0" presId="urn:microsoft.com/office/officeart/2009/3/layout/HorizontalOrganizationChart"/>
    <dgm:cxn modelId="{2DCECC66-0A52-4480-B354-8512831E054B}" type="presParOf" srcId="{B560DC5A-FCDA-FF47-806C-E5DF4A1DF8DD}" destId="{BB042EEC-3929-B947-A1B8-ECD5E83496A2}" srcOrd="1" destOrd="0" presId="urn:microsoft.com/office/officeart/2009/3/layout/HorizontalOrganizationChart"/>
    <dgm:cxn modelId="{2F016321-897B-4499-8310-B86E4B8776C9}" type="presParOf" srcId="{BB042EEC-3929-B947-A1B8-ECD5E83496A2}" destId="{1B179084-CCFF-4925-8AD6-A59EB1040B84}" srcOrd="0" destOrd="0" presId="urn:microsoft.com/office/officeart/2009/3/layout/HorizontalOrganizationChart"/>
    <dgm:cxn modelId="{909C91BF-21C3-49FC-A442-315E06E16DA6}" type="presParOf" srcId="{BB042EEC-3929-B947-A1B8-ECD5E83496A2}" destId="{8D69177C-5B49-45C3-80DA-18FCAB084934}" srcOrd="1" destOrd="0" presId="urn:microsoft.com/office/officeart/2009/3/layout/HorizontalOrganizationChart"/>
    <dgm:cxn modelId="{86C97D55-6ADD-49A8-83D1-CAA7DDD18EDC}" type="presParOf" srcId="{8D69177C-5B49-45C3-80DA-18FCAB084934}" destId="{37BB3109-899B-48F9-9B3C-EECB78E52CD7}" srcOrd="0" destOrd="0" presId="urn:microsoft.com/office/officeart/2009/3/layout/HorizontalOrganizationChart"/>
    <dgm:cxn modelId="{12D1A891-98CF-4936-87DB-CB3FD098EEEB}" type="presParOf" srcId="{37BB3109-899B-48F9-9B3C-EECB78E52CD7}" destId="{E67778E8-FAB8-47B4-BD62-41E795CA084D}" srcOrd="0" destOrd="0" presId="urn:microsoft.com/office/officeart/2009/3/layout/HorizontalOrganizationChart"/>
    <dgm:cxn modelId="{F19F394C-8072-4EB3-9319-268FE2E72B61}" type="presParOf" srcId="{37BB3109-899B-48F9-9B3C-EECB78E52CD7}" destId="{E8EEB859-C7C2-44CD-BB52-823456C67F80}" srcOrd="1" destOrd="0" presId="urn:microsoft.com/office/officeart/2009/3/layout/HorizontalOrganizationChart"/>
    <dgm:cxn modelId="{E2F3ADB7-7AF6-4776-8B6F-364451774658}" type="presParOf" srcId="{8D69177C-5B49-45C3-80DA-18FCAB084934}" destId="{02FDF460-BBA7-4401-828A-4F06B276BD7D}" srcOrd="1" destOrd="0" presId="urn:microsoft.com/office/officeart/2009/3/layout/HorizontalOrganizationChart"/>
    <dgm:cxn modelId="{B993961A-7228-4823-99E7-5CA39D437137}" type="presParOf" srcId="{02FDF460-BBA7-4401-828A-4F06B276BD7D}" destId="{A58856B3-28ED-6F43-9B03-D970EFC3C8F9}" srcOrd="0" destOrd="0" presId="urn:microsoft.com/office/officeart/2009/3/layout/HorizontalOrganizationChart"/>
    <dgm:cxn modelId="{C58F3EE1-9838-41FC-A85A-F33DCB383B51}" type="presParOf" srcId="{02FDF460-BBA7-4401-828A-4F06B276BD7D}" destId="{DF5DFC39-883D-594B-8E35-084869331068}" srcOrd="1" destOrd="0" presId="urn:microsoft.com/office/officeart/2009/3/layout/HorizontalOrganizationChart"/>
    <dgm:cxn modelId="{937B5203-6F26-42E2-B61E-C914758C8719}" type="presParOf" srcId="{DF5DFC39-883D-594B-8E35-084869331068}" destId="{906599CC-CD95-774C-9112-2CC12137B7F9}" srcOrd="0" destOrd="0" presId="urn:microsoft.com/office/officeart/2009/3/layout/HorizontalOrganizationChart"/>
    <dgm:cxn modelId="{A9B58539-9A08-4425-A529-7918AAEB2B55}" type="presParOf" srcId="{906599CC-CD95-774C-9112-2CC12137B7F9}" destId="{AC15767B-84B8-1340-8C4A-2DB3D44AF95A}" srcOrd="0" destOrd="0" presId="urn:microsoft.com/office/officeart/2009/3/layout/HorizontalOrganizationChart"/>
    <dgm:cxn modelId="{B40D559D-F5BF-4869-9B2A-1326FACB3D4C}" type="presParOf" srcId="{906599CC-CD95-774C-9112-2CC12137B7F9}" destId="{4474B264-55AB-E145-A8C6-2F71B804D7B7}" srcOrd="1" destOrd="0" presId="urn:microsoft.com/office/officeart/2009/3/layout/HorizontalOrganizationChart"/>
    <dgm:cxn modelId="{EC1B870A-F046-4A22-8D9F-11E75CB5F721}" type="presParOf" srcId="{DF5DFC39-883D-594B-8E35-084869331068}" destId="{49FE6DBF-8DA9-3348-9783-87548F49C3A1}" srcOrd="1" destOrd="0" presId="urn:microsoft.com/office/officeart/2009/3/layout/HorizontalOrganizationChart"/>
    <dgm:cxn modelId="{2CACDDFA-FC12-4802-A284-26618112005F}" type="presParOf" srcId="{DF5DFC39-883D-594B-8E35-084869331068}" destId="{412B1A2A-E543-F745-B21A-7420B83D71DE}" srcOrd="2" destOrd="0" presId="urn:microsoft.com/office/officeart/2009/3/layout/HorizontalOrganizationChart"/>
    <dgm:cxn modelId="{75575F62-8E08-4B83-AD53-031F5FF98237}" type="presParOf" srcId="{8D69177C-5B49-45C3-80DA-18FCAB084934}" destId="{2A206229-B41F-4A4E-9BBE-99291BDDC715}" srcOrd="2" destOrd="0" presId="urn:microsoft.com/office/officeart/2009/3/layout/HorizontalOrganizationChart"/>
    <dgm:cxn modelId="{FEE207CA-F630-4B17-918F-8E6B4D5F402E}" type="presParOf" srcId="{B560DC5A-FCDA-FF47-806C-E5DF4A1DF8DD}" destId="{D781624B-DED2-4649-BBC7-4EDD50BCA02B}" srcOrd="2" destOrd="0" presId="urn:microsoft.com/office/officeart/2009/3/layout/HorizontalOrganizationChart"/>
    <dgm:cxn modelId="{1EDA15EA-94A2-4452-B107-5E023222A615}" type="presParOf" srcId="{BA26BEA0-D0C4-44AE-B173-FCD9A172D0F0}" destId="{174EB238-EF7A-D641-A2D7-8577D06FA26B}" srcOrd="2" destOrd="0" presId="urn:microsoft.com/office/officeart/2009/3/layout/HorizontalOrganizationChart"/>
    <dgm:cxn modelId="{F4A4B98E-5983-42B6-90E3-696DCE702883}" type="presParOf" srcId="{BA26BEA0-D0C4-44AE-B173-FCD9A172D0F0}" destId="{72DE6791-7DB4-3C46-A6AC-1F532BB8BDD6}" srcOrd="3" destOrd="0" presId="urn:microsoft.com/office/officeart/2009/3/layout/HorizontalOrganizationChart"/>
    <dgm:cxn modelId="{56778703-89AD-4AFC-8A47-AFEDB6CAC19F}" type="presParOf" srcId="{72DE6791-7DB4-3C46-A6AC-1F532BB8BDD6}" destId="{3BDF1C60-5F6D-0F4C-8D3A-3E0ECFB0C021}" srcOrd="0" destOrd="0" presId="urn:microsoft.com/office/officeart/2009/3/layout/HorizontalOrganizationChart"/>
    <dgm:cxn modelId="{FE781165-002C-426E-93F6-EB3DAEDD82E7}" type="presParOf" srcId="{3BDF1C60-5F6D-0F4C-8D3A-3E0ECFB0C021}" destId="{EA5D05C2-4149-BA4B-A56A-BE9FF8223C94}" srcOrd="0" destOrd="0" presId="urn:microsoft.com/office/officeart/2009/3/layout/HorizontalOrganizationChart"/>
    <dgm:cxn modelId="{A30A7E14-070A-4D25-9E95-FF6A6EDCAA1E}" type="presParOf" srcId="{3BDF1C60-5F6D-0F4C-8D3A-3E0ECFB0C021}" destId="{4C542E40-24B6-E740-A341-EEED2B0EB1D2}" srcOrd="1" destOrd="0" presId="urn:microsoft.com/office/officeart/2009/3/layout/HorizontalOrganizationChart"/>
    <dgm:cxn modelId="{EC34CBBE-5A10-43BE-ACF7-A56BC8BA501E}" type="presParOf" srcId="{72DE6791-7DB4-3C46-A6AC-1F532BB8BDD6}" destId="{B4455805-C579-A543-8D53-7A4A5E5A70A2}" srcOrd="1" destOrd="0" presId="urn:microsoft.com/office/officeart/2009/3/layout/HorizontalOrganizationChart"/>
    <dgm:cxn modelId="{E96682F3-90C0-4D39-9718-7F0953030F50}" type="presParOf" srcId="{B4455805-C579-A543-8D53-7A4A5E5A70A2}" destId="{839DFBB0-5234-254D-9324-72F3AD2FB8EC}" srcOrd="0" destOrd="0" presId="urn:microsoft.com/office/officeart/2009/3/layout/HorizontalOrganizationChart"/>
    <dgm:cxn modelId="{66AD0EFC-1578-4350-A5F8-89CC2212B448}" type="presParOf" srcId="{B4455805-C579-A543-8D53-7A4A5E5A70A2}" destId="{67375170-F891-814C-92A0-A109981E48A0}" srcOrd="1" destOrd="0" presId="urn:microsoft.com/office/officeart/2009/3/layout/HorizontalOrganizationChart"/>
    <dgm:cxn modelId="{082C82DA-1CB6-4FFC-BFFF-0616BD57D958}" type="presParOf" srcId="{67375170-F891-814C-92A0-A109981E48A0}" destId="{C23042DF-942D-E543-8E2F-D8B53130ED37}" srcOrd="0" destOrd="0" presId="urn:microsoft.com/office/officeart/2009/3/layout/HorizontalOrganizationChart"/>
    <dgm:cxn modelId="{FF8B5267-AB31-45EC-9832-6276D15B69D9}" type="presParOf" srcId="{C23042DF-942D-E543-8E2F-D8B53130ED37}" destId="{7117E46F-C79B-AE4C-ABA7-390E82954848}" srcOrd="0" destOrd="0" presId="urn:microsoft.com/office/officeart/2009/3/layout/HorizontalOrganizationChart"/>
    <dgm:cxn modelId="{663B2023-13AC-4851-9897-621EF73F97DB}" type="presParOf" srcId="{C23042DF-942D-E543-8E2F-D8B53130ED37}" destId="{2EE5F51D-8BF2-044F-AA28-D8269D7997C9}" srcOrd="1" destOrd="0" presId="urn:microsoft.com/office/officeart/2009/3/layout/HorizontalOrganizationChart"/>
    <dgm:cxn modelId="{474DB6A9-7443-4033-9B36-EED1A7675675}" type="presParOf" srcId="{67375170-F891-814C-92A0-A109981E48A0}" destId="{9655FE88-49E8-0443-BFC0-08FF1E5C9A82}" srcOrd="1" destOrd="0" presId="urn:microsoft.com/office/officeart/2009/3/layout/HorizontalOrganizationChart"/>
    <dgm:cxn modelId="{787D42A3-E7A3-46EC-92ED-4EDF82D848B6}" type="presParOf" srcId="{9655FE88-49E8-0443-BFC0-08FF1E5C9A82}" destId="{B7F31287-3F58-4894-9769-DA30D1EA8291}" srcOrd="0" destOrd="0" presId="urn:microsoft.com/office/officeart/2009/3/layout/HorizontalOrganizationChart"/>
    <dgm:cxn modelId="{8824EB15-443A-4C4F-BE8E-2C7BDAD068F0}" type="presParOf" srcId="{9655FE88-49E8-0443-BFC0-08FF1E5C9A82}" destId="{9C8FB25A-00F0-4A61-AE4A-4843D0912CEB}" srcOrd="1" destOrd="0" presId="urn:microsoft.com/office/officeart/2009/3/layout/HorizontalOrganizationChart"/>
    <dgm:cxn modelId="{88CAAFEF-8D84-4491-8063-F20ABDCF0861}" type="presParOf" srcId="{9C8FB25A-00F0-4A61-AE4A-4843D0912CEB}" destId="{EA22BAC3-F6BF-44F6-B55F-AE741B64676B}" srcOrd="0" destOrd="0" presId="urn:microsoft.com/office/officeart/2009/3/layout/HorizontalOrganizationChart"/>
    <dgm:cxn modelId="{10A4EB3F-0CA3-4667-B084-A1BDD3CA015D}" type="presParOf" srcId="{EA22BAC3-F6BF-44F6-B55F-AE741B64676B}" destId="{D9DFFCB7-F962-46B8-A56F-95FDED215C4B}" srcOrd="0" destOrd="0" presId="urn:microsoft.com/office/officeart/2009/3/layout/HorizontalOrganizationChart"/>
    <dgm:cxn modelId="{FCBD7E70-32CE-49D7-ABFC-E41B2F26D503}" type="presParOf" srcId="{EA22BAC3-F6BF-44F6-B55F-AE741B64676B}" destId="{1E63B7C0-EFBA-401C-A031-3066FACE258D}" srcOrd="1" destOrd="0" presId="urn:microsoft.com/office/officeart/2009/3/layout/HorizontalOrganizationChart"/>
    <dgm:cxn modelId="{F3097A66-D539-4389-9095-A3C0E49D6022}" type="presParOf" srcId="{9C8FB25A-00F0-4A61-AE4A-4843D0912CEB}" destId="{40D804BC-69B0-44CC-88D3-6CF52F4F4060}" srcOrd="1" destOrd="0" presId="urn:microsoft.com/office/officeart/2009/3/layout/HorizontalOrganizationChart"/>
    <dgm:cxn modelId="{CDE0A395-7E02-4503-8CD2-0D63EBC6E246}" type="presParOf" srcId="{9C8FB25A-00F0-4A61-AE4A-4843D0912CEB}" destId="{258ACE99-FDEB-4902-8B66-77AF7B8951D8}" srcOrd="2" destOrd="0" presId="urn:microsoft.com/office/officeart/2009/3/layout/HorizontalOrganizationChart"/>
    <dgm:cxn modelId="{173AAB48-46F3-427B-97F8-964721CF11F7}" type="presParOf" srcId="{67375170-F891-814C-92A0-A109981E48A0}" destId="{64B91A4A-CFC1-D841-8E49-52824F3A0D02}" srcOrd="2" destOrd="0" presId="urn:microsoft.com/office/officeart/2009/3/layout/HorizontalOrganizationChart"/>
    <dgm:cxn modelId="{00F4F1D7-3484-4ABE-8363-BC48F235685E}" type="presParOf" srcId="{72DE6791-7DB4-3C46-A6AC-1F532BB8BDD6}" destId="{B8CAEF36-512B-AB42-A260-EE99633B7D36}" srcOrd="2" destOrd="0" presId="urn:microsoft.com/office/officeart/2009/3/layout/HorizontalOrganizationChart"/>
    <dgm:cxn modelId="{E35C8709-8272-4771-8998-8F93DE181EEF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214F9C01-3FD1-49C6-A049-46DC5E164E1A}" type="presOf" srcId="{F85C8C8F-87DB-487B-BFF8-E02B36E5C396}" destId="{B7F31287-3F58-4894-9769-DA30D1EA8291}" srcOrd="0" destOrd="0" presId="urn:microsoft.com/office/officeart/2009/3/layout/HorizontalOrganizationChart"/>
    <dgm:cxn modelId="{6799FF97-C92C-4D55-BDC2-2474A4BD3F3C}" type="presOf" srcId="{9F41DF98-7EA0-47AC-9747-24A5DA9C78E0}" destId="{D9DFFCB7-F962-46B8-A56F-95FDED215C4B}" srcOrd="0" destOrd="0" presId="urn:microsoft.com/office/officeart/2009/3/layout/HorizontalOrganizationChart"/>
    <dgm:cxn modelId="{06B54764-E270-4B87-B12D-510E5098CBE7}" type="presOf" srcId="{AEE27F2C-5FF8-0044-96F3-4C62FBDCFD73}" destId="{4DFBC1C2-B0E7-3747-BC2F-0750C4F4BA56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88CA8B43-F667-4BFD-9557-E71B5C93E771}" type="presOf" srcId="{4E4064FB-31E0-564B-A77C-FF641D2B846E}" destId="{2EE5F51D-8BF2-044F-AA28-D8269D7997C9}" srcOrd="1" destOrd="0" presId="urn:microsoft.com/office/officeart/2009/3/layout/HorizontalOrganizationChart"/>
    <dgm:cxn modelId="{AE6CC48F-6A17-4806-AD34-FC92014B58C0}" type="presOf" srcId="{06C7951E-496F-C240-9F24-D748C2172D29}" destId="{AC15767B-84B8-1340-8C4A-2DB3D44AF95A}" srcOrd="0" destOrd="0" presId="urn:microsoft.com/office/officeart/2009/3/layout/HorizontalOrganizationChart"/>
    <dgm:cxn modelId="{77C4BC9A-7D1B-4A6C-A332-758A1590FFF0}" type="presOf" srcId="{912B25F9-DEC6-1B48-A39F-AB8C4478D0FE}" destId="{4C542E40-24B6-E740-A341-EEED2B0EB1D2}" srcOrd="1" destOrd="0" presId="urn:microsoft.com/office/officeart/2009/3/layout/HorizontalOrganizationChart"/>
    <dgm:cxn modelId="{1E212826-BDC4-4155-AD25-E409B969647C}" type="presOf" srcId="{E83E7177-10D4-1544-B47F-B787A4C101D5}" destId="{A58856B3-28ED-6F43-9B03-D970EFC3C8F9}" srcOrd="0" destOrd="0" presId="urn:microsoft.com/office/officeart/2009/3/layout/HorizontalOrganizationChart"/>
    <dgm:cxn modelId="{C6C49A8E-BE7C-484E-A75E-697975A11BC4}" type="presOf" srcId="{576B8785-346A-6443-BD16-0F331A2E92F7}" destId="{923F0107-6120-C041-BC87-01E4A852119A}" srcOrd="0" destOrd="0" presId="urn:microsoft.com/office/officeart/2009/3/layout/HorizontalOrganizationChart"/>
    <dgm:cxn modelId="{875A6D98-1CCC-4283-8CBC-708B38C658AD}" type="presOf" srcId="{163BD41B-275D-1341-8B25-40D78ECACDBE}" destId="{783E8CA0-9F7A-49AF-999D-9D61CAECF5AE}" srcOrd="1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0DAF177C-46DE-42E4-ABDA-D14A1EFDED3A}" type="presOf" srcId="{AEE27F2C-5FF8-0044-96F3-4C62FBDCFD73}" destId="{97C6D282-7C79-9E49-8F8C-6F1EF5D2F24D}" srcOrd="1" destOrd="0" presId="urn:microsoft.com/office/officeart/2009/3/layout/HorizontalOrganizationChart"/>
    <dgm:cxn modelId="{1CB345D8-AC3F-45A0-B62E-DAB4F0FB9D11}" type="presOf" srcId="{C018288C-9470-42DC-A980-8EF93A54BBA1}" destId="{E67778E8-FAB8-47B4-BD62-41E795CA084D}" srcOrd="0" destOrd="0" presId="urn:microsoft.com/office/officeart/2009/3/layout/HorizontalOrganizationChart"/>
    <dgm:cxn modelId="{97D41F91-5342-4FDB-AAE5-4212933A9212}" type="presOf" srcId="{06C7951E-496F-C240-9F24-D748C2172D29}" destId="{4474B264-55AB-E145-A8C6-2F71B804D7B7}" srcOrd="1" destOrd="0" presId="urn:microsoft.com/office/officeart/2009/3/layout/HorizontalOrganizationChart"/>
    <dgm:cxn modelId="{55B2A099-2852-4CA7-834A-014A54FFCE1E}" type="presOf" srcId="{419A0710-FC1A-9F40-96A4-6B3539348221}" destId="{839DFBB0-5234-254D-9324-72F3AD2FB8EC}" srcOrd="0" destOrd="0" presId="urn:microsoft.com/office/officeart/2009/3/layout/HorizontalOrganizationChart"/>
    <dgm:cxn modelId="{221DC1C8-6E17-43C5-AAF2-F64F39ADAF85}" type="presOf" srcId="{F5DA438C-D644-9E48-991B-320B0626648A}" destId="{9546C128-5E9C-034C-8840-CAC727AE8DB7}" srcOrd="0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762A4334-1619-4068-9A17-D6E8CF0DDE59}" type="presOf" srcId="{4E4064FB-31E0-564B-A77C-FF641D2B846E}" destId="{7117E46F-C79B-AE4C-ABA7-390E82954848}" srcOrd="0" destOrd="0" presId="urn:microsoft.com/office/officeart/2009/3/layout/HorizontalOrganizationChart"/>
    <dgm:cxn modelId="{87F23DB5-BB8C-4076-9FF9-B8E733521DCF}" type="presOf" srcId="{C5AD3D46-057B-495E-B925-83C85433BA57}" destId="{1B179084-CCFF-4925-8AD6-A59EB1040B84}" srcOrd="0" destOrd="0" presId="urn:microsoft.com/office/officeart/2009/3/layout/HorizontalOrganizationChart"/>
    <dgm:cxn modelId="{C2CE3286-F046-4F87-BBA1-16B3010D00C7}" type="presOf" srcId="{9F41DF98-7EA0-47AC-9747-24A5DA9C78E0}" destId="{1E63B7C0-EFBA-401C-A031-3066FACE258D}" srcOrd="1" destOrd="0" presId="urn:microsoft.com/office/officeart/2009/3/layout/HorizontalOrganizationChart"/>
    <dgm:cxn modelId="{823E569D-857B-40B2-A013-CA190737FE52}" type="presOf" srcId="{C018288C-9470-42DC-A980-8EF93A54BBA1}" destId="{E8EEB859-C7C2-44CD-BB52-823456C67F80}" srcOrd="1" destOrd="0" presId="urn:microsoft.com/office/officeart/2009/3/layout/HorizontalOrganizationChart"/>
    <dgm:cxn modelId="{CA618605-75D8-474D-BDD3-DFC5F8818570}" type="presOf" srcId="{163BD41B-275D-1341-8B25-40D78ECACDBE}" destId="{AA38DC03-163C-4BF2-8237-596A7E0D3863}" srcOrd="0" destOrd="0" presId="urn:microsoft.com/office/officeart/2009/3/layout/HorizontalOrganizationChart"/>
    <dgm:cxn modelId="{4C85168F-69B3-476C-BEAA-417771D3BF17}" type="presOf" srcId="{912B25F9-DEC6-1B48-A39F-AB8C4478D0FE}" destId="{EA5D05C2-4149-BA4B-A56A-BE9FF8223C94}" srcOrd="0" destOrd="0" presId="urn:microsoft.com/office/officeart/2009/3/layout/HorizontalOrganizationChart"/>
    <dgm:cxn modelId="{A62E6904-099B-4C76-93EC-9F51A0399AF5}" type="presOf" srcId="{EF341D89-9482-054E-9017-737EBDE310B5}" destId="{174EB238-EF7A-D641-A2D7-8577D06FA26B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795A7D32-BBA1-49A5-9548-78242C3967D0}" type="presParOf" srcId="{923F0107-6120-C041-BC87-01E4A852119A}" destId="{D66BB75C-BE0D-4CE5-9FD5-2CB0A8622891}" srcOrd="0" destOrd="0" presId="urn:microsoft.com/office/officeart/2009/3/layout/HorizontalOrganizationChart"/>
    <dgm:cxn modelId="{0102C6D4-5598-421F-8975-B2621EA96E25}" type="presParOf" srcId="{D66BB75C-BE0D-4CE5-9FD5-2CB0A8622891}" destId="{B5FF0DB5-0201-4A4E-A07B-2DBE88ABB738}" srcOrd="0" destOrd="0" presId="urn:microsoft.com/office/officeart/2009/3/layout/HorizontalOrganizationChart"/>
    <dgm:cxn modelId="{C1A42808-0EEE-4418-BABA-6151854EDEAC}" type="presParOf" srcId="{B5FF0DB5-0201-4A4E-A07B-2DBE88ABB738}" destId="{AA38DC03-163C-4BF2-8237-596A7E0D3863}" srcOrd="0" destOrd="0" presId="urn:microsoft.com/office/officeart/2009/3/layout/HorizontalOrganizationChart"/>
    <dgm:cxn modelId="{5C25085B-055C-4B3D-A300-9B4041A52B6F}" type="presParOf" srcId="{B5FF0DB5-0201-4A4E-A07B-2DBE88ABB738}" destId="{783E8CA0-9F7A-49AF-999D-9D61CAECF5AE}" srcOrd="1" destOrd="0" presId="urn:microsoft.com/office/officeart/2009/3/layout/HorizontalOrganizationChart"/>
    <dgm:cxn modelId="{E5A1FDD7-B6C0-4CC7-9DD0-619EDE989117}" type="presParOf" srcId="{D66BB75C-BE0D-4CE5-9FD5-2CB0A8622891}" destId="{BA26BEA0-D0C4-44AE-B173-FCD9A172D0F0}" srcOrd="1" destOrd="0" presId="urn:microsoft.com/office/officeart/2009/3/layout/HorizontalOrganizationChart"/>
    <dgm:cxn modelId="{937E024E-6191-4339-BA95-A867ADB579AE}" type="presParOf" srcId="{BA26BEA0-D0C4-44AE-B173-FCD9A172D0F0}" destId="{9546C128-5E9C-034C-8840-CAC727AE8DB7}" srcOrd="0" destOrd="0" presId="urn:microsoft.com/office/officeart/2009/3/layout/HorizontalOrganizationChart"/>
    <dgm:cxn modelId="{B5CA183F-74A6-4DD3-A54D-0A66E284C6CD}" type="presParOf" srcId="{BA26BEA0-D0C4-44AE-B173-FCD9A172D0F0}" destId="{B560DC5A-FCDA-FF47-806C-E5DF4A1DF8DD}" srcOrd="1" destOrd="0" presId="urn:microsoft.com/office/officeart/2009/3/layout/HorizontalOrganizationChart"/>
    <dgm:cxn modelId="{EC9E3C45-0748-4CD2-9603-56BAF89D1CC4}" type="presParOf" srcId="{B560DC5A-FCDA-FF47-806C-E5DF4A1DF8DD}" destId="{3F264654-86D6-0049-A168-D172D987FC26}" srcOrd="0" destOrd="0" presId="urn:microsoft.com/office/officeart/2009/3/layout/HorizontalOrganizationChart"/>
    <dgm:cxn modelId="{058FB58F-3FE3-4A5C-B0CF-053D1FD8294C}" type="presParOf" srcId="{3F264654-86D6-0049-A168-D172D987FC26}" destId="{4DFBC1C2-B0E7-3747-BC2F-0750C4F4BA56}" srcOrd="0" destOrd="0" presId="urn:microsoft.com/office/officeart/2009/3/layout/HorizontalOrganizationChart"/>
    <dgm:cxn modelId="{A28D82A3-319A-48F7-BFCA-BA03F26CE106}" type="presParOf" srcId="{3F264654-86D6-0049-A168-D172D987FC26}" destId="{97C6D282-7C79-9E49-8F8C-6F1EF5D2F24D}" srcOrd="1" destOrd="0" presId="urn:microsoft.com/office/officeart/2009/3/layout/HorizontalOrganizationChart"/>
    <dgm:cxn modelId="{23DAF6A2-8BFB-4ECC-9D0F-877DCC84CD80}" type="presParOf" srcId="{B560DC5A-FCDA-FF47-806C-E5DF4A1DF8DD}" destId="{BB042EEC-3929-B947-A1B8-ECD5E83496A2}" srcOrd="1" destOrd="0" presId="urn:microsoft.com/office/officeart/2009/3/layout/HorizontalOrganizationChart"/>
    <dgm:cxn modelId="{2083ACBC-0C58-4A83-9C90-F3EF2F8D237F}" type="presParOf" srcId="{BB042EEC-3929-B947-A1B8-ECD5E83496A2}" destId="{1B179084-CCFF-4925-8AD6-A59EB1040B84}" srcOrd="0" destOrd="0" presId="urn:microsoft.com/office/officeart/2009/3/layout/HorizontalOrganizationChart"/>
    <dgm:cxn modelId="{8F9B19A5-E026-4298-A381-13106FE868D5}" type="presParOf" srcId="{BB042EEC-3929-B947-A1B8-ECD5E83496A2}" destId="{8D69177C-5B49-45C3-80DA-18FCAB084934}" srcOrd="1" destOrd="0" presId="urn:microsoft.com/office/officeart/2009/3/layout/HorizontalOrganizationChart"/>
    <dgm:cxn modelId="{8B50F261-C027-4736-9F4C-0BC68C14CF5E}" type="presParOf" srcId="{8D69177C-5B49-45C3-80DA-18FCAB084934}" destId="{37BB3109-899B-48F9-9B3C-EECB78E52CD7}" srcOrd="0" destOrd="0" presId="urn:microsoft.com/office/officeart/2009/3/layout/HorizontalOrganizationChart"/>
    <dgm:cxn modelId="{0DBD8EDE-0280-4B5C-BEF3-94F92857A3D1}" type="presParOf" srcId="{37BB3109-899B-48F9-9B3C-EECB78E52CD7}" destId="{E67778E8-FAB8-47B4-BD62-41E795CA084D}" srcOrd="0" destOrd="0" presId="urn:microsoft.com/office/officeart/2009/3/layout/HorizontalOrganizationChart"/>
    <dgm:cxn modelId="{775A111A-8CD3-41BA-9247-6E5348CA3B26}" type="presParOf" srcId="{37BB3109-899B-48F9-9B3C-EECB78E52CD7}" destId="{E8EEB859-C7C2-44CD-BB52-823456C67F80}" srcOrd="1" destOrd="0" presId="urn:microsoft.com/office/officeart/2009/3/layout/HorizontalOrganizationChart"/>
    <dgm:cxn modelId="{AEEADB55-E599-466A-8389-8BEFB0FD2273}" type="presParOf" srcId="{8D69177C-5B49-45C3-80DA-18FCAB084934}" destId="{02FDF460-BBA7-4401-828A-4F06B276BD7D}" srcOrd="1" destOrd="0" presId="urn:microsoft.com/office/officeart/2009/3/layout/HorizontalOrganizationChart"/>
    <dgm:cxn modelId="{38E53723-18B2-47C2-8CFE-8BA79653E4A5}" type="presParOf" srcId="{02FDF460-BBA7-4401-828A-4F06B276BD7D}" destId="{A58856B3-28ED-6F43-9B03-D970EFC3C8F9}" srcOrd="0" destOrd="0" presId="urn:microsoft.com/office/officeart/2009/3/layout/HorizontalOrganizationChart"/>
    <dgm:cxn modelId="{EE7AADFB-4C5C-4E2D-BAAE-75239BCC1BB5}" type="presParOf" srcId="{02FDF460-BBA7-4401-828A-4F06B276BD7D}" destId="{DF5DFC39-883D-594B-8E35-084869331068}" srcOrd="1" destOrd="0" presId="urn:microsoft.com/office/officeart/2009/3/layout/HorizontalOrganizationChart"/>
    <dgm:cxn modelId="{76DBA3A8-5891-45B0-B1E5-75F4E5BE40B6}" type="presParOf" srcId="{DF5DFC39-883D-594B-8E35-084869331068}" destId="{906599CC-CD95-774C-9112-2CC12137B7F9}" srcOrd="0" destOrd="0" presId="urn:microsoft.com/office/officeart/2009/3/layout/HorizontalOrganizationChart"/>
    <dgm:cxn modelId="{AB1B1F97-5419-46AD-B349-0C13DE024964}" type="presParOf" srcId="{906599CC-CD95-774C-9112-2CC12137B7F9}" destId="{AC15767B-84B8-1340-8C4A-2DB3D44AF95A}" srcOrd="0" destOrd="0" presId="urn:microsoft.com/office/officeart/2009/3/layout/HorizontalOrganizationChart"/>
    <dgm:cxn modelId="{4CBEE151-6B5C-4A57-89A9-D8C4227939C1}" type="presParOf" srcId="{906599CC-CD95-774C-9112-2CC12137B7F9}" destId="{4474B264-55AB-E145-A8C6-2F71B804D7B7}" srcOrd="1" destOrd="0" presId="urn:microsoft.com/office/officeart/2009/3/layout/HorizontalOrganizationChart"/>
    <dgm:cxn modelId="{77B06677-BB39-44B6-87A1-D56F24FCE5EB}" type="presParOf" srcId="{DF5DFC39-883D-594B-8E35-084869331068}" destId="{49FE6DBF-8DA9-3348-9783-87548F49C3A1}" srcOrd="1" destOrd="0" presId="urn:microsoft.com/office/officeart/2009/3/layout/HorizontalOrganizationChart"/>
    <dgm:cxn modelId="{E298BE70-3A90-4E48-A51E-26E356E9E144}" type="presParOf" srcId="{DF5DFC39-883D-594B-8E35-084869331068}" destId="{412B1A2A-E543-F745-B21A-7420B83D71DE}" srcOrd="2" destOrd="0" presId="urn:microsoft.com/office/officeart/2009/3/layout/HorizontalOrganizationChart"/>
    <dgm:cxn modelId="{5D745687-396E-44DB-ABFF-F3681A238473}" type="presParOf" srcId="{8D69177C-5B49-45C3-80DA-18FCAB084934}" destId="{2A206229-B41F-4A4E-9BBE-99291BDDC715}" srcOrd="2" destOrd="0" presId="urn:microsoft.com/office/officeart/2009/3/layout/HorizontalOrganizationChart"/>
    <dgm:cxn modelId="{BD02D3F1-E533-4C4A-A4D9-FEE828841654}" type="presParOf" srcId="{B560DC5A-FCDA-FF47-806C-E5DF4A1DF8DD}" destId="{D781624B-DED2-4649-BBC7-4EDD50BCA02B}" srcOrd="2" destOrd="0" presId="urn:microsoft.com/office/officeart/2009/3/layout/HorizontalOrganizationChart"/>
    <dgm:cxn modelId="{45F3DABB-5666-4BEB-B4EE-A94621674636}" type="presParOf" srcId="{BA26BEA0-D0C4-44AE-B173-FCD9A172D0F0}" destId="{174EB238-EF7A-D641-A2D7-8577D06FA26B}" srcOrd="2" destOrd="0" presId="urn:microsoft.com/office/officeart/2009/3/layout/HorizontalOrganizationChart"/>
    <dgm:cxn modelId="{8B27F002-E0C8-4D96-9AD5-CD8B8C5F00A3}" type="presParOf" srcId="{BA26BEA0-D0C4-44AE-B173-FCD9A172D0F0}" destId="{72DE6791-7DB4-3C46-A6AC-1F532BB8BDD6}" srcOrd="3" destOrd="0" presId="urn:microsoft.com/office/officeart/2009/3/layout/HorizontalOrganizationChart"/>
    <dgm:cxn modelId="{58FBA81D-BB23-4264-AE5A-412D07348262}" type="presParOf" srcId="{72DE6791-7DB4-3C46-A6AC-1F532BB8BDD6}" destId="{3BDF1C60-5F6D-0F4C-8D3A-3E0ECFB0C021}" srcOrd="0" destOrd="0" presId="urn:microsoft.com/office/officeart/2009/3/layout/HorizontalOrganizationChart"/>
    <dgm:cxn modelId="{1827929A-4ED8-4D81-B5B7-B1068AF999D0}" type="presParOf" srcId="{3BDF1C60-5F6D-0F4C-8D3A-3E0ECFB0C021}" destId="{EA5D05C2-4149-BA4B-A56A-BE9FF8223C94}" srcOrd="0" destOrd="0" presId="urn:microsoft.com/office/officeart/2009/3/layout/HorizontalOrganizationChart"/>
    <dgm:cxn modelId="{7BA46982-F8D7-48C6-AE14-18ED8FE3B6A7}" type="presParOf" srcId="{3BDF1C60-5F6D-0F4C-8D3A-3E0ECFB0C021}" destId="{4C542E40-24B6-E740-A341-EEED2B0EB1D2}" srcOrd="1" destOrd="0" presId="urn:microsoft.com/office/officeart/2009/3/layout/HorizontalOrganizationChart"/>
    <dgm:cxn modelId="{94FE053B-2761-4B0E-8C1F-58FFB0A4FE42}" type="presParOf" srcId="{72DE6791-7DB4-3C46-A6AC-1F532BB8BDD6}" destId="{B4455805-C579-A543-8D53-7A4A5E5A70A2}" srcOrd="1" destOrd="0" presId="urn:microsoft.com/office/officeart/2009/3/layout/HorizontalOrganizationChart"/>
    <dgm:cxn modelId="{584EEB3C-BB5C-428D-BC74-3836A2DAC9AA}" type="presParOf" srcId="{B4455805-C579-A543-8D53-7A4A5E5A70A2}" destId="{839DFBB0-5234-254D-9324-72F3AD2FB8EC}" srcOrd="0" destOrd="0" presId="urn:microsoft.com/office/officeart/2009/3/layout/HorizontalOrganizationChart"/>
    <dgm:cxn modelId="{A8CCDF2C-0444-4BE2-A2E5-64D97AA68257}" type="presParOf" srcId="{B4455805-C579-A543-8D53-7A4A5E5A70A2}" destId="{67375170-F891-814C-92A0-A109981E48A0}" srcOrd="1" destOrd="0" presId="urn:microsoft.com/office/officeart/2009/3/layout/HorizontalOrganizationChart"/>
    <dgm:cxn modelId="{43AE8C90-74CE-4282-8E05-78F33E8DA736}" type="presParOf" srcId="{67375170-F891-814C-92A0-A109981E48A0}" destId="{C23042DF-942D-E543-8E2F-D8B53130ED37}" srcOrd="0" destOrd="0" presId="urn:microsoft.com/office/officeart/2009/3/layout/HorizontalOrganizationChart"/>
    <dgm:cxn modelId="{5F4B581D-FCAD-4BAC-8B6A-3922887B4126}" type="presParOf" srcId="{C23042DF-942D-E543-8E2F-D8B53130ED37}" destId="{7117E46F-C79B-AE4C-ABA7-390E82954848}" srcOrd="0" destOrd="0" presId="urn:microsoft.com/office/officeart/2009/3/layout/HorizontalOrganizationChart"/>
    <dgm:cxn modelId="{441283E6-5309-43B3-9412-8DF996733161}" type="presParOf" srcId="{C23042DF-942D-E543-8E2F-D8B53130ED37}" destId="{2EE5F51D-8BF2-044F-AA28-D8269D7997C9}" srcOrd="1" destOrd="0" presId="urn:microsoft.com/office/officeart/2009/3/layout/HorizontalOrganizationChart"/>
    <dgm:cxn modelId="{2186584A-8A15-4F62-9B70-B5ADA1FEFF94}" type="presParOf" srcId="{67375170-F891-814C-92A0-A109981E48A0}" destId="{9655FE88-49E8-0443-BFC0-08FF1E5C9A82}" srcOrd="1" destOrd="0" presId="urn:microsoft.com/office/officeart/2009/3/layout/HorizontalOrganizationChart"/>
    <dgm:cxn modelId="{23C4DBE6-DADB-4B44-BCCB-05B5C6B5CBC8}" type="presParOf" srcId="{9655FE88-49E8-0443-BFC0-08FF1E5C9A82}" destId="{B7F31287-3F58-4894-9769-DA30D1EA8291}" srcOrd="0" destOrd="0" presId="urn:microsoft.com/office/officeart/2009/3/layout/HorizontalOrganizationChart"/>
    <dgm:cxn modelId="{DC40A6FC-36F1-456D-AB84-3B0A98E9249D}" type="presParOf" srcId="{9655FE88-49E8-0443-BFC0-08FF1E5C9A82}" destId="{9C8FB25A-00F0-4A61-AE4A-4843D0912CEB}" srcOrd="1" destOrd="0" presId="urn:microsoft.com/office/officeart/2009/3/layout/HorizontalOrganizationChart"/>
    <dgm:cxn modelId="{3E6903D7-B51B-4B85-847C-A0F535F1D565}" type="presParOf" srcId="{9C8FB25A-00F0-4A61-AE4A-4843D0912CEB}" destId="{EA22BAC3-F6BF-44F6-B55F-AE741B64676B}" srcOrd="0" destOrd="0" presId="urn:microsoft.com/office/officeart/2009/3/layout/HorizontalOrganizationChart"/>
    <dgm:cxn modelId="{EAE234EF-AB83-49C5-8C77-81F2D465F59B}" type="presParOf" srcId="{EA22BAC3-F6BF-44F6-B55F-AE741B64676B}" destId="{D9DFFCB7-F962-46B8-A56F-95FDED215C4B}" srcOrd="0" destOrd="0" presId="urn:microsoft.com/office/officeart/2009/3/layout/HorizontalOrganizationChart"/>
    <dgm:cxn modelId="{A7AD780F-CA9B-4F61-8E77-7E28B8ECA15A}" type="presParOf" srcId="{EA22BAC3-F6BF-44F6-B55F-AE741B64676B}" destId="{1E63B7C0-EFBA-401C-A031-3066FACE258D}" srcOrd="1" destOrd="0" presId="urn:microsoft.com/office/officeart/2009/3/layout/HorizontalOrganizationChart"/>
    <dgm:cxn modelId="{15853A25-3590-41DB-879C-B3EF2814D0E6}" type="presParOf" srcId="{9C8FB25A-00F0-4A61-AE4A-4843D0912CEB}" destId="{40D804BC-69B0-44CC-88D3-6CF52F4F4060}" srcOrd="1" destOrd="0" presId="urn:microsoft.com/office/officeart/2009/3/layout/HorizontalOrganizationChart"/>
    <dgm:cxn modelId="{76B11806-8133-4706-8B7D-5644E8782CF7}" type="presParOf" srcId="{9C8FB25A-00F0-4A61-AE4A-4843D0912CEB}" destId="{258ACE99-FDEB-4902-8B66-77AF7B8951D8}" srcOrd="2" destOrd="0" presId="urn:microsoft.com/office/officeart/2009/3/layout/HorizontalOrganizationChart"/>
    <dgm:cxn modelId="{6DDCA797-06D7-46DF-BDEB-BF951C45800F}" type="presParOf" srcId="{67375170-F891-814C-92A0-A109981E48A0}" destId="{64B91A4A-CFC1-D841-8E49-52824F3A0D02}" srcOrd="2" destOrd="0" presId="urn:microsoft.com/office/officeart/2009/3/layout/HorizontalOrganizationChart"/>
    <dgm:cxn modelId="{6FD90997-4027-443A-82D9-51102D32A278}" type="presParOf" srcId="{72DE6791-7DB4-3C46-A6AC-1F532BB8BDD6}" destId="{B8CAEF36-512B-AB42-A260-EE99633B7D36}" srcOrd="2" destOrd="0" presId="urn:microsoft.com/office/officeart/2009/3/layout/HorizontalOrganizationChart"/>
    <dgm:cxn modelId="{BCB7D949-8E36-402F-AE05-6EF7852C7825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76B8785-346A-6443-BD16-0F331A2E92F7}" type="doc">
      <dgm:prSet loTypeId="urn:microsoft.com/office/officeart/2009/3/layout/HorizontalOrganizationChar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3BD41B-275D-1341-8B25-40D78ECACDBE}">
      <dgm:prSet phldrT="[Text]"/>
      <dgm:spPr>
        <a:solidFill>
          <a:srgbClr val="8064A2"/>
        </a:solidFill>
      </dgm:spPr>
      <dgm:t>
        <a:bodyPr/>
        <a:lstStyle/>
        <a:p>
          <a:r>
            <a:rPr lang="en-GB" dirty="0"/>
            <a:t>Online automated clinical assessment</a:t>
          </a:r>
        </a:p>
      </dgm:t>
    </dgm:pt>
    <dgm:pt modelId="{D4021BC2-5584-964C-8BCA-5542FFEABD93}" type="parTrans" cxnId="{0D65F6A0-C665-7543-877F-B2E20CF81C59}">
      <dgm:prSet/>
      <dgm:spPr/>
      <dgm:t>
        <a:bodyPr/>
        <a:lstStyle/>
        <a:p>
          <a:endParaRPr lang="en-GB"/>
        </a:p>
      </dgm:t>
    </dgm:pt>
    <dgm:pt modelId="{E784A36E-B89F-9B4C-A389-B162FC6DC46B}" type="sibTrans" cxnId="{0D65F6A0-C665-7543-877F-B2E20CF81C59}">
      <dgm:prSet/>
      <dgm:spPr/>
      <dgm:t>
        <a:bodyPr/>
        <a:lstStyle/>
        <a:p>
          <a:endParaRPr lang="en-GB"/>
        </a:p>
      </dgm:t>
    </dgm:pt>
    <dgm:pt modelId="{AEE27F2C-5FF8-0044-96F3-4C62FBDCFD7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i="1" dirty="0" smtClean="0"/>
            <a:t>Safe to prescribe</a:t>
          </a:r>
          <a:endParaRPr lang="en-GB" i="1" dirty="0"/>
        </a:p>
      </dgm:t>
    </dgm:pt>
    <dgm:pt modelId="{F5DA438C-D644-9E48-991B-320B0626648A}" type="parTrans" cxnId="{1A250C60-EB54-4A46-ACAE-002D8D702376}">
      <dgm:prSet/>
      <dgm:spPr/>
      <dgm:t>
        <a:bodyPr/>
        <a:lstStyle/>
        <a:p>
          <a:endParaRPr lang="en-GB"/>
        </a:p>
      </dgm:t>
    </dgm:pt>
    <dgm:pt modelId="{7E51CEFF-BDC7-D14E-B5DC-89B4A43CB418}" type="sibTrans" cxnId="{1A250C60-EB54-4A46-ACAE-002D8D702376}">
      <dgm:prSet/>
      <dgm:spPr/>
      <dgm:t>
        <a:bodyPr/>
        <a:lstStyle/>
        <a:p>
          <a:endParaRPr lang="en-GB"/>
        </a:p>
      </dgm:t>
    </dgm:pt>
    <dgm:pt modelId="{912B25F9-DEC6-1B48-A39F-AB8C4478D0F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i="1" dirty="0"/>
            <a:t>Not safe to prescribe</a:t>
          </a:r>
        </a:p>
      </dgm:t>
    </dgm:pt>
    <dgm:pt modelId="{EF341D89-9482-054E-9017-737EBDE310B5}" type="parTrans" cxnId="{B8ACE2D5-3FB9-4647-926E-41CC4DBDB1B8}">
      <dgm:prSet/>
      <dgm:spPr/>
      <dgm:t>
        <a:bodyPr/>
        <a:lstStyle/>
        <a:p>
          <a:endParaRPr lang="en-GB"/>
        </a:p>
      </dgm:t>
    </dgm:pt>
    <dgm:pt modelId="{7CD54549-27F3-F048-84C8-6FE85ACFED38}" type="sibTrans" cxnId="{B8ACE2D5-3FB9-4647-926E-41CC4DBDB1B8}">
      <dgm:prSet/>
      <dgm:spPr/>
      <dgm:t>
        <a:bodyPr/>
        <a:lstStyle/>
        <a:p>
          <a:endParaRPr lang="en-GB"/>
        </a:p>
      </dgm:t>
    </dgm:pt>
    <dgm:pt modelId="{06C7951E-496F-C240-9F24-D748C2172D29}">
      <dgm:prSet/>
      <dgm:spPr>
        <a:solidFill>
          <a:srgbClr val="4BACC6"/>
        </a:solidFill>
      </dgm:spPr>
      <dgm:t>
        <a:bodyPr/>
        <a:lstStyle/>
        <a:p>
          <a:r>
            <a:rPr lang="en-GB" dirty="0" smtClean="0"/>
            <a:t>Collects treatment from pharmacy</a:t>
          </a:r>
          <a:endParaRPr lang="en-GB" dirty="0"/>
        </a:p>
      </dgm:t>
    </dgm:pt>
    <dgm:pt modelId="{E83E7177-10D4-1544-B47F-B787A4C101D5}" type="parTrans" cxnId="{9C391BA6-10C3-BB49-9AB2-008D6722BAAB}">
      <dgm:prSet/>
      <dgm:spPr/>
      <dgm:t>
        <a:bodyPr/>
        <a:lstStyle/>
        <a:p>
          <a:endParaRPr lang="en-GB"/>
        </a:p>
      </dgm:t>
    </dgm:pt>
    <dgm:pt modelId="{2BE924A9-13B4-BB4A-9255-0B1930DA8EA8}" type="sibTrans" cxnId="{9C391BA6-10C3-BB49-9AB2-008D6722BAAB}">
      <dgm:prSet/>
      <dgm:spPr/>
      <dgm:t>
        <a:bodyPr/>
        <a:lstStyle/>
        <a:p>
          <a:endParaRPr lang="en-GB"/>
        </a:p>
      </dgm:t>
    </dgm:pt>
    <dgm:pt modelId="{4E4064FB-31E0-564B-A77C-FF641D2B846E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Patient is instructed to contact clinical helpline</a:t>
          </a:r>
          <a:endParaRPr lang="en-GB" dirty="0"/>
        </a:p>
      </dgm:t>
    </dgm:pt>
    <dgm:pt modelId="{419A0710-FC1A-9F40-96A4-6B3539348221}" type="parTrans" cxnId="{CF61FB96-81CE-F34B-99BD-17A333F3F108}">
      <dgm:prSet/>
      <dgm:spPr/>
      <dgm:t>
        <a:bodyPr/>
        <a:lstStyle/>
        <a:p>
          <a:endParaRPr lang="en-GB"/>
        </a:p>
      </dgm:t>
    </dgm:pt>
    <dgm:pt modelId="{6FE44D8F-B47D-8446-8961-837B6DE5870F}" type="sibTrans" cxnId="{CF61FB96-81CE-F34B-99BD-17A333F3F108}">
      <dgm:prSet/>
      <dgm:spPr/>
      <dgm:t>
        <a:bodyPr/>
        <a:lstStyle/>
        <a:p>
          <a:endParaRPr lang="en-GB"/>
        </a:p>
      </dgm:t>
    </dgm:pt>
    <dgm:pt modelId="{C018288C-9470-42DC-A980-8EF93A54BBA1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 smtClean="0"/>
            <a:t>Patient selects community pharmacy, online</a:t>
          </a:r>
          <a:endParaRPr lang="en-GB" dirty="0"/>
        </a:p>
      </dgm:t>
    </dgm:pt>
    <dgm:pt modelId="{C5AD3D46-057B-495E-B925-83C85433BA57}" type="parTrans" cxnId="{D26A7C2F-5BFD-41B4-9FC9-29CF0000FC50}">
      <dgm:prSet/>
      <dgm:spPr/>
      <dgm:t>
        <a:bodyPr/>
        <a:lstStyle/>
        <a:p>
          <a:endParaRPr lang="en-GB"/>
        </a:p>
      </dgm:t>
    </dgm:pt>
    <dgm:pt modelId="{8C25E071-BCC9-4C32-B1F2-6C0439A9F091}" type="sibTrans" cxnId="{D26A7C2F-5BFD-41B4-9FC9-29CF0000FC50}">
      <dgm:prSet/>
      <dgm:spPr/>
      <dgm:t>
        <a:bodyPr/>
        <a:lstStyle/>
        <a:p>
          <a:endParaRPr lang="en-GB"/>
        </a:p>
      </dgm:t>
    </dgm:pt>
    <dgm:pt modelId="{9F41DF98-7EA0-47AC-9747-24A5DA9C78E0}">
      <dgm:prSet/>
      <dgm:spPr>
        <a:solidFill>
          <a:srgbClr val="4F81BD"/>
        </a:solidFill>
      </dgm:spPr>
      <dgm:t>
        <a:bodyPr/>
        <a:lstStyle/>
        <a:p>
          <a:r>
            <a:rPr lang="en-GB" dirty="0" smtClean="0"/>
            <a:t>Obtains treatment from clinic/GP</a:t>
          </a:r>
          <a:endParaRPr lang="en-GB" dirty="0"/>
        </a:p>
      </dgm:t>
    </dgm:pt>
    <dgm:pt modelId="{F85C8C8F-87DB-487B-BFF8-E02B36E5C396}" type="parTrans" cxnId="{582AEFF5-63DA-4BE8-96A4-D20F81CE552D}">
      <dgm:prSet/>
      <dgm:spPr/>
      <dgm:t>
        <a:bodyPr/>
        <a:lstStyle/>
        <a:p>
          <a:endParaRPr lang="en-GB"/>
        </a:p>
      </dgm:t>
    </dgm:pt>
    <dgm:pt modelId="{4C614877-92CD-4F38-BEB2-ACB69EF35BBD}" type="sibTrans" cxnId="{582AEFF5-63DA-4BE8-96A4-D20F81CE552D}">
      <dgm:prSet/>
      <dgm:spPr/>
      <dgm:t>
        <a:bodyPr/>
        <a:lstStyle/>
        <a:p>
          <a:endParaRPr lang="en-GB"/>
        </a:p>
      </dgm:t>
    </dgm:pt>
    <dgm:pt modelId="{923F0107-6120-C041-BC87-01E4A852119A}" type="pres">
      <dgm:prSet presAssocID="{576B8785-346A-6443-BD16-0F331A2E9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D66BB75C-BE0D-4CE5-9FD5-2CB0A8622891}" type="pres">
      <dgm:prSet presAssocID="{163BD41B-275D-1341-8B25-40D78ECACDBE}" presName="hierRoot1" presStyleCnt="0">
        <dgm:presLayoutVars>
          <dgm:hierBranch val="init"/>
        </dgm:presLayoutVars>
      </dgm:prSet>
      <dgm:spPr/>
    </dgm:pt>
    <dgm:pt modelId="{B5FF0DB5-0201-4A4E-A07B-2DBE88ABB738}" type="pres">
      <dgm:prSet presAssocID="{163BD41B-275D-1341-8B25-40D78ECACDBE}" presName="rootComposite1" presStyleCnt="0"/>
      <dgm:spPr/>
    </dgm:pt>
    <dgm:pt modelId="{AA38DC03-163C-4BF2-8237-596A7E0D3863}" type="pres">
      <dgm:prSet presAssocID="{163BD41B-275D-1341-8B25-40D78ECACDBE}" presName="rootText1" presStyleLbl="node0" presStyleIdx="0" presStyleCnt="1" custScaleY="16529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3E8CA0-9F7A-49AF-999D-9D61CAECF5AE}" type="pres">
      <dgm:prSet presAssocID="{163BD41B-275D-1341-8B25-40D78ECACDBE}" presName="rootConnector1" presStyleLbl="node1" presStyleIdx="0" presStyleCnt="0"/>
      <dgm:spPr/>
      <dgm:t>
        <a:bodyPr/>
        <a:lstStyle/>
        <a:p>
          <a:endParaRPr lang="en-GB"/>
        </a:p>
      </dgm:t>
    </dgm:pt>
    <dgm:pt modelId="{BA26BEA0-D0C4-44AE-B173-FCD9A172D0F0}" type="pres">
      <dgm:prSet presAssocID="{163BD41B-275D-1341-8B25-40D78ECACDBE}" presName="hierChild2" presStyleCnt="0"/>
      <dgm:spPr/>
    </dgm:pt>
    <dgm:pt modelId="{9546C128-5E9C-034C-8840-CAC727AE8DB7}" type="pres">
      <dgm:prSet presAssocID="{F5DA438C-D644-9E48-991B-320B0626648A}" presName="Name64" presStyleLbl="parChTrans1D2" presStyleIdx="0" presStyleCnt="2"/>
      <dgm:spPr/>
      <dgm:t>
        <a:bodyPr/>
        <a:lstStyle/>
        <a:p>
          <a:endParaRPr lang="en-GB"/>
        </a:p>
      </dgm:t>
    </dgm:pt>
    <dgm:pt modelId="{B560DC5A-FCDA-FF47-806C-E5DF4A1DF8DD}" type="pres">
      <dgm:prSet presAssocID="{AEE27F2C-5FF8-0044-96F3-4C62FBDCFD73}" presName="hierRoot2" presStyleCnt="0">
        <dgm:presLayoutVars>
          <dgm:hierBranch val="init"/>
        </dgm:presLayoutVars>
      </dgm:prSet>
      <dgm:spPr/>
    </dgm:pt>
    <dgm:pt modelId="{3F264654-86D6-0049-A168-D172D987FC26}" type="pres">
      <dgm:prSet presAssocID="{AEE27F2C-5FF8-0044-96F3-4C62FBDCFD73}" presName="rootComposite" presStyleCnt="0"/>
      <dgm:spPr/>
    </dgm:pt>
    <dgm:pt modelId="{4DFBC1C2-B0E7-3747-BC2F-0750C4F4BA56}" type="pres">
      <dgm:prSet presAssocID="{AEE27F2C-5FF8-0044-96F3-4C62FBDCFD73}" presName="rootText" presStyleLbl="node2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C6D282-7C79-9E49-8F8C-6F1EF5D2F24D}" type="pres">
      <dgm:prSet presAssocID="{AEE27F2C-5FF8-0044-96F3-4C62FBDCFD73}" presName="rootConnector" presStyleLbl="node2" presStyleIdx="0" presStyleCnt="2"/>
      <dgm:spPr/>
      <dgm:t>
        <a:bodyPr/>
        <a:lstStyle/>
        <a:p>
          <a:endParaRPr lang="en-GB"/>
        </a:p>
      </dgm:t>
    </dgm:pt>
    <dgm:pt modelId="{BB042EEC-3929-B947-A1B8-ECD5E83496A2}" type="pres">
      <dgm:prSet presAssocID="{AEE27F2C-5FF8-0044-96F3-4C62FBDCFD73}" presName="hierChild4" presStyleCnt="0"/>
      <dgm:spPr/>
    </dgm:pt>
    <dgm:pt modelId="{1B179084-CCFF-4925-8AD6-A59EB1040B84}" type="pres">
      <dgm:prSet presAssocID="{C5AD3D46-057B-495E-B925-83C85433BA57}" presName="Name64" presStyleLbl="parChTrans1D3" presStyleIdx="0" presStyleCnt="2"/>
      <dgm:spPr/>
      <dgm:t>
        <a:bodyPr/>
        <a:lstStyle/>
        <a:p>
          <a:endParaRPr lang="en-GB"/>
        </a:p>
      </dgm:t>
    </dgm:pt>
    <dgm:pt modelId="{8D69177C-5B49-45C3-80DA-18FCAB084934}" type="pres">
      <dgm:prSet presAssocID="{C018288C-9470-42DC-A980-8EF93A54BBA1}" presName="hierRoot2" presStyleCnt="0">
        <dgm:presLayoutVars>
          <dgm:hierBranch val="init"/>
        </dgm:presLayoutVars>
      </dgm:prSet>
      <dgm:spPr/>
    </dgm:pt>
    <dgm:pt modelId="{37BB3109-899B-48F9-9B3C-EECB78E52CD7}" type="pres">
      <dgm:prSet presAssocID="{C018288C-9470-42DC-A980-8EF93A54BBA1}" presName="rootComposite" presStyleCnt="0"/>
      <dgm:spPr/>
    </dgm:pt>
    <dgm:pt modelId="{E67778E8-FAB8-47B4-BD62-41E795CA084D}" type="pres">
      <dgm:prSet presAssocID="{C018288C-9470-42DC-A980-8EF93A54BBA1}" presName="rootText" presStyleLbl="node3" presStyleIdx="0" presStyleCnt="2" custScaleY="14566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EEB859-C7C2-44CD-BB52-823456C67F80}" type="pres">
      <dgm:prSet presAssocID="{C018288C-9470-42DC-A980-8EF93A54BBA1}" presName="rootConnector" presStyleLbl="node3" presStyleIdx="0" presStyleCnt="2"/>
      <dgm:spPr/>
      <dgm:t>
        <a:bodyPr/>
        <a:lstStyle/>
        <a:p>
          <a:endParaRPr lang="en-GB"/>
        </a:p>
      </dgm:t>
    </dgm:pt>
    <dgm:pt modelId="{02FDF460-BBA7-4401-828A-4F06B276BD7D}" type="pres">
      <dgm:prSet presAssocID="{C018288C-9470-42DC-A980-8EF93A54BBA1}" presName="hierChild4" presStyleCnt="0"/>
      <dgm:spPr/>
    </dgm:pt>
    <dgm:pt modelId="{A58856B3-28ED-6F43-9B03-D970EFC3C8F9}" type="pres">
      <dgm:prSet presAssocID="{E83E7177-10D4-1544-B47F-B787A4C101D5}" presName="Name64" presStyleLbl="parChTrans1D4" presStyleIdx="0" presStyleCnt="2"/>
      <dgm:spPr/>
      <dgm:t>
        <a:bodyPr/>
        <a:lstStyle/>
        <a:p>
          <a:endParaRPr lang="en-GB"/>
        </a:p>
      </dgm:t>
    </dgm:pt>
    <dgm:pt modelId="{DF5DFC39-883D-594B-8E35-084869331068}" type="pres">
      <dgm:prSet presAssocID="{06C7951E-496F-C240-9F24-D748C2172D29}" presName="hierRoot2" presStyleCnt="0">
        <dgm:presLayoutVars>
          <dgm:hierBranch val="init"/>
        </dgm:presLayoutVars>
      </dgm:prSet>
      <dgm:spPr/>
    </dgm:pt>
    <dgm:pt modelId="{906599CC-CD95-774C-9112-2CC12137B7F9}" type="pres">
      <dgm:prSet presAssocID="{06C7951E-496F-C240-9F24-D748C2172D29}" presName="rootComposite" presStyleCnt="0"/>
      <dgm:spPr/>
    </dgm:pt>
    <dgm:pt modelId="{AC15767B-84B8-1340-8C4A-2DB3D44AF95A}" type="pres">
      <dgm:prSet presAssocID="{06C7951E-496F-C240-9F24-D748C2172D29}" presName="rootText" presStyleLbl="node4" presStyleIdx="0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74B264-55AB-E145-A8C6-2F71B804D7B7}" type="pres">
      <dgm:prSet presAssocID="{06C7951E-496F-C240-9F24-D748C2172D29}" presName="rootConnector" presStyleLbl="node4" presStyleIdx="0" presStyleCnt="2"/>
      <dgm:spPr/>
      <dgm:t>
        <a:bodyPr/>
        <a:lstStyle/>
        <a:p>
          <a:endParaRPr lang="en-GB"/>
        </a:p>
      </dgm:t>
    </dgm:pt>
    <dgm:pt modelId="{49FE6DBF-8DA9-3348-9783-87548F49C3A1}" type="pres">
      <dgm:prSet presAssocID="{06C7951E-496F-C240-9F24-D748C2172D29}" presName="hierChild4" presStyleCnt="0"/>
      <dgm:spPr/>
    </dgm:pt>
    <dgm:pt modelId="{412B1A2A-E543-F745-B21A-7420B83D71DE}" type="pres">
      <dgm:prSet presAssocID="{06C7951E-496F-C240-9F24-D748C2172D29}" presName="hierChild5" presStyleCnt="0"/>
      <dgm:spPr/>
    </dgm:pt>
    <dgm:pt modelId="{2A206229-B41F-4A4E-9BBE-99291BDDC715}" type="pres">
      <dgm:prSet presAssocID="{C018288C-9470-42DC-A980-8EF93A54BBA1}" presName="hierChild5" presStyleCnt="0"/>
      <dgm:spPr/>
    </dgm:pt>
    <dgm:pt modelId="{D781624B-DED2-4649-BBC7-4EDD50BCA02B}" type="pres">
      <dgm:prSet presAssocID="{AEE27F2C-5FF8-0044-96F3-4C62FBDCFD73}" presName="hierChild5" presStyleCnt="0"/>
      <dgm:spPr/>
    </dgm:pt>
    <dgm:pt modelId="{174EB238-EF7A-D641-A2D7-8577D06FA26B}" type="pres">
      <dgm:prSet presAssocID="{EF341D89-9482-054E-9017-737EBDE310B5}" presName="Name64" presStyleLbl="parChTrans1D2" presStyleIdx="1" presStyleCnt="2"/>
      <dgm:spPr/>
      <dgm:t>
        <a:bodyPr/>
        <a:lstStyle/>
        <a:p>
          <a:endParaRPr lang="en-GB"/>
        </a:p>
      </dgm:t>
    </dgm:pt>
    <dgm:pt modelId="{72DE6791-7DB4-3C46-A6AC-1F532BB8BDD6}" type="pres">
      <dgm:prSet presAssocID="{912B25F9-DEC6-1B48-A39F-AB8C4478D0FE}" presName="hierRoot2" presStyleCnt="0">
        <dgm:presLayoutVars>
          <dgm:hierBranch val="init"/>
        </dgm:presLayoutVars>
      </dgm:prSet>
      <dgm:spPr/>
    </dgm:pt>
    <dgm:pt modelId="{3BDF1C60-5F6D-0F4C-8D3A-3E0ECFB0C021}" type="pres">
      <dgm:prSet presAssocID="{912B25F9-DEC6-1B48-A39F-AB8C4478D0FE}" presName="rootComposite" presStyleCnt="0"/>
      <dgm:spPr/>
    </dgm:pt>
    <dgm:pt modelId="{EA5D05C2-4149-BA4B-A56A-BE9FF8223C94}" type="pres">
      <dgm:prSet presAssocID="{912B25F9-DEC6-1B48-A39F-AB8C4478D0FE}" presName="rootText" presStyleLbl="node2" presStyleIdx="1" presStyleCnt="2" custScaleY="15957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542E40-24B6-E740-A341-EEED2B0EB1D2}" type="pres">
      <dgm:prSet presAssocID="{912B25F9-DEC6-1B48-A39F-AB8C4478D0FE}" presName="rootConnector" presStyleLbl="node2" presStyleIdx="1" presStyleCnt="2"/>
      <dgm:spPr/>
      <dgm:t>
        <a:bodyPr/>
        <a:lstStyle/>
        <a:p>
          <a:endParaRPr lang="en-GB"/>
        </a:p>
      </dgm:t>
    </dgm:pt>
    <dgm:pt modelId="{B4455805-C579-A543-8D53-7A4A5E5A70A2}" type="pres">
      <dgm:prSet presAssocID="{912B25F9-DEC6-1B48-A39F-AB8C4478D0FE}" presName="hierChild4" presStyleCnt="0"/>
      <dgm:spPr/>
    </dgm:pt>
    <dgm:pt modelId="{839DFBB0-5234-254D-9324-72F3AD2FB8EC}" type="pres">
      <dgm:prSet presAssocID="{419A0710-FC1A-9F40-96A4-6B3539348221}" presName="Name64" presStyleLbl="parChTrans1D3" presStyleIdx="1" presStyleCnt="2"/>
      <dgm:spPr/>
      <dgm:t>
        <a:bodyPr/>
        <a:lstStyle/>
        <a:p>
          <a:endParaRPr lang="en-GB"/>
        </a:p>
      </dgm:t>
    </dgm:pt>
    <dgm:pt modelId="{67375170-F891-814C-92A0-A109981E48A0}" type="pres">
      <dgm:prSet presAssocID="{4E4064FB-31E0-564B-A77C-FF641D2B846E}" presName="hierRoot2" presStyleCnt="0">
        <dgm:presLayoutVars>
          <dgm:hierBranch val="init"/>
        </dgm:presLayoutVars>
      </dgm:prSet>
      <dgm:spPr/>
    </dgm:pt>
    <dgm:pt modelId="{C23042DF-942D-E543-8E2F-D8B53130ED37}" type="pres">
      <dgm:prSet presAssocID="{4E4064FB-31E0-564B-A77C-FF641D2B846E}" presName="rootComposite" presStyleCnt="0"/>
      <dgm:spPr/>
    </dgm:pt>
    <dgm:pt modelId="{7117E46F-C79B-AE4C-ABA7-390E82954848}" type="pres">
      <dgm:prSet presAssocID="{4E4064FB-31E0-564B-A77C-FF641D2B846E}" presName="rootText" presStyleLbl="node3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E5F51D-8BF2-044F-AA28-D8269D7997C9}" type="pres">
      <dgm:prSet presAssocID="{4E4064FB-31E0-564B-A77C-FF641D2B846E}" presName="rootConnector" presStyleLbl="node3" presStyleIdx="1" presStyleCnt="2"/>
      <dgm:spPr/>
      <dgm:t>
        <a:bodyPr/>
        <a:lstStyle/>
        <a:p>
          <a:endParaRPr lang="en-GB"/>
        </a:p>
      </dgm:t>
    </dgm:pt>
    <dgm:pt modelId="{9655FE88-49E8-0443-BFC0-08FF1E5C9A82}" type="pres">
      <dgm:prSet presAssocID="{4E4064FB-31E0-564B-A77C-FF641D2B846E}" presName="hierChild4" presStyleCnt="0"/>
      <dgm:spPr/>
    </dgm:pt>
    <dgm:pt modelId="{B7F31287-3F58-4894-9769-DA30D1EA8291}" type="pres">
      <dgm:prSet presAssocID="{F85C8C8F-87DB-487B-BFF8-E02B36E5C396}" presName="Name64" presStyleLbl="parChTrans1D4" presStyleIdx="1" presStyleCnt="2"/>
      <dgm:spPr/>
      <dgm:t>
        <a:bodyPr/>
        <a:lstStyle/>
        <a:p>
          <a:endParaRPr lang="en-GB"/>
        </a:p>
      </dgm:t>
    </dgm:pt>
    <dgm:pt modelId="{9C8FB25A-00F0-4A61-AE4A-4843D0912CEB}" type="pres">
      <dgm:prSet presAssocID="{9F41DF98-7EA0-47AC-9747-24A5DA9C78E0}" presName="hierRoot2" presStyleCnt="0">
        <dgm:presLayoutVars>
          <dgm:hierBranch val="init"/>
        </dgm:presLayoutVars>
      </dgm:prSet>
      <dgm:spPr/>
    </dgm:pt>
    <dgm:pt modelId="{EA22BAC3-F6BF-44F6-B55F-AE741B64676B}" type="pres">
      <dgm:prSet presAssocID="{9F41DF98-7EA0-47AC-9747-24A5DA9C78E0}" presName="rootComposite" presStyleCnt="0"/>
      <dgm:spPr/>
    </dgm:pt>
    <dgm:pt modelId="{D9DFFCB7-F962-46B8-A56F-95FDED215C4B}" type="pres">
      <dgm:prSet presAssocID="{9F41DF98-7EA0-47AC-9747-24A5DA9C78E0}" presName="rootText" presStyleLbl="node4" presStyleIdx="1" presStyleCnt="2" custScaleY="1761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E63B7C0-EFBA-401C-A031-3066FACE258D}" type="pres">
      <dgm:prSet presAssocID="{9F41DF98-7EA0-47AC-9747-24A5DA9C78E0}" presName="rootConnector" presStyleLbl="node4" presStyleIdx="1" presStyleCnt="2"/>
      <dgm:spPr/>
      <dgm:t>
        <a:bodyPr/>
        <a:lstStyle/>
        <a:p>
          <a:endParaRPr lang="en-GB"/>
        </a:p>
      </dgm:t>
    </dgm:pt>
    <dgm:pt modelId="{40D804BC-69B0-44CC-88D3-6CF52F4F4060}" type="pres">
      <dgm:prSet presAssocID="{9F41DF98-7EA0-47AC-9747-24A5DA9C78E0}" presName="hierChild4" presStyleCnt="0"/>
      <dgm:spPr/>
    </dgm:pt>
    <dgm:pt modelId="{258ACE99-FDEB-4902-8B66-77AF7B8951D8}" type="pres">
      <dgm:prSet presAssocID="{9F41DF98-7EA0-47AC-9747-24A5DA9C78E0}" presName="hierChild5" presStyleCnt="0"/>
      <dgm:spPr/>
    </dgm:pt>
    <dgm:pt modelId="{64B91A4A-CFC1-D841-8E49-52824F3A0D02}" type="pres">
      <dgm:prSet presAssocID="{4E4064FB-31E0-564B-A77C-FF641D2B846E}" presName="hierChild5" presStyleCnt="0"/>
      <dgm:spPr/>
    </dgm:pt>
    <dgm:pt modelId="{B8CAEF36-512B-AB42-A260-EE99633B7D36}" type="pres">
      <dgm:prSet presAssocID="{912B25F9-DEC6-1B48-A39F-AB8C4478D0FE}" presName="hierChild5" presStyleCnt="0"/>
      <dgm:spPr/>
    </dgm:pt>
    <dgm:pt modelId="{E2DE023F-13AF-4032-A1D8-BF9D7C1167DA}" type="pres">
      <dgm:prSet presAssocID="{163BD41B-275D-1341-8B25-40D78ECACDBE}" presName="hierChild3" presStyleCnt="0"/>
      <dgm:spPr/>
    </dgm:pt>
  </dgm:ptLst>
  <dgm:cxnLst>
    <dgm:cxn modelId="{9C391BA6-10C3-BB49-9AB2-008D6722BAAB}" srcId="{C018288C-9470-42DC-A980-8EF93A54BBA1}" destId="{06C7951E-496F-C240-9F24-D748C2172D29}" srcOrd="0" destOrd="0" parTransId="{E83E7177-10D4-1544-B47F-B787A4C101D5}" sibTransId="{2BE924A9-13B4-BB4A-9255-0B1930DA8EA8}"/>
    <dgm:cxn modelId="{887AA3C8-E2E1-4DBD-865F-6A9AB6EF9B17}" type="presOf" srcId="{163BD41B-275D-1341-8B25-40D78ECACDBE}" destId="{783E8CA0-9F7A-49AF-999D-9D61CAECF5AE}" srcOrd="1" destOrd="0" presId="urn:microsoft.com/office/officeart/2009/3/layout/HorizontalOrganizationChart"/>
    <dgm:cxn modelId="{E9EDAA94-8316-4D21-A080-929F2DF43B34}" type="presOf" srcId="{06C7951E-496F-C240-9F24-D748C2172D29}" destId="{4474B264-55AB-E145-A8C6-2F71B804D7B7}" srcOrd="1" destOrd="0" presId="urn:microsoft.com/office/officeart/2009/3/layout/HorizontalOrganizationChart"/>
    <dgm:cxn modelId="{F77B36AA-82D0-4F95-8C48-E1916F5050FB}" type="presOf" srcId="{F85C8C8F-87DB-487B-BFF8-E02B36E5C396}" destId="{B7F31287-3F58-4894-9769-DA30D1EA8291}" srcOrd="0" destOrd="0" presId="urn:microsoft.com/office/officeart/2009/3/layout/HorizontalOrganizationChart"/>
    <dgm:cxn modelId="{4E6BD59C-6418-4AB2-9008-EBDDAB178C8C}" type="presOf" srcId="{4E4064FB-31E0-564B-A77C-FF641D2B846E}" destId="{7117E46F-C79B-AE4C-ABA7-390E82954848}" srcOrd="0" destOrd="0" presId="urn:microsoft.com/office/officeart/2009/3/layout/HorizontalOrganizationChart"/>
    <dgm:cxn modelId="{CF61FB96-81CE-F34B-99BD-17A333F3F108}" srcId="{912B25F9-DEC6-1B48-A39F-AB8C4478D0FE}" destId="{4E4064FB-31E0-564B-A77C-FF641D2B846E}" srcOrd="0" destOrd="0" parTransId="{419A0710-FC1A-9F40-96A4-6B3539348221}" sibTransId="{6FE44D8F-B47D-8446-8961-837B6DE5870F}"/>
    <dgm:cxn modelId="{F422F517-38E3-46EA-92D0-310180E8E058}" type="presOf" srcId="{C018288C-9470-42DC-A980-8EF93A54BBA1}" destId="{E67778E8-FAB8-47B4-BD62-41E795CA084D}" srcOrd="0" destOrd="0" presId="urn:microsoft.com/office/officeart/2009/3/layout/HorizontalOrganizationChart"/>
    <dgm:cxn modelId="{1A250C60-EB54-4A46-ACAE-002D8D702376}" srcId="{163BD41B-275D-1341-8B25-40D78ECACDBE}" destId="{AEE27F2C-5FF8-0044-96F3-4C62FBDCFD73}" srcOrd="0" destOrd="0" parTransId="{F5DA438C-D644-9E48-991B-320B0626648A}" sibTransId="{7E51CEFF-BDC7-D14E-B5DC-89B4A43CB418}"/>
    <dgm:cxn modelId="{A1D983F8-E8C2-48D3-A9CB-D20603AF4EF4}" type="presOf" srcId="{EF341D89-9482-054E-9017-737EBDE310B5}" destId="{174EB238-EF7A-D641-A2D7-8577D06FA26B}" srcOrd="0" destOrd="0" presId="urn:microsoft.com/office/officeart/2009/3/layout/HorizontalOrganizationChart"/>
    <dgm:cxn modelId="{037CEA0C-36D2-47F4-95B1-A524EC7EB8B6}" type="presOf" srcId="{9F41DF98-7EA0-47AC-9747-24A5DA9C78E0}" destId="{D9DFFCB7-F962-46B8-A56F-95FDED215C4B}" srcOrd="0" destOrd="0" presId="urn:microsoft.com/office/officeart/2009/3/layout/HorizontalOrganizationChart"/>
    <dgm:cxn modelId="{4884047A-6351-496D-BAFF-1EEE0AD823CD}" type="presOf" srcId="{06C7951E-496F-C240-9F24-D748C2172D29}" destId="{AC15767B-84B8-1340-8C4A-2DB3D44AF95A}" srcOrd="0" destOrd="0" presId="urn:microsoft.com/office/officeart/2009/3/layout/HorizontalOrganizationChart"/>
    <dgm:cxn modelId="{0D65F6A0-C665-7543-877F-B2E20CF81C59}" srcId="{576B8785-346A-6443-BD16-0F331A2E92F7}" destId="{163BD41B-275D-1341-8B25-40D78ECACDBE}" srcOrd="0" destOrd="0" parTransId="{D4021BC2-5584-964C-8BCA-5542FFEABD93}" sibTransId="{E784A36E-B89F-9B4C-A389-B162FC6DC46B}"/>
    <dgm:cxn modelId="{3CD9795C-2942-4A71-AA0E-F96573120421}" type="presOf" srcId="{E83E7177-10D4-1544-B47F-B787A4C101D5}" destId="{A58856B3-28ED-6F43-9B03-D970EFC3C8F9}" srcOrd="0" destOrd="0" presId="urn:microsoft.com/office/officeart/2009/3/layout/HorizontalOrganizationChart"/>
    <dgm:cxn modelId="{5F130C36-61D4-4D0E-9CF3-CD9B3BA2CB77}" type="presOf" srcId="{576B8785-346A-6443-BD16-0F331A2E92F7}" destId="{923F0107-6120-C041-BC87-01E4A852119A}" srcOrd="0" destOrd="0" presId="urn:microsoft.com/office/officeart/2009/3/layout/HorizontalOrganizationChart"/>
    <dgm:cxn modelId="{209BD81D-9D24-4218-9867-E72D07A0B1F3}" type="presOf" srcId="{912B25F9-DEC6-1B48-A39F-AB8C4478D0FE}" destId="{EA5D05C2-4149-BA4B-A56A-BE9FF8223C94}" srcOrd="0" destOrd="0" presId="urn:microsoft.com/office/officeart/2009/3/layout/HorizontalOrganizationChart"/>
    <dgm:cxn modelId="{C90D0908-AA93-4240-B7BA-62997C57A9CB}" type="presOf" srcId="{AEE27F2C-5FF8-0044-96F3-4C62FBDCFD73}" destId="{97C6D282-7C79-9E49-8F8C-6F1EF5D2F24D}" srcOrd="1" destOrd="0" presId="urn:microsoft.com/office/officeart/2009/3/layout/HorizontalOrganizationChart"/>
    <dgm:cxn modelId="{582AEFF5-63DA-4BE8-96A4-D20F81CE552D}" srcId="{4E4064FB-31E0-564B-A77C-FF641D2B846E}" destId="{9F41DF98-7EA0-47AC-9747-24A5DA9C78E0}" srcOrd="0" destOrd="0" parTransId="{F85C8C8F-87DB-487B-BFF8-E02B36E5C396}" sibTransId="{4C614877-92CD-4F38-BEB2-ACB69EF35BBD}"/>
    <dgm:cxn modelId="{0FD3EB59-6287-4CD8-BF62-A863B3EC1C8E}" type="presOf" srcId="{C018288C-9470-42DC-A980-8EF93A54BBA1}" destId="{E8EEB859-C7C2-44CD-BB52-823456C67F80}" srcOrd="1" destOrd="0" presId="urn:microsoft.com/office/officeart/2009/3/layout/HorizontalOrganizationChart"/>
    <dgm:cxn modelId="{4187D5C7-8944-458E-8F7C-3BC5E0A0214C}" type="presOf" srcId="{163BD41B-275D-1341-8B25-40D78ECACDBE}" destId="{AA38DC03-163C-4BF2-8237-596A7E0D3863}" srcOrd="0" destOrd="0" presId="urn:microsoft.com/office/officeart/2009/3/layout/HorizontalOrganizationChart"/>
    <dgm:cxn modelId="{CF34CF12-38EE-474D-B629-F8FB07862658}" type="presOf" srcId="{4E4064FB-31E0-564B-A77C-FF641D2B846E}" destId="{2EE5F51D-8BF2-044F-AA28-D8269D7997C9}" srcOrd="1" destOrd="0" presId="urn:microsoft.com/office/officeart/2009/3/layout/HorizontalOrganizationChart"/>
    <dgm:cxn modelId="{83A411AD-AB7E-42A2-BFB3-7F0D15A48DD2}" type="presOf" srcId="{C5AD3D46-057B-495E-B925-83C85433BA57}" destId="{1B179084-CCFF-4925-8AD6-A59EB1040B84}" srcOrd="0" destOrd="0" presId="urn:microsoft.com/office/officeart/2009/3/layout/HorizontalOrganizationChart"/>
    <dgm:cxn modelId="{169D6ACC-5401-4418-B68E-DCC997EACCCE}" type="presOf" srcId="{F5DA438C-D644-9E48-991B-320B0626648A}" destId="{9546C128-5E9C-034C-8840-CAC727AE8DB7}" srcOrd="0" destOrd="0" presId="urn:microsoft.com/office/officeart/2009/3/layout/HorizontalOrganizationChart"/>
    <dgm:cxn modelId="{EDB99358-3530-4B6B-87BE-6ACCB2AB5C9F}" type="presOf" srcId="{9F41DF98-7EA0-47AC-9747-24A5DA9C78E0}" destId="{1E63B7C0-EFBA-401C-A031-3066FACE258D}" srcOrd="1" destOrd="0" presId="urn:microsoft.com/office/officeart/2009/3/layout/HorizontalOrganizationChart"/>
    <dgm:cxn modelId="{20C853D5-796B-43D7-82A0-57BC8BC550D5}" type="presOf" srcId="{AEE27F2C-5FF8-0044-96F3-4C62FBDCFD73}" destId="{4DFBC1C2-B0E7-3747-BC2F-0750C4F4BA56}" srcOrd="0" destOrd="0" presId="urn:microsoft.com/office/officeart/2009/3/layout/HorizontalOrganizationChart"/>
    <dgm:cxn modelId="{0DD6D0CF-9C93-4D37-9F6E-F14C2F56226D}" type="presOf" srcId="{419A0710-FC1A-9F40-96A4-6B3539348221}" destId="{839DFBB0-5234-254D-9324-72F3AD2FB8EC}" srcOrd="0" destOrd="0" presId="urn:microsoft.com/office/officeart/2009/3/layout/HorizontalOrganizationChart"/>
    <dgm:cxn modelId="{B8ACE2D5-3FB9-4647-926E-41CC4DBDB1B8}" srcId="{163BD41B-275D-1341-8B25-40D78ECACDBE}" destId="{912B25F9-DEC6-1B48-A39F-AB8C4478D0FE}" srcOrd="1" destOrd="0" parTransId="{EF341D89-9482-054E-9017-737EBDE310B5}" sibTransId="{7CD54549-27F3-F048-84C8-6FE85ACFED38}"/>
    <dgm:cxn modelId="{549F7302-6A87-488B-AC50-A7E6E8FB04D8}" type="presOf" srcId="{912B25F9-DEC6-1B48-A39F-AB8C4478D0FE}" destId="{4C542E40-24B6-E740-A341-EEED2B0EB1D2}" srcOrd="1" destOrd="0" presId="urn:microsoft.com/office/officeart/2009/3/layout/HorizontalOrganizationChart"/>
    <dgm:cxn modelId="{D26A7C2F-5BFD-41B4-9FC9-29CF0000FC50}" srcId="{AEE27F2C-5FF8-0044-96F3-4C62FBDCFD73}" destId="{C018288C-9470-42DC-A980-8EF93A54BBA1}" srcOrd="0" destOrd="0" parTransId="{C5AD3D46-057B-495E-B925-83C85433BA57}" sibTransId="{8C25E071-BCC9-4C32-B1F2-6C0439A9F091}"/>
    <dgm:cxn modelId="{F5B79D17-55C7-4DA5-88B8-D1468EA14962}" type="presParOf" srcId="{923F0107-6120-C041-BC87-01E4A852119A}" destId="{D66BB75C-BE0D-4CE5-9FD5-2CB0A8622891}" srcOrd="0" destOrd="0" presId="urn:microsoft.com/office/officeart/2009/3/layout/HorizontalOrganizationChart"/>
    <dgm:cxn modelId="{4A42E2A4-A9C8-401C-80D8-05AE013FCE06}" type="presParOf" srcId="{D66BB75C-BE0D-4CE5-9FD5-2CB0A8622891}" destId="{B5FF0DB5-0201-4A4E-A07B-2DBE88ABB738}" srcOrd="0" destOrd="0" presId="urn:microsoft.com/office/officeart/2009/3/layout/HorizontalOrganizationChart"/>
    <dgm:cxn modelId="{CBBF4958-3C00-45BF-B06C-CD3728358562}" type="presParOf" srcId="{B5FF0DB5-0201-4A4E-A07B-2DBE88ABB738}" destId="{AA38DC03-163C-4BF2-8237-596A7E0D3863}" srcOrd="0" destOrd="0" presId="urn:microsoft.com/office/officeart/2009/3/layout/HorizontalOrganizationChart"/>
    <dgm:cxn modelId="{A8925BCE-4997-48FE-8570-2CF0ECB6A262}" type="presParOf" srcId="{B5FF0DB5-0201-4A4E-A07B-2DBE88ABB738}" destId="{783E8CA0-9F7A-49AF-999D-9D61CAECF5AE}" srcOrd="1" destOrd="0" presId="urn:microsoft.com/office/officeart/2009/3/layout/HorizontalOrganizationChart"/>
    <dgm:cxn modelId="{B01F52F6-58F3-43DD-9E7A-6AD15539C188}" type="presParOf" srcId="{D66BB75C-BE0D-4CE5-9FD5-2CB0A8622891}" destId="{BA26BEA0-D0C4-44AE-B173-FCD9A172D0F0}" srcOrd="1" destOrd="0" presId="urn:microsoft.com/office/officeart/2009/3/layout/HorizontalOrganizationChart"/>
    <dgm:cxn modelId="{9FB1268A-263C-4B98-9567-20FB5C3BC703}" type="presParOf" srcId="{BA26BEA0-D0C4-44AE-B173-FCD9A172D0F0}" destId="{9546C128-5E9C-034C-8840-CAC727AE8DB7}" srcOrd="0" destOrd="0" presId="urn:microsoft.com/office/officeart/2009/3/layout/HorizontalOrganizationChart"/>
    <dgm:cxn modelId="{2E352B92-67BD-4CFE-983A-4FD398EA64C7}" type="presParOf" srcId="{BA26BEA0-D0C4-44AE-B173-FCD9A172D0F0}" destId="{B560DC5A-FCDA-FF47-806C-E5DF4A1DF8DD}" srcOrd="1" destOrd="0" presId="urn:microsoft.com/office/officeart/2009/3/layout/HorizontalOrganizationChart"/>
    <dgm:cxn modelId="{1A730FEA-3F3E-40CB-9CC6-C5D04A5A98D6}" type="presParOf" srcId="{B560DC5A-FCDA-FF47-806C-E5DF4A1DF8DD}" destId="{3F264654-86D6-0049-A168-D172D987FC26}" srcOrd="0" destOrd="0" presId="urn:microsoft.com/office/officeart/2009/3/layout/HorizontalOrganizationChart"/>
    <dgm:cxn modelId="{F367FFD0-DC25-455C-A94A-B7891B2A95D4}" type="presParOf" srcId="{3F264654-86D6-0049-A168-D172D987FC26}" destId="{4DFBC1C2-B0E7-3747-BC2F-0750C4F4BA56}" srcOrd="0" destOrd="0" presId="urn:microsoft.com/office/officeart/2009/3/layout/HorizontalOrganizationChart"/>
    <dgm:cxn modelId="{4554DD27-8F9F-4090-8232-AFCADD380433}" type="presParOf" srcId="{3F264654-86D6-0049-A168-D172D987FC26}" destId="{97C6D282-7C79-9E49-8F8C-6F1EF5D2F24D}" srcOrd="1" destOrd="0" presId="urn:microsoft.com/office/officeart/2009/3/layout/HorizontalOrganizationChart"/>
    <dgm:cxn modelId="{522124DE-5F4F-42EF-A6C9-A0CE3E4B803C}" type="presParOf" srcId="{B560DC5A-FCDA-FF47-806C-E5DF4A1DF8DD}" destId="{BB042EEC-3929-B947-A1B8-ECD5E83496A2}" srcOrd="1" destOrd="0" presId="urn:microsoft.com/office/officeart/2009/3/layout/HorizontalOrganizationChart"/>
    <dgm:cxn modelId="{D69DB0EA-4EF2-4F3D-97FC-7029370A421E}" type="presParOf" srcId="{BB042EEC-3929-B947-A1B8-ECD5E83496A2}" destId="{1B179084-CCFF-4925-8AD6-A59EB1040B84}" srcOrd="0" destOrd="0" presId="urn:microsoft.com/office/officeart/2009/3/layout/HorizontalOrganizationChart"/>
    <dgm:cxn modelId="{994F65AA-9B0F-4ACC-AC1F-468B7CC4EA37}" type="presParOf" srcId="{BB042EEC-3929-B947-A1B8-ECD5E83496A2}" destId="{8D69177C-5B49-45C3-80DA-18FCAB084934}" srcOrd="1" destOrd="0" presId="urn:microsoft.com/office/officeart/2009/3/layout/HorizontalOrganizationChart"/>
    <dgm:cxn modelId="{F6EFBF45-CA93-4E5C-A6DB-58AFC0E57B6F}" type="presParOf" srcId="{8D69177C-5B49-45C3-80DA-18FCAB084934}" destId="{37BB3109-899B-48F9-9B3C-EECB78E52CD7}" srcOrd="0" destOrd="0" presId="urn:microsoft.com/office/officeart/2009/3/layout/HorizontalOrganizationChart"/>
    <dgm:cxn modelId="{4DFF352F-C610-4415-9750-5DBA5487062E}" type="presParOf" srcId="{37BB3109-899B-48F9-9B3C-EECB78E52CD7}" destId="{E67778E8-FAB8-47B4-BD62-41E795CA084D}" srcOrd="0" destOrd="0" presId="urn:microsoft.com/office/officeart/2009/3/layout/HorizontalOrganizationChart"/>
    <dgm:cxn modelId="{9E1794B2-45AF-47AE-9311-EDE33C68B6D6}" type="presParOf" srcId="{37BB3109-899B-48F9-9B3C-EECB78E52CD7}" destId="{E8EEB859-C7C2-44CD-BB52-823456C67F80}" srcOrd="1" destOrd="0" presId="urn:microsoft.com/office/officeart/2009/3/layout/HorizontalOrganizationChart"/>
    <dgm:cxn modelId="{AB835089-E009-44FA-B16B-8757DDE6FA50}" type="presParOf" srcId="{8D69177C-5B49-45C3-80DA-18FCAB084934}" destId="{02FDF460-BBA7-4401-828A-4F06B276BD7D}" srcOrd="1" destOrd="0" presId="urn:microsoft.com/office/officeart/2009/3/layout/HorizontalOrganizationChart"/>
    <dgm:cxn modelId="{3399B122-29BE-4737-A148-92D574B9C430}" type="presParOf" srcId="{02FDF460-BBA7-4401-828A-4F06B276BD7D}" destId="{A58856B3-28ED-6F43-9B03-D970EFC3C8F9}" srcOrd="0" destOrd="0" presId="urn:microsoft.com/office/officeart/2009/3/layout/HorizontalOrganizationChart"/>
    <dgm:cxn modelId="{1287ABBC-5637-4AA2-97CB-BF994F36E1A6}" type="presParOf" srcId="{02FDF460-BBA7-4401-828A-4F06B276BD7D}" destId="{DF5DFC39-883D-594B-8E35-084869331068}" srcOrd="1" destOrd="0" presId="urn:microsoft.com/office/officeart/2009/3/layout/HorizontalOrganizationChart"/>
    <dgm:cxn modelId="{C8EC9EA3-555C-4DFC-8F05-294BB3D001BD}" type="presParOf" srcId="{DF5DFC39-883D-594B-8E35-084869331068}" destId="{906599CC-CD95-774C-9112-2CC12137B7F9}" srcOrd="0" destOrd="0" presId="urn:microsoft.com/office/officeart/2009/3/layout/HorizontalOrganizationChart"/>
    <dgm:cxn modelId="{29D65255-EE57-44D8-947D-0D8E81A364DF}" type="presParOf" srcId="{906599CC-CD95-774C-9112-2CC12137B7F9}" destId="{AC15767B-84B8-1340-8C4A-2DB3D44AF95A}" srcOrd="0" destOrd="0" presId="urn:microsoft.com/office/officeart/2009/3/layout/HorizontalOrganizationChart"/>
    <dgm:cxn modelId="{CFAF8FAD-0C26-407B-83A4-B1EA81EA8586}" type="presParOf" srcId="{906599CC-CD95-774C-9112-2CC12137B7F9}" destId="{4474B264-55AB-E145-A8C6-2F71B804D7B7}" srcOrd="1" destOrd="0" presId="urn:microsoft.com/office/officeart/2009/3/layout/HorizontalOrganizationChart"/>
    <dgm:cxn modelId="{C8FFB9BF-07D1-418C-8D2B-05EBDE212EFD}" type="presParOf" srcId="{DF5DFC39-883D-594B-8E35-084869331068}" destId="{49FE6DBF-8DA9-3348-9783-87548F49C3A1}" srcOrd="1" destOrd="0" presId="urn:microsoft.com/office/officeart/2009/3/layout/HorizontalOrganizationChart"/>
    <dgm:cxn modelId="{0C93D56E-6AE6-4A71-9161-21BF2FA5A6EF}" type="presParOf" srcId="{DF5DFC39-883D-594B-8E35-084869331068}" destId="{412B1A2A-E543-F745-B21A-7420B83D71DE}" srcOrd="2" destOrd="0" presId="urn:microsoft.com/office/officeart/2009/3/layout/HorizontalOrganizationChart"/>
    <dgm:cxn modelId="{0A2A2CB2-44A1-46C5-AF57-FB63469CB68E}" type="presParOf" srcId="{8D69177C-5B49-45C3-80DA-18FCAB084934}" destId="{2A206229-B41F-4A4E-9BBE-99291BDDC715}" srcOrd="2" destOrd="0" presId="urn:microsoft.com/office/officeart/2009/3/layout/HorizontalOrganizationChart"/>
    <dgm:cxn modelId="{212A3BAD-ECA5-489F-AD5A-8A927A8799CC}" type="presParOf" srcId="{B560DC5A-FCDA-FF47-806C-E5DF4A1DF8DD}" destId="{D781624B-DED2-4649-BBC7-4EDD50BCA02B}" srcOrd="2" destOrd="0" presId="urn:microsoft.com/office/officeart/2009/3/layout/HorizontalOrganizationChart"/>
    <dgm:cxn modelId="{6D60A35E-8472-49B0-89F7-31D42BFC047E}" type="presParOf" srcId="{BA26BEA0-D0C4-44AE-B173-FCD9A172D0F0}" destId="{174EB238-EF7A-D641-A2D7-8577D06FA26B}" srcOrd="2" destOrd="0" presId="urn:microsoft.com/office/officeart/2009/3/layout/HorizontalOrganizationChart"/>
    <dgm:cxn modelId="{9AA3E9BD-C4C1-449F-8840-6B2C6F51B046}" type="presParOf" srcId="{BA26BEA0-D0C4-44AE-B173-FCD9A172D0F0}" destId="{72DE6791-7DB4-3C46-A6AC-1F532BB8BDD6}" srcOrd="3" destOrd="0" presId="urn:microsoft.com/office/officeart/2009/3/layout/HorizontalOrganizationChart"/>
    <dgm:cxn modelId="{710FA37F-9A77-4E71-BC0A-71DAC3CA4E86}" type="presParOf" srcId="{72DE6791-7DB4-3C46-A6AC-1F532BB8BDD6}" destId="{3BDF1C60-5F6D-0F4C-8D3A-3E0ECFB0C021}" srcOrd="0" destOrd="0" presId="urn:microsoft.com/office/officeart/2009/3/layout/HorizontalOrganizationChart"/>
    <dgm:cxn modelId="{5F131700-D642-4E95-9359-BF0190618A91}" type="presParOf" srcId="{3BDF1C60-5F6D-0F4C-8D3A-3E0ECFB0C021}" destId="{EA5D05C2-4149-BA4B-A56A-BE9FF8223C94}" srcOrd="0" destOrd="0" presId="urn:microsoft.com/office/officeart/2009/3/layout/HorizontalOrganizationChart"/>
    <dgm:cxn modelId="{E6FB1AEA-E577-4CFC-86A0-B3141B2A23E0}" type="presParOf" srcId="{3BDF1C60-5F6D-0F4C-8D3A-3E0ECFB0C021}" destId="{4C542E40-24B6-E740-A341-EEED2B0EB1D2}" srcOrd="1" destOrd="0" presId="urn:microsoft.com/office/officeart/2009/3/layout/HorizontalOrganizationChart"/>
    <dgm:cxn modelId="{8BB6C149-9089-447E-804D-30AAD184B3A4}" type="presParOf" srcId="{72DE6791-7DB4-3C46-A6AC-1F532BB8BDD6}" destId="{B4455805-C579-A543-8D53-7A4A5E5A70A2}" srcOrd="1" destOrd="0" presId="urn:microsoft.com/office/officeart/2009/3/layout/HorizontalOrganizationChart"/>
    <dgm:cxn modelId="{CB5AC7A8-C434-4AE2-8ED5-5E2F59EE225E}" type="presParOf" srcId="{B4455805-C579-A543-8D53-7A4A5E5A70A2}" destId="{839DFBB0-5234-254D-9324-72F3AD2FB8EC}" srcOrd="0" destOrd="0" presId="urn:microsoft.com/office/officeart/2009/3/layout/HorizontalOrganizationChart"/>
    <dgm:cxn modelId="{F927F897-07B2-4AFC-980B-7F57CBEA1F5C}" type="presParOf" srcId="{B4455805-C579-A543-8D53-7A4A5E5A70A2}" destId="{67375170-F891-814C-92A0-A109981E48A0}" srcOrd="1" destOrd="0" presId="urn:microsoft.com/office/officeart/2009/3/layout/HorizontalOrganizationChart"/>
    <dgm:cxn modelId="{1F081224-50EC-44F7-9CB9-929B045D163A}" type="presParOf" srcId="{67375170-F891-814C-92A0-A109981E48A0}" destId="{C23042DF-942D-E543-8E2F-D8B53130ED37}" srcOrd="0" destOrd="0" presId="urn:microsoft.com/office/officeart/2009/3/layout/HorizontalOrganizationChart"/>
    <dgm:cxn modelId="{83BE5A01-1399-47B5-B7A5-50825A050B0E}" type="presParOf" srcId="{C23042DF-942D-E543-8E2F-D8B53130ED37}" destId="{7117E46F-C79B-AE4C-ABA7-390E82954848}" srcOrd="0" destOrd="0" presId="urn:microsoft.com/office/officeart/2009/3/layout/HorizontalOrganizationChart"/>
    <dgm:cxn modelId="{9ECB1CDD-598C-4B4B-A015-C955909A067E}" type="presParOf" srcId="{C23042DF-942D-E543-8E2F-D8B53130ED37}" destId="{2EE5F51D-8BF2-044F-AA28-D8269D7997C9}" srcOrd="1" destOrd="0" presId="urn:microsoft.com/office/officeart/2009/3/layout/HorizontalOrganizationChart"/>
    <dgm:cxn modelId="{6FC69CEC-1535-40E0-97A2-31D2D4E239E7}" type="presParOf" srcId="{67375170-F891-814C-92A0-A109981E48A0}" destId="{9655FE88-49E8-0443-BFC0-08FF1E5C9A82}" srcOrd="1" destOrd="0" presId="urn:microsoft.com/office/officeart/2009/3/layout/HorizontalOrganizationChart"/>
    <dgm:cxn modelId="{FE0913EB-11CE-4A05-B3D4-870E3124A8DB}" type="presParOf" srcId="{9655FE88-49E8-0443-BFC0-08FF1E5C9A82}" destId="{B7F31287-3F58-4894-9769-DA30D1EA8291}" srcOrd="0" destOrd="0" presId="urn:microsoft.com/office/officeart/2009/3/layout/HorizontalOrganizationChart"/>
    <dgm:cxn modelId="{54465463-7A93-457A-BE31-6093DD76A870}" type="presParOf" srcId="{9655FE88-49E8-0443-BFC0-08FF1E5C9A82}" destId="{9C8FB25A-00F0-4A61-AE4A-4843D0912CEB}" srcOrd="1" destOrd="0" presId="urn:microsoft.com/office/officeart/2009/3/layout/HorizontalOrganizationChart"/>
    <dgm:cxn modelId="{E1184E59-6696-4869-BBDB-F1813FFE99D4}" type="presParOf" srcId="{9C8FB25A-00F0-4A61-AE4A-4843D0912CEB}" destId="{EA22BAC3-F6BF-44F6-B55F-AE741B64676B}" srcOrd="0" destOrd="0" presId="urn:microsoft.com/office/officeart/2009/3/layout/HorizontalOrganizationChart"/>
    <dgm:cxn modelId="{73DD106F-948D-4EB5-8A4D-304E112301D7}" type="presParOf" srcId="{EA22BAC3-F6BF-44F6-B55F-AE741B64676B}" destId="{D9DFFCB7-F962-46B8-A56F-95FDED215C4B}" srcOrd="0" destOrd="0" presId="urn:microsoft.com/office/officeart/2009/3/layout/HorizontalOrganizationChart"/>
    <dgm:cxn modelId="{20D713CC-26E0-4712-A95B-AAB5B00D5089}" type="presParOf" srcId="{EA22BAC3-F6BF-44F6-B55F-AE741B64676B}" destId="{1E63B7C0-EFBA-401C-A031-3066FACE258D}" srcOrd="1" destOrd="0" presId="urn:microsoft.com/office/officeart/2009/3/layout/HorizontalOrganizationChart"/>
    <dgm:cxn modelId="{CBBA1F80-95EE-4F1E-BC8E-034A8FEBF3BE}" type="presParOf" srcId="{9C8FB25A-00F0-4A61-AE4A-4843D0912CEB}" destId="{40D804BC-69B0-44CC-88D3-6CF52F4F4060}" srcOrd="1" destOrd="0" presId="urn:microsoft.com/office/officeart/2009/3/layout/HorizontalOrganizationChart"/>
    <dgm:cxn modelId="{6E1207E5-759A-475D-9B89-EBCBD410F5E3}" type="presParOf" srcId="{9C8FB25A-00F0-4A61-AE4A-4843D0912CEB}" destId="{258ACE99-FDEB-4902-8B66-77AF7B8951D8}" srcOrd="2" destOrd="0" presId="urn:microsoft.com/office/officeart/2009/3/layout/HorizontalOrganizationChart"/>
    <dgm:cxn modelId="{89CB3A3C-9B1E-4706-A814-7292BD55FFFE}" type="presParOf" srcId="{67375170-F891-814C-92A0-A109981E48A0}" destId="{64B91A4A-CFC1-D841-8E49-52824F3A0D02}" srcOrd="2" destOrd="0" presId="urn:microsoft.com/office/officeart/2009/3/layout/HorizontalOrganizationChart"/>
    <dgm:cxn modelId="{691A4CA6-E31E-4DA5-8B5C-EDF6A7522700}" type="presParOf" srcId="{72DE6791-7DB4-3C46-A6AC-1F532BB8BDD6}" destId="{B8CAEF36-512B-AB42-A260-EE99633B7D36}" srcOrd="2" destOrd="0" presId="urn:microsoft.com/office/officeart/2009/3/layout/HorizontalOrganizationChart"/>
    <dgm:cxn modelId="{6DA7BA19-7632-4AF4-A62A-F4CC2A0C1CE8}" type="presParOf" srcId="{D66BB75C-BE0D-4CE5-9FD5-2CB0A8622891}" destId="{E2DE023F-13AF-4032-A1D8-BF9D7C1167D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(Azithromycin)</a:t>
          </a:r>
          <a:endParaRPr lang="en-GB" sz="1700" i="1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(Azithromycin)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(Azithromycin)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757006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757006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223952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640428"/>
        </a:xfrm>
        <a:custGeom>
          <a:avLst/>
          <a:gdLst/>
          <a:ahLst/>
          <a:cxnLst/>
          <a:rect l="0" t="0" r="0" b="0"/>
          <a:pathLst>
            <a:path>
              <a:moveTo>
                <a:pt x="0" y="640428"/>
              </a:moveTo>
              <a:lnTo>
                <a:pt x="181721" y="640428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65875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65875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360512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360512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314545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314545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314545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314545"/>
        <a:ext cx="1817214" cy="9763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757006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757006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223952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640428"/>
        </a:xfrm>
        <a:custGeom>
          <a:avLst/>
          <a:gdLst/>
          <a:ahLst/>
          <a:cxnLst/>
          <a:rect l="0" t="0" r="0" b="0"/>
          <a:pathLst>
            <a:path>
              <a:moveTo>
                <a:pt x="0" y="640428"/>
              </a:moveTo>
              <a:lnTo>
                <a:pt x="181721" y="640428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65875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65875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360512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360512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314545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314545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314545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314545"/>
        <a:ext cx="1817214" cy="97636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894038-E7E3-4392-845D-4936FF812E7F}">
      <dsp:nvSpPr>
        <dsp:cNvPr id="0" name=""/>
        <dsp:cNvSpPr/>
      </dsp:nvSpPr>
      <dsp:spPr>
        <a:xfrm>
          <a:off x="132" y="989854"/>
          <a:ext cx="1128856" cy="5644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2340 people sent link to results service</a:t>
          </a:r>
        </a:p>
      </dsp:txBody>
      <dsp:txXfrm>
        <a:off x="16664" y="1006386"/>
        <a:ext cx="1095792" cy="531364"/>
      </dsp:txXfrm>
    </dsp:sp>
    <dsp:sp modelId="{325A3244-21E0-4EA2-9636-4F43F202287E}">
      <dsp:nvSpPr>
        <dsp:cNvPr id="0" name=""/>
        <dsp:cNvSpPr/>
      </dsp:nvSpPr>
      <dsp:spPr>
        <a:xfrm rot="18289469">
          <a:off x="959408" y="931613"/>
          <a:ext cx="790703" cy="31816"/>
        </a:xfrm>
        <a:custGeom>
          <a:avLst/>
          <a:gdLst/>
          <a:ahLst/>
          <a:cxnLst/>
          <a:rect l="0" t="0" r="0" b="0"/>
          <a:pathLst>
            <a:path>
              <a:moveTo>
                <a:pt x="0" y="15908"/>
              </a:moveTo>
              <a:lnTo>
                <a:pt x="790703" y="159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334992" y="927754"/>
        <a:ext cx="39535" cy="39535"/>
      </dsp:txXfrm>
    </dsp:sp>
    <dsp:sp modelId="{67E08378-0660-4B52-92C8-D244B9C98F55}">
      <dsp:nvSpPr>
        <dsp:cNvPr id="0" name=""/>
        <dsp:cNvSpPr/>
      </dsp:nvSpPr>
      <dsp:spPr>
        <a:xfrm>
          <a:off x="1580531" y="340761"/>
          <a:ext cx="1128856" cy="56442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solidFill>
                <a:schemeClr val="bg1"/>
              </a:solidFill>
            </a:rPr>
            <a:t>1997 chlamydia negative</a:t>
          </a:r>
        </a:p>
      </dsp:txBody>
      <dsp:txXfrm>
        <a:off x="1597063" y="357293"/>
        <a:ext cx="1095792" cy="531364"/>
      </dsp:txXfrm>
    </dsp:sp>
    <dsp:sp modelId="{AFD3C6B6-0C0C-4399-A90B-1BE746D4BA36}">
      <dsp:nvSpPr>
        <dsp:cNvPr id="0" name=""/>
        <dsp:cNvSpPr/>
      </dsp:nvSpPr>
      <dsp:spPr>
        <a:xfrm>
          <a:off x="2709387" y="607067"/>
          <a:ext cx="451542" cy="31816"/>
        </a:xfrm>
        <a:custGeom>
          <a:avLst/>
          <a:gdLst/>
          <a:ahLst/>
          <a:cxnLst/>
          <a:rect l="0" t="0" r="0" b="0"/>
          <a:pathLst>
            <a:path>
              <a:moveTo>
                <a:pt x="0" y="15908"/>
              </a:moveTo>
              <a:lnTo>
                <a:pt x="451542" y="15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923870" y="611687"/>
        <a:ext cx="22577" cy="22577"/>
      </dsp:txXfrm>
    </dsp:sp>
    <dsp:sp modelId="{B709AA1D-B2CF-44CF-BB17-DD1F57EECCEA}">
      <dsp:nvSpPr>
        <dsp:cNvPr id="0" name=""/>
        <dsp:cNvSpPr/>
      </dsp:nvSpPr>
      <dsp:spPr>
        <a:xfrm>
          <a:off x="3160930" y="340761"/>
          <a:ext cx="1128856" cy="564428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solidFill>
                <a:schemeClr val="bg1"/>
              </a:solidFill>
            </a:rPr>
            <a:t>1776 accessed result </a:t>
          </a:r>
          <a:r>
            <a:rPr lang="en-GB" sz="1000" kern="1200" dirty="0" smtClean="0">
              <a:solidFill>
                <a:schemeClr val="bg1"/>
              </a:solidFill>
            </a:rPr>
            <a:t>within 1 week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177462" y="357293"/>
        <a:ext cx="1095792" cy="531364"/>
      </dsp:txXfrm>
    </dsp:sp>
    <dsp:sp modelId="{5EE6D79F-0E71-4D38-97EF-AF163D7FD3F4}">
      <dsp:nvSpPr>
        <dsp:cNvPr id="0" name=""/>
        <dsp:cNvSpPr/>
      </dsp:nvSpPr>
      <dsp:spPr>
        <a:xfrm rot="3310531">
          <a:off x="959408" y="1580706"/>
          <a:ext cx="790703" cy="31816"/>
        </a:xfrm>
        <a:custGeom>
          <a:avLst/>
          <a:gdLst/>
          <a:ahLst/>
          <a:cxnLst/>
          <a:rect l="0" t="0" r="0" b="0"/>
          <a:pathLst>
            <a:path>
              <a:moveTo>
                <a:pt x="0" y="15908"/>
              </a:moveTo>
              <a:lnTo>
                <a:pt x="790703" y="159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334992" y="1576846"/>
        <a:ext cx="39535" cy="39535"/>
      </dsp:txXfrm>
    </dsp:sp>
    <dsp:sp modelId="{0DCAB384-1F2F-41B5-A1ED-E0598F2B9D24}">
      <dsp:nvSpPr>
        <dsp:cNvPr id="0" name=""/>
        <dsp:cNvSpPr/>
      </dsp:nvSpPr>
      <dsp:spPr>
        <a:xfrm>
          <a:off x="1580531" y="1638946"/>
          <a:ext cx="1128856" cy="5644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343 chlamydia positive</a:t>
          </a:r>
        </a:p>
      </dsp:txBody>
      <dsp:txXfrm>
        <a:off x="1597063" y="1655478"/>
        <a:ext cx="1095792" cy="531364"/>
      </dsp:txXfrm>
    </dsp:sp>
    <dsp:sp modelId="{C80CF2C6-1FD5-4681-A1DF-680ED1F60270}">
      <dsp:nvSpPr>
        <dsp:cNvPr id="0" name=""/>
        <dsp:cNvSpPr/>
      </dsp:nvSpPr>
      <dsp:spPr>
        <a:xfrm>
          <a:off x="2709387" y="1905252"/>
          <a:ext cx="451542" cy="31816"/>
        </a:xfrm>
        <a:custGeom>
          <a:avLst/>
          <a:gdLst/>
          <a:ahLst/>
          <a:cxnLst/>
          <a:rect l="0" t="0" r="0" b="0"/>
          <a:pathLst>
            <a:path>
              <a:moveTo>
                <a:pt x="0" y="15908"/>
              </a:moveTo>
              <a:lnTo>
                <a:pt x="451542" y="15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2923870" y="1909872"/>
        <a:ext cx="22577" cy="22577"/>
      </dsp:txXfrm>
    </dsp:sp>
    <dsp:sp modelId="{3E07E68A-E4E2-49F5-9E6D-F5F140C12E45}">
      <dsp:nvSpPr>
        <dsp:cNvPr id="0" name=""/>
        <dsp:cNvSpPr/>
      </dsp:nvSpPr>
      <dsp:spPr>
        <a:xfrm>
          <a:off x="3160930" y="1638946"/>
          <a:ext cx="1128856" cy="5644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295 accessed result within 1 week</a:t>
          </a:r>
        </a:p>
      </dsp:txBody>
      <dsp:txXfrm>
        <a:off x="3177462" y="1655478"/>
        <a:ext cx="1095792" cy="531364"/>
      </dsp:txXfrm>
    </dsp:sp>
    <dsp:sp modelId="{07075DDF-7C2E-4269-BFBE-DED55BB66FBC}">
      <dsp:nvSpPr>
        <dsp:cNvPr id="0" name=""/>
        <dsp:cNvSpPr/>
      </dsp:nvSpPr>
      <dsp:spPr>
        <a:xfrm>
          <a:off x="4289786" y="1905252"/>
          <a:ext cx="451542" cy="31816"/>
        </a:xfrm>
        <a:custGeom>
          <a:avLst/>
          <a:gdLst/>
          <a:ahLst/>
          <a:cxnLst/>
          <a:rect l="0" t="0" r="0" b="0"/>
          <a:pathLst>
            <a:path>
              <a:moveTo>
                <a:pt x="0" y="15908"/>
              </a:moveTo>
              <a:lnTo>
                <a:pt x="451542" y="15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504269" y="1909872"/>
        <a:ext cx="22577" cy="22577"/>
      </dsp:txXfrm>
    </dsp:sp>
    <dsp:sp modelId="{3B95EF38-B533-4CE6-8A81-20CBB7306766}">
      <dsp:nvSpPr>
        <dsp:cNvPr id="0" name=""/>
        <dsp:cNvSpPr/>
      </dsp:nvSpPr>
      <dsp:spPr>
        <a:xfrm>
          <a:off x="4741328" y="1610725"/>
          <a:ext cx="1241741" cy="6208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221 chose online treatment option</a:t>
          </a:r>
        </a:p>
      </dsp:txBody>
      <dsp:txXfrm>
        <a:off x="4759513" y="1628910"/>
        <a:ext cx="1205371" cy="584500"/>
      </dsp:txXfrm>
    </dsp:sp>
    <dsp:sp modelId="{9F3F56A6-1EDE-4BA8-B414-58CAF73B5497}">
      <dsp:nvSpPr>
        <dsp:cNvPr id="0" name=""/>
        <dsp:cNvSpPr/>
      </dsp:nvSpPr>
      <dsp:spPr>
        <a:xfrm>
          <a:off x="5983070" y="1905252"/>
          <a:ext cx="451542" cy="31816"/>
        </a:xfrm>
        <a:custGeom>
          <a:avLst/>
          <a:gdLst/>
          <a:ahLst/>
          <a:cxnLst/>
          <a:rect l="0" t="0" r="0" b="0"/>
          <a:pathLst>
            <a:path>
              <a:moveTo>
                <a:pt x="0" y="15908"/>
              </a:moveTo>
              <a:lnTo>
                <a:pt x="451542" y="15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197553" y="1909872"/>
        <a:ext cx="22577" cy="22577"/>
      </dsp:txXfrm>
    </dsp:sp>
    <dsp:sp modelId="{A783A34A-CD6B-41C2-8752-CCD561DF4CA0}">
      <dsp:nvSpPr>
        <dsp:cNvPr id="0" name=""/>
        <dsp:cNvSpPr/>
      </dsp:nvSpPr>
      <dsp:spPr>
        <a:xfrm>
          <a:off x="6434613" y="1638946"/>
          <a:ext cx="1128856" cy="5644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249</a:t>
          </a:r>
          <a:endParaRPr lang="en-GB" sz="1000" kern="1200" dirty="0"/>
        </a:p>
      </dsp:txBody>
      <dsp:txXfrm>
        <a:off x="6451145" y="1655478"/>
        <a:ext cx="1095792" cy="531364"/>
      </dsp:txXfrm>
    </dsp:sp>
    <dsp:sp modelId="{40E6588B-D6E3-4C05-A62D-BF714E697189}">
      <dsp:nvSpPr>
        <dsp:cNvPr id="0" name=""/>
        <dsp:cNvSpPr/>
      </dsp:nvSpPr>
      <dsp:spPr>
        <a:xfrm rot="18289469">
          <a:off x="7393889" y="1580706"/>
          <a:ext cx="790703" cy="31816"/>
        </a:xfrm>
        <a:custGeom>
          <a:avLst/>
          <a:gdLst/>
          <a:ahLst/>
          <a:cxnLst/>
          <a:rect l="0" t="0" r="0" b="0"/>
          <a:pathLst>
            <a:path>
              <a:moveTo>
                <a:pt x="0" y="15908"/>
              </a:moveTo>
              <a:lnTo>
                <a:pt x="790703" y="15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7769473" y="1576846"/>
        <a:ext cx="39535" cy="39535"/>
      </dsp:txXfrm>
    </dsp:sp>
    <dsp:sp modelId="{4FBB2683-AEB9-4137-AD80-971A6BF98324}">
      <dsp:nvSpPr>
        <dsp:cNvPr id="0" name=""/>
        <dsp:cNvSpPr/>
      </dsp:nvSpPr>
      <dsp:spPr>
        <a:xfrm>
          <a:off x="8015012" y="989854"/>
          <a:ext cx="1128856" cy="5644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167 completed clinical follow up</a:t>
          </a:r>
          <a:endParaRPr lang="en-GB" sz="1000" kern="1200" dirty="0"/>
        </a:p>
      </dsp:txBody>
      <dsp:txXfrm>
        <a:off x="8031544" y="1006386"/>
        <a:ext cx="1095792" cy="531364"/>
      </dsp:txXfrm>
    </dsp:sp>
    <dsp:sp modelId="{C878CEB1-AF85-42F1-BEB0-DB0887773527}">
      <dsp:nvSpPr>
        <dsp:cNvPr id="0" name=""/>
        <dsp:cNvSpPr/>
      </dsp:nvSpPr>
      <dsp:spPr>
        <a:xfrm>
          <a:off x="7563469" y="1905252"/>
          <a:ext cx="451542" cy="31816"/>
        </a:xfrm>
        <a:custGeom>
          <a:avLst/>
          <a:gdLst/>
          <a:ahLst/>
          <a:cxnLst/>
          <a:rect l="0" t="0" r="0" b="0"/>
          <a:pathLst>
            <a:path>
              <a:moveTo>
                <a:pt x="0" y="15908"/>
              </a:moveTo>
              <a:lnTo>
                <a:pt x="451542" y="15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7777952" y="1909872"/>
        <a:ext cx="22577" cy="22577"/>
      </dsp:txXfrm>
    </dsp:sp>
    <dsp:sp modelId="{D8A8DD9F-2958-4C78-9B93-3B3B8226C4A7}">
      <dsp:nvSpPr>
        <dsp:cNvPr id="0" name=""/>
        <dsp:cNvSpPr/>
      </dsp:nvSpPr>
      <dsp:spPr>
        <a:xfrm>
          <a:off x="8015012" y="1638946"/>
          <a:ext cx="1128856" cy="5644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61 did not complete follow up but known to be treated</a:t>
          </a:r>
          <a:endParaRPr lang="en-GB" sz="1000" kern="1200" dirty="0"/>
        </a:p>
      </dsp:txBody>
      <dsp:txXfrm>
        <a:off x="8031544" y="1655478"/>
        <a:ext cx="1095792" cy="531364"/>
      </dsp:txXfrm>
    </dsp:sp>
    <dsp:sp modelId="{AD772BAC-358E-4E1D-9C4A-0355F7BA7956}">
      <dsp:nvSpPr>
        <dsp:cNvPr id="0" name=""/>
        <dsp:cNvSpPr/>
      </dsp:nvSpPr>
      <dsp:spPr>
        <a:xfrm rot="3310531">
          <a:off x="7393889" y="2229798"/>
          <a:ext cx="790703" cy="31816"/>
        </a:xfrm>
        <a:custGeom>
          <a:avLst/>
          <a:gdLst/>
          <a:ahLst/>
          <a:cxnLst/>
          <a:rect l="0" t="0" r="0" b="0"/>
          <a:pathLst>
            <a:path>
              <a:moveTo>
                <a:pt x="0" y="15908"/>
              </a:moveTo>
              <a:lnTo>
                <a:pt x="790703" y="15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7769473" y="2225939"/>
        <a:ext cx="39535" cy="39535"/>
      </dsp:txXfrm>
    </dsp:sp>
    <dsp:sp modelId="{3243578A-98F1-4682-8C33-C4619F1D0548}">
      <dsp:nvSpPr>
        <dsp:cNvPr id="0" name=""/>
        <dsp:cNvSpPr/>
      </dsp:nvSpPr>
      <dsp:spPr>
        <a:xfrm>
          <a:off x="8015012" y="2288039"/>
          <a:ext cx="1128856" cy="5644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Unknown treatment outcomes for 19 (16/19 partners)</a:t>
          </a:r>
          <a:endParaRPr lang="en-GB" sz="1000" kern="1200" dirty="0"/>
        </a:p>
      </dsp:txBody>
      <dsp:txXfrm>
        <a:off x="8031544" y="2304571"/>
        <a:ext cx="1095792" cy="5313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(Azithromycin)</a:t>
          </a:r>
          <a:endParaRPr lang="en-GB" sz="1700" i="1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39C37-23E8-46D7-B823-F9BB79463711}">
      <dsp:nvSpPr>
        <dsp:cNvPr id="0" name=""/>
        <dsp:cNvSpPr/>
      </dsp:nvSpPr>
      <dsp:spPr>
        <a:xfrm rot="5400000">
          <a:off x="1101670" y="889039"/>
          <a:ext cx="780770" cy="88887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89B47-0C19-4152-96B3-2D95D96D0814}">
      <dsp:nvSpPr>
        <dsp:cNvPr id="0" name=""/>
        <dsp:cNvSpPr/>
      </dsp:nvSpPr>
      <dsp:spPr>
        <a:xfrm>
          <a:off x="894814" y="23540"/>
          <a:ext cx="1314357" cy="92000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140 completed clinical follow-up &amp; eligible</a:t>
          </a:r>
          <a:endParaRPr lang="en-GB" sz="1300" kern="1200" dirty="0"/>
        </a:p>
      </dsp:txBody>
      <dsp:txXfrm>
        <a:off x="939733" y="68459"/>
        <a:ext cx="1224519" cy="830169"/>
      </dsp:txXfrm>
    </dsp:sp>
    <dsp:sp modelId="{C717D551-E3FE-4622-B3F0-0599B782DCFE}">
      <dsp:nvSpPr>
        <dsp:cNvPr id="0" name=""/>
        <dsp:cNvSpPr/>
      </dsp:nvSpPr>
      <dsp:spPr>
        <a:xfrm>
          <a:off x="2209171" y="111284"/>
          <a:ext cx="955938" cy="74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30B2F-39A0-4C32-BDBD-87DFD7D7A837}">
      <dsp:nvSpPr>
        <dsp:cNvPr id="0" name=""/>
        <dsp:cNvSpPr/>
      </dsp:nvSpPr>
      <dsp:spPr>
        <a:xfrm rot="5400000">
          <a:off x="2191412" y="1922511"/>
          <a:ext cx="780770" cy="88887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62583E-2BD8-444D-AF6D-3D6CC6A53135}">
      <dsp:nvSpPr>
        <dsp:cNvPr id="0" name=""/>
        <dsp:cNvSpPr/>
      </dsp:nvSpPr>
      <dsp:spPr>
        <a:xfrm>
          <a:off x="1984555" y="1057012"/>
          <a:ext cx="1314357" cy="92000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87 gave permission to share contact details</a:t>
          </a:r>
          <a:endParaRPr lang="en-GB" sz="1300" kern="1200" dirty="0"/>
        </a:p>
      </dsp:txBody>
      <dsp:txXfrm>
        <a:off x="2029474" y="1101931"/>
        <a:ext cx="1224519" cy="830169"/>
      </dsp:txXfrm>
    </dsp:sp>
    <dsp:sp modelId="{9EC95F8A-EBA5-4795-9491-1CACD29A3462}">
      <dsp:nvSpPr>
        <dsp:cNvPr id="0" name=""/>
        <dsp:cNvSpPr/>
      </dsp:nvSpPr>
      <dsp:spPr>
        <a:xfrm>
          <a:off x="3298913" y="1144756"/>
          <a:ext cx="955938" cy="74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CE885-BED2-446D-80E2-4440E60DE8E8}">
      <dsp:nvSpPr>
        <dsp:cNvPr id="0" name=""/>
        <dsp:cNvSpPr/>
      </dsp:nvSpPr>
      <dsp:spPr>
        <a:xfrm rot="5400000">
          <a:off x="3281154" y="2955983"/>
          <a:ext cx="780770" cy="88887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F32E4-BCF2-48B3-BA18-9B680F40B041}">
      <dsp:nvSpPr>
        <dsp:cNvPr id="0" name=""/>
        <dsp:cNvSpPr/>
      </dsp:nvSpPr>
      <dsp:spPr>
        <a:xfrm>
          <a:off x="3074297" y="2090484"/>
          <a:ext cx="1314357" cy="92000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Attempted to contact 58</a:t>
          </a:r>
          <a:endParaRPr lang="en-GB" sz="1300" kern="1200" dirty="0"/>
        </a:p>
      </dsp:txBody>
      <dsp:txXfrm>
        <a:off x="3119216" y="2135403"/>
        <a:ext cx="1224519" cy="830169"/>
      </dsp:txXfrm>
    </dsp:sp>
    <dsp:sp modelId="{2F585F6C-44E0-4C0F-BDE8-45AAF6EE078A}">
      <dsp:nvSpPr>
        <dsp:cNvPr id="0" name=""/>
        <dsp:cNvSpPr/>
      </dsp:nvSpPr>
      <dsp:spPr>
        <a:xfrm>
          <a:off x="4388655" y="2178227"/>
          <a:ext cx="955938" cy="74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04171-9CB1-4710-8323-26BDADF50DF9}">
      <dsp:nvSpPr>
        <dsp:cNvPr id="0" name=""/>
        <dsp:cNvSpPr/>
      </dsp:nvSpPr>
      <dsp:spPr>
        <a:xfrm>
          <a:off x="4164039" y="3123956"/>
          <a:ext cx="1314357" cy="92000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40 consented and interviewed</a:t>
          </a:r>
          <a:endParaRPr lang="en-GB" sz="1300" kern="1200" dirty="0"/>
        </a:p>
      </dsp:txBody>
      <dsp:txXfrm>
        <a:off x="4208958" y="3168875"/>
        <a:ext cx="1224519" cy="8301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(Azithromycin)</a:t>
          </a:r>
          <a:endParaRPr lang="en-GB" sz="1700" i="1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(Azithromycin)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(Azithromycin)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(Azithromycin)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3192893" y="817466"/>
          <a:ext cx="1877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87755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2066362" y="817466"/>
          <a:ext cx="1877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87755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939830" y="564190"/>
          <a:ext cx="187755" cy="298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877" y="0"/>
              </a:lnTo>
              <a:lnTo>
                <a:pt x="93877" y="298995"/>
              </a:lnTo>
              <a:lnTo>
                <a:pt x="187755" y="29899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3192893" y="219475"/>
          <a:ext cx="1877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87755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2066362" y="219475"/>
          <a:ext cx="1877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87755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939830" y="265195"/>
          <a:ext cx="187755" cy="298995"/>
        </a:xfrm>
        <a:custGeom>
          <a:avLst/>
          <a:gdLst/>
          <a:ahLst/>
          <a:cxnLst/>
          <a:rect l="0" t="0" r="0" b="0"/>
          <a:pathLst>
            <a:path>
              <a:moveTo>
                <a:pt x="0" y="298995"/>
              </a:moveTo>
              <a:lnTo>
                <a:pt x="93877" y="298995"/>
              </a:lnTo>
              <a:lnTo>
                <a:pt x="93877" y="0"/>
              </a:lnTo>
              <a:lnTo>
                <a:pt x="187755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1054" y="327547"/>
          <a:ext cx="938776" cy="473286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/>
            <a:t>Online automated clinical assessment</a:t>
          </a:r>
        </a:p>
      </dsp:txBody>
      <dsp:txXfrm>
        <a:off x="1054" y="327547"/>
        <a:ext cx="938776" cy="473286"/>
      </dsp:txXfrm>
    </dsp:sp>
    <dsp:sp modelId="{4DFBC1C2-B0E7-3747-BC2F-0750C4F4BA56}">
      <dsp:nvSpPr>
        <dsp:cNvPr id="0" name=""/>
        <dsp:cNvSpPr/>
      </dsp:nvSpPr>
      <dsp:spPr>
        <a:xfrm>
          <a:off x="1127586" y="36746"/>
          <a:ext cx="938776" cy="45689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i="1" kern="1200" dirty="0" smtClean="0"/>
            <a:t>Safe to prescribe</a:t>
          </a:r>
          <a:endParaRPr lang="en-GB" sz="800" i="1" kern="1200" dirty="0"/>
        </a:p>
      </dsp:txBody>
      <dsp:txXfrm>
        <a:off x="1127586" y="36746"/>
        <a:ext cx="938776" cy="456897"/>
      </dsp:txXfrm>
    </dsp:sp>
    <dsp:sp modelId="{E67778E8-FAB8-47B4-BD62-41E795CA084D}">
      <dsp:nvSpPr>
        <dsp:cNvPr id="0" name=""/>
        <dsp:cNvSpPr/>
      </dsp:nvSpPr>
      <dsp:spPr>
        <a:xfrm>
          <a:off x="2254117" y="56662"/>
          <a:ext cx="938776" cy="41706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Patient selects community pharmacy, online</a:t>
          </a:r>
          <a:endParaRPr lang="en-GB" sz="800" kern="1200" dirty="0"/>
        </a:p>
      </dsp:txBody>
      <dsp:txXfrm>
        <a:off x="2254117" y="56662"/>
        <a:ext cx="938776" cy="417066"/>
      </dsp:txXfrm>
    </dsp:sp>
    <dsp:sp modelId="{AC15767B-84B8-1340-8C4A-2DB3D44AF95A}">
      <dsp:nvSpPr>
        <dsp:cNvPr id="0" name=""/>
        <dsp:cNvSpPr/>
      </dsp:nvSpPr>
      <dsp:spPr>
        <a:xfrm>
          <a:off x="3380649" y="36746"/>
          <a:ext cx="938776" cy="456897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Collects treatment from pharmacy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i="1" kern="1200" dirty="0" smtClean="0"/>
            <a:t>(Azithromycin)</a:t>
          </a:r>
          <a:endParaRPr lang="en-GB" sz="800" kern="1200" dirty="0"/>
        </a:p>
      </dsp:txBody>
      <dsp:txXfrm>
        <a:off x="3380649" y="36746"/>
        <a:ext cx="938776" cy="456897"/>
      </dsp:txXfrm>
    </dsp:sp>
    <dsp:sp modelId="{EA5D05C2-4149-BA4B-A56A-BE9FF8223C94}">
      <dsp:nvSpPr>
        <dsp:cNvPr id="0" name=""/>
        <dsp:cNvSpPr/>
      </dsp:nvSpPr>
      <dsp:spPr>
        <a:xfrm>
          <a:off x="1127586" y="634737"/>
          <a:ext cx="938776" cy="456897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i="1" kern="1200" dirty="0"/>
            <a:t>Not safe to prescribe</a:t>
          </a:r>
        </a:p>
      </dsp:txBody>
      <dsp:txXfrm>
        <a:off x="1127586" y="634737"/>
        <a:ext cx="938776" cy="456897"/>
      </dsp:txXfrm>
    </dsp:sp>
    <dsp:sp modelId="{7117E46F-C79B-AE4C-ABA7-390E82954848}">
      <dsp:nvSpPr>
        <dsp:cNvPr id="0" name=""/>
        <dsp:cNvSpPr/>
      </dsp:nvSpPr>
      <dsp:spPr>
        <a:xfrm>
          <a:off x="2254117" y="610991"/>
          <a:ext cx="938776" cy="504390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Patient is instructed to contact clinical helpline</a:t>
          </a:r>
          <a:endParaRPr lang="en-GB" sz="800" kern="1200" dirty="0"/>
        </a:p>
      </dsp:txBody>
      <dsp:txXfrm>
        <a:off x="2254117" y="610991"/>
        <a:ext cx="938776" cy="504390"/>
      </dsp:txXfrm>
    </dsp:sp>
    <dsp:sp modelId="{D9DFFCB7-F962-46B8-A56F-95FDED215C4B}">
      <dsp:nvSpPr>
        <dsp:cNvPr id="0" name=""/>
        <dsp:cNvSpPr/>
      </dsp:nvSpPr>
      <dsp:spPr>
        <a:xfrm>
          <a:off x="3380649" y="610991"/>
          <a:ext cx="938776" cy="504390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dirty="0" smtClean="0"/>
            <a:t>Obtains treatment from clinic/GP</a:t>
          </a:r>
          <a:endParaRPr lang="en-GB" sz="800" kern="1200" dirty="0"/>
        </a:p>
      </dsp:txBody>
      <dsp:txXfrm>
        <a:off x="3380649" y="610991"/>
        <a:ext cx="938776" cy="5043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1287-3F58-4894-9769-DA30D1EA8291}">
      <dsp:nvSpPr>
        <dsp:cNvPr id="0" name=""/>
        <dsp:cNvSpPr/>
      </dsp:nvSpPr>
      <dsp:spPr>
        <a:xfrm>
          <a:off x="6180572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DFBB0-5234-254D-9324-72F3AD2FB8EC}">
      <dsp:nvSpPr>
        <dsp:cNvPr id="0" name=""/>
        <dsp:cNvSpPr/>
      </dsp:nvSpPr>
      <dsp:spPr>
        <a:xfrm>
          <a:off x="3999914" y="1695351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EB238-EF7A-D641-A2D7-8577D06FA26B}">
      <dsp:nvSpPr>
        <dsp:cNvPr id="0" name=""/>
        <dsp:cNvSpPr/>
      </dsp:nvSpPr>
      <dsp:spPr>
        <a:xfrm>
          <a:off x="1819256" y="1162298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721" y="0"/>
              </a:lnTo>
              <a:lnTo>
                <a:pt x="181721" y="578773"/>
              </a:lnTo>
              <a:lnTo>
                <a:pt x="363442" y="57877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856B3-28ED-6F43-9B03-D970EFC3C8F9}">
      <dsp:nvSpPr>
        <dsp:cNvPr id="0" name=""/>
        <dsp:cNvSpPr/>
      </dsp:nvSpPr>
      <dsp:spPr>
        <a:xfrm>
          <a:off x="6180572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79084-CCFF-4925-8AD6-A59EB1040B84}">
      <dsp:nvSpPr>
        <dsp:cNvPr id="0" name=""/>
        <dsp:cNvSpPr/>
      </dsp:nvSpPr>
      <dsp:spPr>
        <a:xfrm>
          <a:off x="3999914" y="537804"/>
          <a:ext cx="3634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3442" y="45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6C128-5E9C-034C-8840-CAC727AE8DB7}">
      <dsp:nvSpPr>
        <dsp:cNvPr id="0" name=""/>
        <dsp:cNvSpPr/>
      </dsp:nvSpPr>
      <dsp:spPr>
        <a:xfrm>
          <a:off x="1819256" y="583524"/>
          <a:ext cx="363442" cy="578773"/>
        </a:xfrm>
        <a:custGeom>
          <a:avLst/>
          <a:gdLst/>
          <a:ahLst/>
          <a:cxnLst/>
          <a:rect l="0" t="0" r="0" b="0"/>
          <a:pathLst>
            <a:path>
              <a:moveTo>
                <a:pt x="0" y="578773"/>
              </a:moveTo>
              <a:lnTo>
                <a:pt x="181721" y="578773"/>
              </a:lnTo>
              <a:lnTo>
                <a:pt x="181721" y="0"/>
              </a:lnTo>
              <a:lnTo>
                <a:pt x="36344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8DC03-163C-4BF2-8237-596A7E0D3863}">
      <dsp:nvSpPr>
        <dsp:cNvPr id="0" name=""/>
        <dsp:cNvSpPr/>
      </dsp:nvSpPr>
      <dsp:spPr>
        <a:xfrm>
          <a:off x="2041" y="704221"/>
          <a:ext cx="1817214" cy="916153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/>
            <a:t>Online automated clinical assessment</a:t>
          </a:r>
        </a:p>
      </dsp:txBody>
      <dsp:txXfrm>
        <a:off x="2041" y="704221"/>
        <a:ext cx="1817214" cy="916153"/>
      </dsp:txXfrm>
    </dsp:sp>
    <dsp:sp modelId="{4DFBC1C2-B0E7-3747-BC2F-0750C4F4BA56}">
      <dsp:nvSpPr>
        <dsp:cNvPr id="0" name=""/>
        <dsp:cNvSpPr/>
      </dsp:nvSpPr>
      <dsp:spPr>
        <a:xfrm>
          <a:off x="2182699" y="141310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 smtClean="0"/>
            <a:t>Safe to prescribe</a:t>
          </a:r>
          <a:endParaRPr lang="en-GB" sz="1700" i="1" kern="1200" dirty="0"/>
        </a:p>
      </dsp:txBody>
      <dsp:txXfrm>
        <a:off x="2182699" y="141310"/>
        <a:ext cx="1817214" cy="884428"/>
      </dsp:txXfrm>
    </dsp:sp>
    <dsp:sp modelId="{E67778E8-FAB8-47B4-BD62-41E795CA084D}">
      <dsp:nvSpPr>
        <dsp:cNvPr id="0" name=""/>
        <dsp:cNvSpPr/>
      </dsp:nvSpPr>
      <dsp:spPr>
        <a:xfrm>
          <a:off x="4363357" y="179861"/>
          <a:ext cx="1817214" cy="807326"/>
        </a:xfrm>
        <a:prstGeom prst="rect">
          <a:avLst/>
        </a:prstGeom>
        <a:solidFill>
          <a:schemeClr val="accent5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selects community pharmacy, online</a:t>
          </a:r>
          <a:endParaRPr lang="en-GB" sz="1700" kern="1200" dirty="0"/>
        </a:p>
      </dsp:txBody>
      <dsp:txXfrm>
        <a:off x="4363357" y="179861"/>
        <a:ext cx="1817214" cy="807326"/>
      </dsp:txXfrm>
    </dsp:sp>
    <dsp:sp modelId="{AC15767B-84B8-1340-8C4A-2DB3D44AF95A}">
      <dsp:nvSpPr>
        <dsp:cNvPr id="0" name=""/>
        <dsp:cNvSpPr/>
      </dsp:nvSpPr>
      <dsp:spPr>
        <a:xfrm>
          <a:off x="6544015" y="141310"/>
          <a:ext cx="1817214" cy="884428"/>
        </a:xfrm>
        <a:prstGeom prst="rect">
          <a:avLst/>
        </a:prstGeom>
        <a:solidFill>
          <a:srgbClr val="4BACC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Collects treatment from pharmacy</a:t>
          </a:r>
          <a:endParaRPr lang="en-GB" sz="1700" kern="1200" dirty="0"/>
        </a:p>
      </dsp:txBody>
      <dsp:txXfrm>
        <a:off x="6544015" y="141310"/>
        <a:ext cx="1817214" cy="884428"/>
      </dsp:txXfrm>
    </dsp:sp>
    <dsp:sp modelId="{EA5D05C2-4149-BA4B-A56A-BE9FF8223C94}">
      <dsp:nvSpPr>
        <dsp:cNvPr id="0" name=""/>
        <dsp:cNvSpPr/>
      </dsp:nvSpPr>
      <dsp:spPr>
        <a:xfrm>
          <a:off x="2182699" y="1298857"/>
          <a:ext cx="1817214" cy="88442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i="1" kern="1200" dirty="0"/>
            <a:t>Not safe to prescribe</a:t>
          </a:r>
        </a:p>
      </dsp:txBody>
      <dsp:txXfrm>
        <a:off x="2182699" y="1298857"/>
        <a:ext cx="1817214" cy="884428"/>
      </dsp:txXfrm>
    </dsp:sp>
    <dsp:sp modelId="{7117E46F-C79B-AE4C-ABA7-390E82954848}">
      <dsp:nvSpPr>
        <dsp:cNvPr id="0" name=""/>
        <dsp:cNvSpPr/>
      </dsp:nvSpPr>
      <dsp:spPr>
        <a:xfrm>
          <a:off x="4363357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Patient is instructed to contact clinical helpline</a:t>
          </a:r>
          <a:endParaRPr lang="en-GB" sz="1700" kern="1200" dirty="0"/>
        </a:p>
      </dsp:txBody>
      <dsp:txXfrm>
        <a:off x="4363357" y="1252890"/>
        <a:ext cx="1817214" cy="976362"/>
      </dsp:txXfrm>
    </dsp:sp>
    <dsp:sp modelId="{D9DFFCB7-F962-46B8-A56F-95FDED215C4B}">
      <dsp:nvSpPr>
        <dsp:cNvPr id="0" name=""/>
        <dsp:cNvSpPr/>
      </dsp:nvSpPr>
      <dsp:spPr>
        <a:xfrm>
          <a:off x="6544015" y="1252890"/>
          <a:ext cx="1817214" cy="976362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Obtains treatment from clinic/GP</a:t>
          </a:r>
          <a:endParaRPr lang="en-GB" sz="1700" kern="1200" dirty="0"/>
        </a:p>
      </dsp:txBody>
      <dsp:txXfrm>
        <a:off x="6544015" y="1252890"/>
        <a:ext cx="1817214" cy="9763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EA1BF-E294-4E4C-BA77-87656F0653A0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8E9AF-F81F-4DF7-AE1E-776D8FFAC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3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6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2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8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9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4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Today I’ll be presenting</a:t>
            </a:r>
            <a:r>
              <a:rPr lang="en-GB" baseline="0" dirty="0" smtClean="0"/>
              <a:t> findings from a qualitative study about an e-sexual health intervention, the Online Chlamydia Pathway. This qualitative study took place within a pilot study of the Online Chlamydia Pathway.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418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62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 don’t like hanging bullets!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21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69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Phone call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28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635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31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238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32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5415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33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80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Now I’m sure I don’t need</a:t>
            </a:r>
            <a:r>
              <a:rPr lang="en-GB" baseline="0" dirty="0" smtClean="0"/>
              <a:t> to remind you of financial pressures on NHS sexual health services, despite rising numbers of STI diagnoses. Government policy has promoted e-health – perhaps in the hope that this can help cut costs, as well as provide a ‘personalised’ service. </a:t>
            </a:r>
          </a:p>
          <a:p>
            <a:r>
              <a:rPr lang="en-GB" baseline="0" dirty="0" smtClean="0"/>
              <a:t>However, e-health interventions need to be evidence-based – which presents an exciting opportunity to </a:t>
            </a:r>
            <a:r>
              <a:rPr lang="en-GB" b="1" baseline="0" dirty="0" smtClean="0"/>
              <a:t>develop and evaluate e-sexual health</a:t>
            </a:r>
            <a:r>
              <a:rPr lang="en-GB" baseline="0" dirty="0" smtClean="0"/>
              <a:t>. Today I’m presenting research conducted within the eSTI2 Research Consortium, which is doing just that.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47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Detailed formative research has</a:t>
            </a:r>
            <a:r>
              <a:rPr lang="en-GB" baseline="0" dirty="0" smtClean="0"/>
              <a:t> led to the development of the Online Chlamydia Pathway, which is </a:t>
            </a:r>
            <a:r>
              <a:rPr lang="en-GB" b="1" baseline="0" dirty="0" smtClean="0"/>
              <a:t>the </a:t>
            </a:r>
            <a:r>
              <a:rPr lang="en-GB" sz="1200" b="1" dirty="0" smtClean="0"/>
              <a:t>online, automated care pathway for the remote clinical management of a newly-diagnosed medical condition</a:t>
            </a:r>
            <a:r>
              <a:rPr lang="en-GB" sz="1200" b="0" dirty="0" smtClean="0"/>
              <a:t>.</a:t>
            </a:r>
            <a:r>
              <a:rPr lang="en-GB" sz="1200" b="0" baseline="0" dirty="0" smtClean="0"/>
              <a:t> It is for people who have already been tested for chlamydia, beginning with an online results service – which I’ll explain in a moment</a:t>
            </a:r>
            <a:endParaRPr lang="en-GB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8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b="1" dirty="0" smtClean="0"/>
              <a:t>Online Chlamydia Pathway </a:t>
            </a:r>
            <a:r>
              <a:rPr lang="en-GB" dirty="0" smtClean="0"/>
              <a:t>was </a:t>
            </a:r>
            <a:r>
              <a:rPr lang="en-GB" b="1" dirty="0" smtClean="0"/>
              <a:t>piloted</a:t>
            </a:r>
            <a:r>
              <a:rPr lang="en-GB" dirty="0" smtClean="0"/>
              <a:t> for preliminary evidence of feasibility, acceptability and safety,</a:t>
            </a:r>
            <a:r>
              <a:rPr lang="en-GB" baseline="0" dirty="0" smtClean="0"/>
              <a:t> among people who had tested in GUM clinics, or via an internet-based home-sampling service ‘</a:t>
            </a:r>
            <a:r>
              <a:rPr lang="en-GB" baseline="0" dirty="0" err="1" smtClean="0"/>
              <a:t>checkurself</a:t>
            </a:r>
            <a:r>
              <a:rPr lang="en-GB" baseline="0" dirty="0" smtClean="0"/>
              <a:t>’ – and also some of their partners. </a:t>
            </a:r>
          </a:p>
          <a:p>
            <a:r>
              <a:rPr lang="en-GB" baseline="0" dirty="0" smtClean="0"/>
              <a:t>Various exclusions applied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10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467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226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Add space in </a:t>
            </a:r>
            <a:r>
              <a:rPr lang="en-GB" dirty="0" err="1" smtClean="0"/>
              <a:t>phonecall</a:t>
            </a:r>
            <a:endParaRPr lang="en-GB" dirty="0" smtClean="0"/>
          </a:p>
          <a:p>
            <a:r>
              <a:rPr lang="en-GB" dirty="0" smtClean="0"/>
              <a:t>Am guessing you can whizz through these build up slides v speedily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229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 think this slide will work really well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785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 would really like a slide saying that there were x main themes before you jump straight into the first these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EE30A-A3AE-48EC-A7B6-03AB31929E46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93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30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0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34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4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97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9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31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89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3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68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 defTabSz="914400"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13662A84-38DB-4857-B599-B8740DD43860}" type="slidenum">
              <a:rPr lang="en-GB" smtClean="0">
                <a:solidFill>
                  <a:prstClr val="black"/>
                </a:solidFill>
              </a:rPr>
              <a:pPr defTabSz="914400"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34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4155926"/>
            <a:ext cx="7318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0260" y="4536033"/>
            <a:ext cx="4367724" cy="62800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1F497D"/>
                </a:solidFill>
              </a:rPr>
              <a:t>BASHH Conference – Oxford 2016</a:t>
            </a:r>
            <a:endParaRPr lang="en-GB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92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mailto:c.aicken@ucl.ac.uk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hyperlink" Target="http://www.esti2.org.uk/" TargetMode="External"/><Relationship Id="rId9" Type="http://schemas.openxmlformats.org/officeDocument/2006/relationships/image" Target="../media/image9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363838"/>
            <a:ext cx="6400800" cy="882402"/>
          </a:xfrm>
        </p:spPr>
        <p:txBody>
          <a:bodyPr>
            <a:normAutofit fontScale="55000" lnSpcReduction="20000"/>
          </a:bodyPr>
          <a:lstStyle/>
          <a:p>
            <a:r>
              <a:rPr lang="en-GB" u="sng" dirty="0" smtClean="0">
                <a:solidFill>
                  <a:schemeClr val="tx1"/>
                </a:solidFill>
              </a:rPr>
              <a:t>Catherine Aicken</a:t>
            </a:r>
            <a:r>
              <a:rPr lang="en-GB" dirty="0" smtClean="0">
                <a:solidFill>
                  <a:schemeClr val="tx1"/>
                </a:solidFill>
              </a:rPr>
              <a:t>, Lorna Sutcliffe, Jo Gibbs, Laura Tickle,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Tariq </a:t>
            </a:r>
            <a:r>
              <a:rPr lang="en-GB" dirty="0" err="1" smtClean="0">
                <a:solidFill>
                  <a:schemeClr val="tx1"/>
                </a:solidFill>
              </a:rPr>
              <a:t>Sadiq</a:t>
            </a:r>
            <a:r>
              <a:rPr lang="en-GB" dirty="0" smtClean="0">
                <a:solidFill>
                  <a:schemeClr val="tx1"/>
                </a:solidFill>
              </a:rPr>
              <a:t>, Catherine Mercer, Pam Sonnenberg, Claudia Estcourt,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Maryam Shahmanesh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Use and appeal of the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Online </a:t>
            </a:r>
            <a:r>
              <a:rPr lang="en-GB" b="1" dirty="0"/>
              <a:t>Chlamydia </a:t>
            </a:r>
            <a:r>
              <a:rPr lang="en-GB" b="1" dirty="0" smtClean="0"/>
              <a:t>Pathway:</a:t>
            </a:r>
            <a:br>
              <a:rPr lang="en-GB" b="1" dirty="0" smtClean="0"/>
            </a:br>
            <a:r>
              <a:rPr lang="en-GB" b="1" dirty="0" smtClean="0"/>
              <a:t>qualitative findings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421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7458302"/>
              </p:ext>
            </p:extLst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angle 10"/>
          <p:cNvSpPr/>
          <p:nvPr/>
        </p:nvSpPr>
        <p:spPr>
          <a:xfrm>
            <a:off x="2350097" y="979623"/>
            <a:ext cx="6614391" cy="302404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latin typeface="Arial" charset="0"/>
                <a:cs typeface="Arial" charset="0"/>
              </a:rPr>
              <a:t>      Online Chlamydia </a:t>
            </a:r>
            <a:r>
              <a:rPr lang="en-GB" sz="2700" b="1" dirty="0" smtClean="0">
                <a:latin typeface="Arial" charset="0"/>
                <a:cs typeface="Arial" charset="0"/>
              </a:rPr>
              <a:t>Pathway</a:t>
            </a:r>
            <a:endParaRPr lang="en-GB" sz="27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35558" y="2532997"/>
            <a:ext cx="138" cy="398793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99592" y="2532997"/>
            <a:ext cx="0" cy="532849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2250"/>
            <a:ext cx="702945" cy="62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64087" y="4401038"/>
            <a:ext cx="2732051" cy="369332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Telephone </a:t>
            </a:r>
            <a:r>
              <a:rPr lang="en-GB" dirty="0">
                <a:solidFill>
                  <a:prstClr val="black"/>
                </a:solidFill>
              </a:rPr>
              <a:t>clinical helpline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770370"/>
            <a:ext cx="4673857" cy="46777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2409" y="2931790"/>
            <a:ext cx="1811082" cy="12607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b="1" i="1" dirty="0" smtClean="0">
                <a:solidFill>
                  <a:prstClr val="white"/>
                </a:solidFill>
              </a:rPr>
              <a:t>Partners can use the pathway too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i="1" dirty="0" smtClean="0">
                <a:solidFill>
                  <a:prstClr val="white"/>
                </a:solidFill>
              </a:rPr>
              <a:t>See P209, Gibbs </a:t>
            </a:r>
            <a:r>
              <a:rPr lang="en-GB" i="1" dirty="0">
                <a:solidFill>
                  <a:prstClr val="white"/>
                </a:solidFill>
              </a:rPr>
              <a:t>et al</a:t>
            </a:r>
            <a:r>
              <a:rPr lang="en-GB" i="1" dirty="0" smtClean="0">
                <a:solidFill>
                  <a:prstClr val="white"/>
                </a:solidFill>
              </a:rPr>
              <a:t>.</a:t>
            </a:r>
            <a:endParaRPr lang="en-GB" i="1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23529" y="771551"/>
            <a:ext cx="2088232" cy="85897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67944" y="3438100"/>
            <a:ext cx="4028194" cy="150991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7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latin typeface="Arial" charset="0"/>
                <a:cs typeface="Arial" charset="0"/>
              </a:rPr>
              <a:t>      Online Chlamydia </a:t>
            </a:r>
            <a:r>
              <a:rPr lang="en-GB" sz="2700" b="1" dirty="0" smtClean="0">
                <a:latin typeface="Arial" charset="0"/>
                <a:cs typeface="Arial" charset="0"/>
              </a:rPr>
              <a:t>Pathway</a:t>
            </a:r>
            <a:endParaRPr lang="en-GB" sz="27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5876826"/>
              </p:ext>
            </p:extLst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2250"/>
            <a:ext cx="702945" cy="62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073" y="4401038"/>
            <a:ext cx="2876066" cy="369332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Telephone </a:t>
            </a:r>
            <a:r>
              <a:rPr lang="en-GB" dirty="0">
                <a:solidFill>
                  <a:prstClr val="black"/>
                </a:solidFill>
              </a:rPr>
              <a:t>clinical helpline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20072" y="4763620"/>
            <a:ext cx="288031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phone 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1966613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64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Aim of qualitative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607049"/>
          </a:xfrm>
        </p:spPr>
        <p:txBody>
          <a:bodyPr>
            <a:noAutofit/>
          </a:bodyPr>
          <a:lstStyle/>
          <a:p>
            <a:r>
              <a:rPr lang="en-GB" sz="2400" dirty="0" smtClean="0"/>
              <a:t>To explore the use and appeal of the Online Chlamydia Pathway, among people:</a:t>
            </a:r>
          </a:p>
          <a:p>
            <a:pPr lvl="1"/>
            <a:r>
              <a:rPr lang="en-GB" sz="2000" dirty="0" smtClean="0"/>
              <a:t>who had </a:t>
            </a:r>
            <a:r>
              <a:rPr lang="en-GB" sz="2000" b="1" dirty="0" smtClean="0"/>
              <a:t>tested positive for chlamydia, </a:t>
            </a:r>
            <a:r>
              <a:rPr lang="en-GB" sz="2000" dirty="0" smtClean="0"/>
              <a:t>or who had been notified as partners of people who used the pathway</a:t>
            </a:r>
          </a:p>
          <a:p>
            <a:pPr marL="457200" lvl="1" indent="0">
              <a:buNone/>
            </a:pPr>
            <a:r>
              <a:rPr lang="en-GB" sz="2000" dirty="0" smtClean="0"/>
              <a:t>	and</a:t>
            </a:r>
          </a:p>
          <a:p>
            <a:pPr lvl="1"/>
            <a:r>
              <a:rPr lang="en-GB" sz="2000" dirty="0" smtClean="0"/>
              <a:t>had </a:t>
            </a:r>
            <a:r>
              <a:rPr lang="en-GB" sz="2000" b="1" dirty="0" smtClean="0"/>
              <a:t>chosen online routes to treatment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4019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Methods for qualitative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60704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Purposive sampling</a:t>
            </a:r>
            <a:endParaRPr lang="en-GB" sz="1200" b="1" i="1" dirty="0" smtClean="0"/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In-depth, retrospective telephone interviews </a:t>
            </a:r>
            <a:r>
              <a:rPr lang="en-GB" sz="2400" dirty="0" smtClean="0"/>
              <a:t>(n=40)</a:t>
            </a:r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Thematic analysis</a:t>
            </a:r>
          </a:p>
        </p:txBody>
      </p:sp>
    </p:spTree>
    <p:extLst>
      <p:ext uri="{BB962C8B-B14F-4D97-AF65-F5344CB8AC3E}">
        <p14:creationId xmlns:p14="http://schemas.microsoft.com/office/powerpoint/2010/main" val="277736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37579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Purposive sample, n=40</a:t>
            </a:r>
            <a:endParaRPr lang="en-GB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77330"/>
            <a:ext cx="8229600" cy="37826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Demographics</a:t>
            </a:r>
          </a:p>
          <a:p>
            <a:r>
              <a:rPr lang="en-GB" dirty="0" smtClean="0"/>
              <a:t>Aged 18-35 years</a:t>
            </a:r>
          </a:p>
          <a:p>
            <a:r>
              <a:rPr lang="en-GB" dirty="0"/>
              <a:t>Ethnically-diverse</a:t>
            </a:r>
          </a:p>
          <a:p>
            <a:r>
              <a:rPr lang="en-GB" dirty="0"/>
              <a:t>All </a:t>
            </a:r>
            <a:r>
              <a:rPr lang="en-GB" dirty="0" smtClean="0"/>
              <a:t>heterosexual</a:t>
            </a:r>
          </a:p>
          <a:p>
            <a:pPr marL="0" indent="0">
              <a:buNone/>
            </a:pPr>
            <a:r>
              <a:rPr lang="en-GB" b="1" dirty="0" smtClean="0"/>
              <a:t>Care pathway use</a:t>
            </a:r>
          </a:p>
          <a:p>
            <a:pPr marL="0" indent="0">
              <a:buNone/>
            </a:pPr>
            <a:r>
              <a:rPr lang="en-GB" dirty="0" smtClean="0"/>
              <a:t>						  	</a:t>
            </a:r>
            <a:r>
              <a:rPr lang="en-GB" sz="2600" i="1" dirty="0" smtClean="0"/>
              <a:t>n=30</a:t>
            </a:r>
          </a:p>
          <a:p>
            <a:endParaRPr lang="en-GB" sz="2600" i="1" dirty="0" smtClean="0"/>
          </a:p>
          <a:p>
            <a:pPr marL="0" indent="0">
              <a:buNone/>
            </a:pPr>
            <a:r>
              <a:rPr lang="en-GB" sz="2600" i="1" dirty="0"/>
              <a:t>	</a:t>
            </a:r>
            <a:r>
              <a:rPr lang="en-GB" sz="2600" i="1" dirty="0" smtClean="0"/>
              <a:t>					  	n=7</a:t>
            </a:r>
          </a:p>
          <a:p>
            <a:pPr marL="0" indent="0">
              <a:buNone/>
            </a:pPr>
            <a:endParaRPr lang="en-GB" sz="2600" i="1" dirty="0" smtClean="0"/>
          </a:p>
          <a:p>
            <a:pPr marL="0" indent="0">
              <a:buNone/>
            </a:pPr>
            <a:r>
              <a:rPr lang="en-GB" sz="2600" i="1" dirty="0" smtClean="0"/>
              <a:t>	 		Disengaged and went to clinic:	n=3	</a:t>
            </a:r>
          </a:p>
          <a:p>
            <a:pPr marL="0" indent="0">
              <a:buNone/>
            </a:pPr>
            <a:endParaRPr lang="en-GB" sz="1400" i="1" dirty="0" smtClean="0"/>
          </a:p>
          <a:p>
            <a:pPr marL="0" indent="0">
              <a:buNone/>
            </a:pPr>
            <a:r>
              <a:rPr lang="en-GB" b="1" dirty="0" smtClean="0"/>
              <a:t>All treated for chlamydia before the interview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26162768"/>
              </p:ext>
            </p:extLst>
          </p:nvPr>
        </p:nvGraphicFramePr>
        <p:xfrm>
          <a:off x="2411760" y="2499742"/>
          <a:ext cx="4320480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Rectangle 21"/>
          <p:cNvSpPr/>
          <p:nvPr/>
        </p:nvSpPr>
        <p:spPr>
          <a:xfrm>
            <a:off x="1115616" y="2859782"/>
            <a:ext cx="1023247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sz="1400" i="1" dirty="0" smtClean="0">
                <a:solidFill>
                  <a:prstClr val="white"/>
                </a:solidFill>
              </a:rPr>
              <a:t>Chlamydia +</a:t>
            </a:r>
            <a:r>
              <a:rPr lang="en-GB" sz="1400" i="1" dirty="0" err="1" smtClean="0">
                <a:solidFill>
                  <a:prstClr val="white"/>
                </a:solidFill>
              </a:rPr>
              <a:t>ve</a:t>
            </a:r>
            <a:endParaRPr lang="en-GB" sz="1400" i="1" dirty="0">
              <a:solidFill>
                <a:prstClr val="white"/>
              </a:solidFill>
            </a:endParaRPr>
          </a:p>
        </p:txBody>
      </p:sp>
      <p:cxnSp>
        <p:nvCxnSpPr>
          <p:cNvPr id="24" name="Straight Connector 23"/>
          <p:cNvCxnSpPr>
            <a:endCxn id="8" idx="1"/>
          </p:cNvCxnSpPr>
          <p:nvPr/>
        </p:nvCxnSpPr>
        <p:spPr>
          <a:xfrm>
            <a:off x="2138863" y="3075806"/>
            <a:ext cx="2728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3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Results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580" y="1261144"/>
            <a:ext cx="7560840" cy="3024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Interviewees described using the Online Chlamydia Pathway to obtain treatment </a:t>
            </a:r>
            <a:r>
              <a:rPr lang="en-GB" b="1" dirty="0" smtClean="0"/>
              <a:t>rapidly, conveniently and discreetly, </a:t>
            </a:r>
            <a:r>
              <a:rPr lang="en-GB" dirty="0" smtClean="0"/>
              <a:t>in the context of </a:t>
            </a:r>
            <a:r>
              <a:rPr lang="en-GB" b="1" dirty="0" smtClean="0"/>
              <a:t>busy lifestyles</a:t>
            </a:r>
          </a:p>
        </p:txBody>
      </p:sp>
    </p:spTree>
    <p:extLst>
      <p:ext uri="{BB962C8B-B14F-4D97-AF65-F5344CB8AC3E}">
        <p14:creationId xmlns:p14="http://schemas.microsoft.com/office/powerpoint/2010/main" val="274715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04" y="185912"/>
            <a:ext cx="8229600" cy="703592"/>
          </a:xfrm>
        </p:spPr>
        <p:txBody>
          <a:bodyPr>
            <a:noAutofit/>
          </a:bodyPr>
          <a:lstStyle/>
          <a:p>
            <a:r>
              <a:rPr lang="en-GB" sz="2800" dirty="0" smtClean="0"/>
              <a:t>Using </a:t>
            </a:r>
            <a:r>
              <a:rPr lang="en-GB" sz="2800" dirty="0"/>
              <a:t>the Online Chlamydia Pathway to obtain treatment </a:t>
            </a:r>
            <a:r>
              <a:rPr lang="en-GB" sz="2800" b="1" u="sng" dirty="0"/>
              <a:t>rapidly</a:t>
            </a:r>
            <a:r>
              <a:rPr lang="en-GB" sz="2800" b="1" dirty="0"/>
              <a:t>, </a:t>
            </a:r>
            <a:r>
              <a:rPr lang="en-GB" sz="2800" dirty="0"/>
              <a:t>conveniently and </a:t>
            </a:r>
            <a:r>
              <a:rPr lang="en-GB" sz="2800" b="1" u="sng" dirty="0"/>
              <a:t>discreetly </a:t>
            </a:r>
            <a:endParaRPr lang="en-GB" sz="2700" b="1" u="sng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587974"/>
            <a:ext cx="4673857" cy="6501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39752" y="2065982"/>
            <a:ext cx="6751617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914400"/>
            <a:r>
              <a:rPr lang="en-GB" b="1" dirty="0" smtClean="0">
                <a:solidFill>
                  <a:prstClr val="black"/>
                </a:solidFill>
              </a:rPr>
              <a:t>Completing </a:t>
            </a:r>
            <a:r>
              <a:rPr lang="en-GB" b="1" dirty="0">
                <a:solidFill>
                  <a:prstClr val="black"/>
                </a:solidFill>
              </a:rPr>
              <a:t>the online clinical </a:t>
            </a:r>
            <a:r>
              <a:rPr lang="en-GB" b="1" dirty="0" smtClean="0">
                <a:solidFill>
                  <a:prstClr val="black"/>
                </a:solidFill>
              </a:rPr>
              <a:t>assessment </a:t>
            </a:r>
            <a:r>
              <a:rPr lang="en-GB" b="1" dirty="0">
                <a:solidFill>
                  <a:prstClr val="black"/>
                </a:solidFill>
              </a:rPr>
              <a:t>whilst at work</a:t>
            </a:r>
            <a:r>
              <a:rPr lang="en-GB" b="1" dirty="0" smtClean="0">
                <a:solidFill>
                  <a:prstClr val="black"/>
                </a:solidFill>
              </a:rPr>
              <a:t>:</a:t>
            </a:r>
          </a:p>
          <a:p>
            <a:pPr defTabSz="914400"/>
            <a:endParaRPr lang="en-GB" b="1" dirty="0">
              <a:solidFill>
                <a:prstClr val="black"/>
              </a:solidFill>
            </a:endParaRPr>
          </a:p>
          <a:p>
            <a:pPr defTabSz="914400"/>
            <a:endParaRPr lang="en-GB" b="1" dirty="0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1486001" y="2859783"/>
            <a:ext cx="6470375" cy="1516681"/>
          </a:xfrm>
          <a:prstGeom prst="wedgeRoundRectCallout">
            <a:avLst>
              <a:gd name="adj1" fmla="val -56081"/>
              <a:gd name="adj2" fmla="val -7601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b="1" i="1" dirty="0" smtClean="0">
                <a:solidFill>
                  <a:prstClr val="white"/>
                </a:solidFill>
              </a:rPr>
              <a:t>I </a:t>
            </a:r>
            <a:r>
              <a:rPr lang="en-GB" b="1" i="1" dirty="0">
                <a:solidFill>
                  <a:prstClr val="white"/>
                </a:solidFill>
              </a:rPr>
              <a:t>wanted to get it sorted straight away</a:t>
            </a:r>
            <a:r>
              <a:rPr lang="en-GB" i="1" dirty="0">
                <a:solidFill>
                  <a:prstClr val="white"/>
                </a:solidFill>
              </a:rPr>
              <a:t>, straight away, sort it. And </a:t>
            </a:r>
            <a:r>
              <a:rPr lang="en-GB" b="1" i="1" dirty="0">
                <a:solidFill>
                  <a:prstClr val="white"/>
                </a:solidFill>
              </a:rPr>
              <a:t>mobile’s quite discreet</a:t>
            </a:r>
            <a:r>
              <a:rPr lang="en-GB" i="1" dirty="0">
                <a:solidFill>
                  <a:prstClr val="white"/>
                </a:solidFill>
              </a:rPr>
              <a:t>, you’re just on your mobile effectively no one really knows what you’re playing with, you could be on Facebook or whatever, so </a:t>
            </a:r>
            <a:r>
              <a:rPr lang="en-GB" b="1" i="1" dirty="0">
                <a:solidFill>
                  <a:prstClr val="white"/>
                </a:solidFill>
              </a:rPr>
              <a:t>I thought for all everyone around me knows I was just on Facebook. </a:t>
            </a:r>
            <a:r>
              <a:rPr lang="en-GB" i="1" dirty="0" smtClean="0">
                <a:solidFill>
                  <a:prstClr val="white"/>
                </a:solidFill>
              </a:rPr>
              <a:t>		</a:t>
            </a:r>
            <a:r>
              <a:rPr lang="en-GB" dirty="0" smtClean="0">
                <a:solidFill>
                  <a:prstClr val="white"/>
                </a:solidFill>
              </a:rPr>
              <a:t>man</a:t>
            </a:r>
            <a:r>
              <a:rPr lang="en-GB" dirty="0">
                <a:solidFill>
                  <a:prstClr val="white"/>
                </a:solidFill>
              </a:rPr>
              <a:t>, </a:t>
            </a:r>
            <a:r>
              <a:rPr lang="en-GB" dirty="0" smtClean="0">
                <a:solidFill>
                  <a:prstClr val="white"/>
                </a:solidFill>
              </a:rPr>
              <a:t>25-35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39752" y="979625"/>
            <a:ext cx="6624736" cy="116007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2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04" y="185912"/>
            <a:ext cx="8229600" cy="703592"/>
          </a:xfrm>
        </p:spPr>
        <p:txBody>
          <a:bodyPr>
            <a:noAutofit/>
          </a:bodyPr>
          <a:lstStyle/>
          <a:p>
            <a:r>
              <a:rPr lang="en-GB" sz="2800" dirty="0" smtClean="0"/>
              <a:t>Using </a:t>
            </a:r>
            <a:r>
              <a:rPr lang="en-GB" sz="2800" dirty="0"/>
              <a:t>the Online Chlamydia Pathway to obtain treatment rapidly, conveniently and</a:t>
            </a:r>
            <a:r>
              <a:rPr lang="en-GB" sz="2800" b="1" dirty="0"/>
              <a:t> </a:t>
            </a:r>
            <a:r>
              <a:rPr lang="en-GB" sz="2800" b="1" u="sng" dirty="0"/>
              <a:t>discreetly</a:t>
            </a:r>
            <a:r>
              <a:rPr lang="en-GB" sz="2800" b="1" dirty="0"/>
              <a:t> </a:t>
            </a:r>
            <a:endParaRPr lang="en-GB" sz="2700" b="1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659982"/>
            <a:ext cx="4673857" cy="57816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11760" y="2090556"/>
            <a:ext cx="6552728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914400"/>
            <a:r>
              <a:rPr lang="en-GB" b="1" dirty="0" smtClean="0">
                <a:solidFill>
                  <a:prstClr val="black"/>
                </a:solidFill>
              </a:rPr>
              <a:t>	</a:t>
            </a:r>
          </a:p>
          <a:p>
            <a:pPr defTabSz="914400"/>
            <a:r>
              <a:rPr lang="en-GB" b="1" dirty="0">
                <a:solidFill>
                  <a:prstClr val="black"/>
                </a:solidFill>
              </a:rPr>
              <a:t>	</a:t>
            </a:r>
            <a:r>
              <a:rPr lang="en-GB" b="1" dirty="0" smtClean="0">
                <a:solidFill>
                  <a:prstClr val="black"/>
                </a:solidFill>
              </a:rPr>
              <a:t>Answering </a:t>
            </a:r>
            <a:r>
              <a:rPr lang="en-GB" b="1" dirty="0">
                <a:solidFill>
                  <a:prstClr val="black"/>
                </a:solidFill>
              </a:rPr>
              <a:t>questions online: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938239" y="3055572"/>
            <a:ext cx="7109924" cy="1008113"/>
          </a:xfrm>
          <a:prstGeom prst="wedgeRoundRectCallout">
            <a:avLst>
              <a:gd name="adj1" fmla="val -42181"/>
              <a:gd name="adj2" fmla="val -98686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i="1" dirty="0" smtClean="0">
                <a:solidFill>
                  <a:prstClr val="white"/>
                </a:solidFill>
              </a:rPr>
              <a:t>…</a:t>
            </a:r>
            <a:r>
              <a:rPr lang="en-GB" i="1" dirty="0">
                <a:solidFill>
                  <a:prstClr val="white"/>
                </a:solidFill>
              </a:rPr>
              <a:t>at least then </a:t>
            </a:r>
            <a:r>
              <a:rPr lang="en-GB" b="1" i="1" dirty="0">
                <a:solidFill>
                  <a:prstClr val="white"/>
                </a:solidFill>
              </a:rPr>
              <a:t>no-one’s judging you</a:t>
            </a:r>
            <a:r>
              <a:rPr lang="en-GB" i="1" dirty="0">
                <a:solidFill>
                  <a:prstClr val="white"/>
                </a:solidFill>
              </a:rPr>
              <a:t>. Like if you just, you just throw it out there and then, I don’t know, someone reads it at the end and maybe they have their opinions after. 	</a:t>
            </a:r>
            <a:r>
              <a:rPr lang="en-GB" i="1" dirty="0" smtClean="0">
                <a:solidFill>
                  <a:prstClr val="white"/>
                </a:solidFill>
              </a:rPr>
              <a:t>	</a:t>
            </a:r>
            <a:r>
              <a:rPr lang="en-GB" dirty="0" smtClean="0">
                <a:solidFill>
                  <a:prstClr val="white"/>
                </a:solidFill>
              </a:rPr>
              <a:t>woman</a:t>
            </a:r>
            <a:r>
              <a:rPr lang="en-GB" dirty="0">
                <a:solidFill>
                  <a:prstClr val="white"/>
                </a:solidFill>
              </a:rPr>
              <a:t>, 18-24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39752" y="979625"/>
            <a:ext cx="6624736" cy="11596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5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04" y="185912"/>
            <a:ext cx="8229600" cy="703592"/>
          </a:xfrm>
        </p:spPr>
        <p:txBody>
          <a:bodyPr>
            <a:noAutofit/>
          </a:bodyPr>
          <a:lstStyle/>
          <a:p>
            <a:r>
              <a:rPr lang="en-GB" sz="2800" dirty="0" smtClean="0"/>
              <a:t>Using </a:t>
            </a:r>
            <a:r>
              <a:rPr lang="en-GB" sz="2800" dirty="0"/>
              <a:t>the Online Chlamydia Pathway to obtain treatment rapidly, </a:t>
            </a:r>
            <a:r>
              <a:rPr lang="en-GB" sz="2800" b="1" u="sng" dirty="0"/>
              <a:t>conveniently</a:t>
            </a:r>
            <a:r>
              <a:rPr lang="en-GB" sz="2800" b="1" dirty="0"/>
              <a:t> </a:t>
            </a:r>
            <a:r>
              <a:rPr lang="en-GB" sz="2800" dirty="0"/>
              <a:t>and discreetly </a:t>
            </a:r>
            <a:endParaRPr lang="en-GB" sz="2700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587974"/>
            <a:ext cx="4673857" cy="6501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03193" y="2101114"/>
            <a:ext cx="6552728" cy="11504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1022300" y="2679692"/>
            <a:ext cx="7109924" cy="1425779"/>
          </a:xfrm>
          <a:prstGeom prst="wedgeRoundRectCallout">
            <a:avLst>
              <a:gd name="adj1" fmla="val 28546"/>
              <a:gd name="adj2" fmla="val -75383"/>
              <a:gd name="adj3" fmla="val 16667"/>
            </a:avLst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i="1" dirty="0">
                <a:solidFill>
                  <a:prstClr val="white"/>
                </a:solidFill>
              </a:rPr>
              <a:t>...</a:t>
            </a:r>
            <a:r>
              <a:rPr lang="en-GB" b="1" i="1" dirty="0">
                <a:solidFill>
                  <a:prstClr val="white"/>
                </a:solidFill>
              </a:rPr>
              <a:t>if you’re working, </a:t>
            </a:r>
            <a:r>
              <a:rPr lang="en-GB" i="1" dirty="0">
                <a:solidFill>
                  <a:prstClr val="white"/>
                </a:solidFill>
              </a:rPr>
              <a:t>if you’re doing a working week, </a:t>
            </a:r>
            <a:r>
              <a:rPr lang="en-GB" b="1" i="1" dirty="0">
                <a:solidFill>
                  <a:prstClr val="white"/>
                </a:solidFill>
              </a:rPr>
              <a:t>getting to the doctors</a:t>
            </a:r>
            <a:r>
              <a:rPr lang="en-GB" i="1" dirty="0">
                <a:solidFill>
                  <a:prstClr val="white"/>
                </a:solidFill>
              </a:rPr>
              <a:t>, or going down to a, um, health, healthcare centre or whatever, it’s a bit of a, it’s a </a:t>
            </a:r>
            <a:r>
              <a:rPr lang="en-GB" b="1" i="1" dirty="0">
                <a:solidFill>
                  <a:prstClr val="white"/>
                </a:solidFill>
              </a:rPr>
              <a:t>bit of a time consuming nuisance</a:t>
            </a:r>
            <a:r>
              <a:rPr lang="en-GB" i="1" dirty="0">
                <a:solidFill>
                  <a:prstClr val="white"/>
                </a:solidFill>
              </a:rPr>
              <a:t>, isn’t it? So if it can be avoided, </a:t>
            </a:r>
            <a:r>
              <a:rPr lang="en-GB" b="1" i="1" dirty="0">
                <a:solidFill>
                  <a:prstClr val="white"/>
                </a:solidFill>
              </a:rPr>
              <a:t>I’d always rather avoid it</a:t>
            </a:r>
            <a:r>
              <a:rPr lang="en-GB" i="1" dirty="0">
                <a:solidFill>
                  <a:prstClr val="white"/>
                </a:solidFill>
              </a:rPr>
              <a:t>... </a:t>
            </a:r>
            <a:r>
              <a:rPr lang="en-GB" i="1" dirty="0" smtClean="0">
                <a:solidFill>
                  <a:prstClr val="white"/>
                </a:solidFill>
              </a:rPr>
              <a:t>      </a:t>
            </a:r>
            <a:r>
              <a:rPr lang="en-GB" dirty="0" smtClean="0">
                <a:solidFill>
                  <a:prstClr val="white"/>
                </a:solidFill>
              </a:rPr>
              <a:t>		man</a:t>
            </a:r>
            <a:r>
              <a:rPr lang="en-GB" dirty="0">
                <a:solidFill>
                  <a:prstClr val="white"/>
                </a:solidFill>
              </a:rPr>
              <a:t>, 18-24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49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04" y="185912"/>
            <a:ext cx="8229600" cy="703592"/>
          </a:xfrm>
        </p:spPr>
        <p:txBody>
          <a:bodyPr>
            <a:noAutofit/>
          </a:bodyPr>
          <a:lstStyle/>
          <a:p>
            <a:r>
              <a:rPr lang="en-GB" sz="2800" dirty="0" smtClean="0"/>
              <a:t>Using </a:t>
            </a:r>
            <a:r>
              <a:rPr lang="en-GB" sz="2800" dirty="0"/>
              <a:t>the Online Chlamydia Pathway to obtain treatment </a:t>
            </a:r>
            <a:r>
              <a:rPr lang="en-GB" sz="2800" b="1" u="sng" dirty="0"/>
              <a:t>rapidly, conveniently</a:t>
            </a:r>
            <a:r>
              <a:rPr lang="en-GB" sz="2800" b="1" dirty="0"/>
              <a:t> </a:t>
            </a:r>
            <a:r>
              <a:rPr lang="en-GB" sz="2800" dirty="0"/>
              <a:t>and discreetly </a:t>
            </a:r>
            <a:endParaRPr lang="en-GB" sz="2700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587974"/>
            <a:ext cx="4673857" cy="6501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03193" y="2104825"/>
            <a:ext cx="6552728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1022300" y="2679692"/>
            <a:ext cx="7109924" cy="1620250"/>
          </a:xfrm>
          <a:prstGeom prst="wedgeRoundRectCallout">
            <a:avLst>
              <a:gd name="adj1" fmla="val 38517"/>
              <a:gd name="adj2" fmla="val -105648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i="1" dirty="0">
                <a:solidFill>
                  <a:prstClr val="white"/>
                </a:solidFill>
              </a:rPr>
              <a:t>…</a:t>
            </a:r>
            <a:r>
              <a:rPr lang="en-GB" b="1" i="1" dirty="0">
                <a:solidFill>
                  <a:prstClr val="white"/>
                </a:solidFill>
              </a:rPr>
              <a:t>it was literally quickly in and out </a:t>
            </a:r>
            <a:r>
              <a:rPr lang="en-GB" i="1" dirty="0">
                <a:solidFill>
                  <a:prstClr val="white"/>
                </a:solidFill>
              </a:rPr>
              <a:t>and yeah it was fine. </a:t>
            </a:r>
            <a:r>
              <a:rPr lang="en-GB" b="1" i="1" dirty="0">
                <a:solidFill>
                  <a:prstClr val="white"/>
                </a:solidFill>
              </a:rPr>
              <a:t>I felt comfortable</a:t>
            </a:r>
            <a:r>
              <a:rPr lang="en-GB" i="1" dirty="0">
                <a:solidFill>
                  <a:prstClr val="white"/>
                </a:solidFill>
              </a:rPr>
              <a:t>, yeah. I knew I was going to get my treatment, so yes I just felt like “yes” you know. </a:t>
            </a:r>
            <a:r>
              <a:rPr lang="en-GB" b="1" i="1" dirty="0">
                <a:solidFill>
                  <a:prstClr val="white"/>
                </a:solidFill>
              </a:rPr>
              <a:t>I only had to wait like 5 minutes </a:t>
            </a:r>
            <a:r>
              <a:rPr lang="en-GB" i="1" dirty="0">
                <a:solidFill>
                  <a:prstClr val="white"/>
                </a:solidFill>
              </a:rPr>
              <a:t>to speak to the pharmacist compared to waiting half an hour to a couple of hours if I was in a doctors or a clinic.		</a:t>
            </a:r>
            <a:r>
              <a:rPr lang="en-GB" dirty="0" smtClean="0">
                <a:solidFill>
                  <a:prstClr val="white"/>
                </a:solidFill>
              </a:rPr>
              <a:t>	woman</a:t>
            </a:r>
            <a:r>
              <a:rPr lang="en-GB" dirty="0">
                <a:solidFill>
                  <a:prstClr val="white"/>
                </a:solidFill>
              </a:rPr>
              <a:t>, </a:t>
            </a:r>
            <a:r>
              <a:rPr lang="en-GB" dirty="0" smtClean="0">
                <a:solidFill>
                  <a:prstClr val="white"/>
                </a:solidFill>
              </a:rPr>
              <a:t>25-35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41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2304255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Context: </a:t>
            </a:r>
            <a:r>
              <a:rPr lang="en-GB" sz="2400" dirty="0" smtClean="0"/>
              <a:t>economic uncertainty and cuts to services </a:t>
            </a:r>
          </a:p>
          <a:p>
            <a:r>
              <a:rPr lang="en-GB" sz="2400" dirty="0" smtClean="0"/>
              <a:t>Policy support for </a:t>
            </a:r>
            <a:r>
              <a:rPr lang="en-GB" sz="2400" b="1" dirty="0" smtClean="0"/>
              <a:t>e-health</a:t>
            </a:r>
            <a:r>
              <a:rPr lang="en-GB" sz="2400" dirty="0" smtClean="0"/>
              <a:t> ‘solutions’ to deliver healthcare</a:t>
            </a:r>
          </a:p>
          <a:p>
            <a:r>
              <a:rPr lang="en-GB" sz="2400" dirty="0" smtClean="0"/>
              <a:t>But these </a:t>
            </a:r>
            <a:r>
              <a:rPr lang="en-GB" sz="2400" b="1" dirty="0" smtClean="0"/>
              <a:t>need to be based on robust research evidence</a:t>
            </a:r>
          </a:p>
          <a:p>
            <a:r>
              <a:rPr lang="en-GB" sz="2400" b="1" dirty="0" smtClean="0"/>
              <a:t>Exciting opportunity </a:t>
            </a:r>
            <a:r>
              <a:rPr lang="en-GB" sz="2400" dirty="0" smtClean="0"/>
              <a:t>to develop and evaluate </a:t>
            </a:r>
            <a:r>
              <a:rPr lang="en-GB" sz="2400" b="1" dirty="0" smtClean="0"/>
              <a:t>e-sexual health</a:t>
            </a:r>
            <a:r>
              <a:rPr lang="en-GB" sz="2400" dirty="0" smtClean="0"/>
              <a:t> </a:t>
            </a:r>
          </a:p>
          <a:p>
            <a:endParaRPr lang="en-GB" sz="2400" dirty="0"/>
          </a:p>
          <a:p>
            <a:endParaRPr lang="en-GB" sz="24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Background</a:t>
            </a:r>
            <a:endParaRPr lang="en-GB" dirty="0"/>
          </a:p>
        </p:txBody>
      </p:sp>
      <p:pic>
        <p:nvPicPr>
          <p:cNvPr id="4" name="Picture 39" descr="esti2-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42" y="2918305"/>
            <a:ext cx="2175478" cy="115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38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04" y="185912"/>
            <a:ext cx="8229600" cy="703592"/>
          </a:xfrm>
        </p:spPr>
        <p:txBody>
          <a:bodyPr>
            <a:noAutofit/>
          </a:bodyPr>
          <a:lstStyle/>
          <a:p>
            <a:r>
              <a:rPr lang="en-GB" sz="2800" dirty="0" smtClean="0"/>
              <a:t>Using </a:t>
            </a:r>
            <a:r>
              <a:rPr lang="en-GB" sz="2800" dirty="0"/>
              <a:t>the Online Chlamydia Pathway to obtain treatment rapidly, conveniently and</a:t>
            </a:r>
            <a:r>
              <a:rPr lang="en-GB" sz="2800" b="1" dirty="0"/>
              <a:t> </a:t>
            </a:r>
            <a:r>
              <a:rPr lang="en-GB" sz="2800" b="1" u="sng" dirty="0"/>
              <a:t>discreetly </a:t>
            </a:r>
            <a:endParaRPr lang="en-GB" sz="2700" b="1" u="sng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63888" y="4643826"/>
            <a:ext cx="4673857" cy="49967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03193" y="2104825"/>
            <a:ext cx="6552728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538640" y="2679693"/>
            <a:ext cx="5593583" cy="1044186"/>
          </a:xfrm>
          <a:prstGeom prst="wedgeRoundRectCallout">
            <a:avLst>
              <a:gd name="adj1" fmla="val 38056"/>
              <a:gd name="adj2" fmla="val -115403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i="1" dirty="0" smtClean="0">
                <a:solidFill>
                  <a:prstClr val="white"/>
                </a:solidFill>
              </a:rPr>
              <a:t>A </a:t>
            </a:r>
            <a:r>
              <a:rPr lang="en-GB" b="1" i="1" dirty="0">
                <a:solidFill>
                  <a:prstClr val="white"/>
                </a:solidFill>
              </a:rPr>
              <a:t>pharmacy is a bit different to a sexual health clinic</a:t>
            </a:r>
            <a:r>
              <a:rPr lang="en-GB" i="1" dirty="0">
                <a:solidFill>
                  <a:prstClr val="white"/>
                </a:solidFill>
              </a:rPr>
              <a:t>, you can be going to a pharmacy for </a:t>
            </a:r>
            <a:r>
              <a:rPr lang="en-GB" i="1" dirty="0" err="1">
                <a:solidFill>
                  <a:prstClr val="white"/>
                </a:solidFill>
              </a:rPr>
              <a:t>hayfever</a:t>
            </a:r>
            <a:r>
              <a:rPr lang="en-GB" i="1" dirty="0">
                <a:solidFill>
                  <a:prstClr val="white"/>
                </a:solidFill>
              </a:rPr>
              <a:t> tablets.	</a:t>
            </a:r>
            <a:r>
              <a:rPr lang="en-GB" i="1" dirty="0" smtClean="0">
                <a:solidFill>
                  <a:prstClr val="white"/>
                </a:solidFill>
              </a:rPr>
              <a:t>	</a:t>
            </a:r>
            <a:r>
              <a:rPr lang="en-GB" dirty="0" smtClean="0">
                <a:solidFill>
                  <a:prstClr val="white"/>
                </a:solidFill>
              </a:rPr>
              <a:t>		woman</a:t>
            </a:r>
            <a:r>
              <a:rPr lang="en-GB" dirty="0">
                <a:solidFill>
                  <a:prstClr val="white"/>
                </a:solidFill>
              </a:rPr>
              <a:t>, 18-24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71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Results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71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 smtClean="0"/>
              <a:t>There were sometimes issues when patients transitioned to ‘offline’ parts of the care pathway</a:t>
            </a:r>
          </a:p>
          <a:p>
            <a:pPr algn="ctr"/>
            <a:r>
              <a:rPr lang="en-GB" dirty="0" smtClean="0"/>
              <a:t>Community pharmacy treatment collection</a:t>
            </a:r>
          </a:p>
          <a:p>
            <a:pPr algn="ctr"/>
            <a:r>
              <a:rPr lang="en-GB" dirty="0" smtClean="0"/>
              <a:t>Routing to clinic for treatment</a:t>
            </a:r>
          </a:p>
        </p:txBody>
      </p:sp>
    </p:spTree>
    <p:extLst>
      <p:ext uri="{BB962C8B-B14F-4D97-AF65-F5344CB8AC3E}">
        <p14:creationId xmlns:p14="http://schemas.microsoft.com/office/powerpoint/2010/main" val="167353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339752" y="2113667"/>
            <a:ext cx="6624736" cy="108807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latin typeface="Arial" charset="0"/>
                <a:cs typeface="Arial" charset="0"/>
              </a:rPr>
              <a:t>      </a:t>
            </a:r>
            <a:r>
              <a:rPr lang="en-GB" sz="2700" b="1" dirty="0" smtClean="0">
                <a:latin typeface="Arial" charset="0"/>
                <a:cs typeface="Arial" charset="0"/>
              </a:rPr>
              <a:t>Community pharmacy treatment collection</a:t>
            </a:r>
            <a:endParaRPr lang="en-GB" sz="27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770370"/>
            <a:ext cx="4673857" cy="46777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1966613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8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04" y="185912"/>
            <a:ext cx="8229600" cy="703592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 charset="0"/>
                <a:cs typeface="Arial" charset="0"/>
              </a:rPr>
              <a:t>Pharmacy treatment collection: </a:t>
            </a:r>
            <a:br>
              <a:rPr lang="en-GB" sz="2800" dirty="0" smtClean="0">
                <a:latin typeface="Arial" charset="0"/>
                <a:cs typeface="Arial" charset="0"/>
              </a:rPr>
            </a:br>
            <a:r>
              <a:rPr lang="en-GB" sz="2800" dirty="0" smtClean="0">
                <a:latin typeface="Arial" charset="0"/>
                <a:cs typeface="Arial" charset="0"/>
              </a:rPr>
              <a:t>not always so </a:t>
            </a:r>
            <a:r>
              <a:rPr lang="en-GB" sz="2800" b="1" dirty="0" smtClean="0">
                <a:latin typeface="Arial" charset="0"/>
                <a:cs typeface="Arial" charset="0"/>
              </a:rPr>
              <a:t>rapid </a:t>
            </a:r>
            <a:r>
              <a:rPr lang="en-GB" sz="2800" dirty="0" smtClean="0">
                <a:latin typeface="Arial" charset="0"/>
                <a:cs typeface="Arial" charset="0"/>
              </a:rPr>
              <a:t>or</a:t>
            </a:r>
            <a:r>
              <a:rPr lang="en-GB" sz="2800" b="1" dirty="0" smtClean="0">
                <a:latin typeface="Arial" charset="0"/>
                <a:cs typeface="Arial" charset="0"/>
              </a:rPr>
              <a:t> convenient</a:t>
            </a:r>
            <a:endParaRPr lang="en-GB" sz="2700" b="1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587974"/>
            <a:ext cx="4673857" cy="6501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31872" y="2101556"/>
            <a:ext cx="6552728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2447764" y="2552947"/>
            <a:ext cx="6372708" cy="1304743"/>
          </a:xfrm>
          <a:prstGeom prst="wedgeRoundRectCallout">
            <a:avLst>
              <a:gd name="adj1" fmla="val 34310"/>
              <a:gd name="adj2" fmla="val -10048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i="1" dirty="0">
                <a:solidFill>
                  <a:prstClr val="white"/>
                </a:solidFill>
              </a:rPr>
              <a:t>…there wasn’t the normal people that work there, so </a:t>
            </a:r>
            <a:r>
              <a:rPr lang="en-GB" b="1" i="1" dirty="0">
                <a:solidFill>
                  <a:prstClr val="white"/>
                </a:solidFill>
              </a:rPr>
              <a:t>they couldn’t find the tablets</a:t>
            </a:r>
            <a:r>
              <a:rPr lang="en-GB" i="1" dirty="0">
                <a:solidFill>
                  <a:prstClr val="white"/>
                </a:solidFill>
              </a:rPr>
              <a:t> I was supposed to have, and because it was coming up to the bank holiday weekend, I ended up </a:t>
            </a:r>
            <a:r>
              <a:rPr lang="en-GB" b="1" i="1" dirty="0">
                <a:solidFill>
                  <a:prstClr val="white"/>
                </a:solidFill>
              </a:rPr>
              <a:t>having to wait</a:t>
            </a:r>
            <a:r>
              <a:rPr lang="en-GB" i="1" dirty="0">
                <a:solidFill>
                  <a:prstClr val="white"/>
                </a:solidFill>
              </a:rPr>
              <a:t>, for four </a:t>
            </a:r>
            <a:r>
              <a:rPr lang="en-GB" i="1" dirty="0" smtClean="0">
                <a:solidFill>
                  <a:prstClr val="white"/>
                </a:solidFill>
              </a:rPr>
              <a:t>days…			</a:t>
            </a:r>
            <a:r>
              <a:rPr lang="en-GB" dirty="0">
                <a:solidFill>
                  <a:prstClr val="white"/>
                </a:solidFill>
              </a:rPr>
              <a:t>woman, </a:t>
            </a:r>
            <a:r>
              <a:rPr lang="en-GB" dirty="0" smtClean="0">
                <a:solidFill>
                  <a:prstClr val="white"/>
                </a:solidFill>
              </a:rPr>
              <a:t>25-35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8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04" y="185912"/>
            <a:ext cx="8229600" cy="703592"/>
          </a:xfrm>
        </p:spPr>
        <p:txBody>
          <a:bodyPr>
            <a:noAutofit/>
          </a:bodyPr>
          <a:lstStyle/>
          <a:p>
            <a:r>
              <a:rPr lang="en-GB" sz="2800" dirty="0">
                <a:latin typeface="Arial" charset="0"/>
                <a:cs typeface="Arial" charset="0"/>
              </a:rPr>
              <a:t>Pharmacy treatment collection: </a:t>
            </a:r>
            <a:r>
              <a:rPr lang="en-GB" sz="2800" dirty="0" smtClean="0">
                <a:latin typeface="Arial" charset="0"/>
                <a:cs typeface="Arial" charset="0"/>
              </a:rPr>
              <a:t/>
            </a:r>
            <a:br>
              <a:rPr lang="en-GB" sz="2800" dirty="0" smtClean="0">
                <a:latin typeface="Arial" charset="0"/>
                <a:cs typeface="Arial" charset="0"/>
              </a:rPr>
            </a:br>
            <a:r>
              <a:rPr lang="en-GB" sz="2800" dirty="0" smtClean="0">
                <a:latin typeface="Arial" charset="0"/>
                <a:cs typeface="Arial" charset="0"/>
              </a:rPr>
              <a:t>not </a:t>
            </a:r>
            <a:r>
              <a:rPr lang="en-GB" sz="2800" dirty="0">
                <a:latin typeface="Arial" charset="0"/>
                <a:cs typeface="Arial" charset="0"/>
              </a:rPr>
              <a:t>always </a:t>
            </a:r>
            <a:r>
              <a:rPr lang="en-GB" sz="2800" b="1" dirty="0" smtClean="0">
                <a:latin typeface="Arial" charset="0"/>
                <a:cs typeface="Arial" charset="0"/>
              </a:rPr>
              <a:t>discreet</a:t>
            </a:r>
            <a:endParaRPr lang="en-GB" sz="2800" b="1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587974"/>
            <a:ext cx="4673857" cy="6501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03193" y="2104825"/>
            <a:ext cx="6552728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971600" y="2680135"/>
            <a:ext cx="7056784" cy="1547799"/>
          </a:xfrm>
          <a:prstGeom prst="wedgeRoundRectCallout">
            <a:avLst>
              <a:gd name="adj1" fmla="val 43203"/>
              <a:gd name="adj2" fmla="val -95297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i="1" dirty="0" smtClean="0">
                <a:solidFill>
                  <a:prstClr val="white"/>
                </a:solidFill>
              </a:rPr>
              <a:t>…</a:t>
            </a:r>
            <a:r>
              <a:rPr lang="en-GB" i="1" dirty="0">
                <a:solidFill>
                  <a:prstClr val="white"/>
                </a:solidFill>
              </a:rPr>
              <a:t>I was trying to explain, quite quietly, because there’s a lot of </a:t>
            </a:r>
            <a:r>
              <a:rPr lang="en-GB" b="1" i="1" dirty="0">
                <a:solidFill>
                  <a:prstClr val="white"/>
                </a:solidFill>
              </a:rPr>
              <a:t>old people sat behind me in the pharmacy</a:t>
            </a:r>
            <a:r>
              <a:rPr lang="en-GB" i="1" dirty="0">
                <a:solidFill>
                  <a:prstClr val="white"/>
                </a:solidFill>
              </a:rPr>
              <a:t>... […] And </a:t>
            </a:r>
            <a:r>
              <a:rPr lang="en-GB" b="1" i="1" dirty="0">
                <a:solidFill>
                  <a:prstClr val="white"/>
                </a:solidFill>
              </a:rPr>
              <a:t>they </a:t>
            </a:r>
            <a:r>
              <a:rPr lang="en-GB" b="1" i="1" dirty="0" smtClean="0">
                <a:solidFill>
                  <a:prstClr val="white"/>
                </a:solidFill>
              </a:rPr>
              <a:t>[pharmacy staff] didn’t </a:t>
            </a:r>
            <a:r>
              <a:rPr lang="en-GB" b="1" i="1" dirty="0">
                <a:solidFill>
                  <a:prstClr val="white"/>
                </a:solidFill>
              </a:rPr>
              <a:t>seem to know what I was on about. </a:t>
            </a:r>
            <a:r>
              <a:rPr lang="en-GB" i="1" dirty="0" smtClean="0">
                <a:solidFill>
                  <a:prstClr val="white"/>
                </a:solidFill>
              </a:rPr>
              <a:t>[…] I’m kind of there going […]</a:t>
            </a:r>
            <a:r>
              <a:rPr lang="en-GB" dirty="0" smtClean="0">
                <a:solidFill>
                  <a:prstClr val="white"/>
                </a:solidFill>
              </a:rPr>
              <a:t> </a:t>
            </a:r>
            <a:r>
              <a:rPr lang="en-GB" i="1" dirty="0" smtClean="0">
                <a:solidFill>
                  <a:prstClr val="white"/>
                </a:solidFill>
              </a:rPr>
              <a:t>“</a:t>
            </a:r>
            <a:r>
              <a:rPr lang="en-GB" i="1" dirty="0">
                <a:solidFill>
                  <a:prstClr val="white"/>
                </a:solidFill>
              </a:rPr>
              <a:t>I’ve come in for some treatment for… something?” </a:t>
            </a:r>
            <a:r>
              <a:rPr lang="en-GB" i="1" dirty="0" err="1">
                <a:solidFill>
                  <a:prstClr val="white"/>
                </a:solidFill>
              </a:rPr>
              <a:t>er</a:t>
            </a:r>
            <a:r>
              <a:rPr lang="en-GB" i="1" dirty="0">
                <a:solidFill>
                  <a:prstClr val="white"/>
                </a:solidFill>
              </a:rPr>
              <a:t>, trying not to say it out loud kind of thing. </a:t>
            </a:r>
            <a:r>
              <a:rPr lang="en-GB" i="1" dirty="0" smtClean="0">
                <a:solidFill>
                  <a:prstClr val="white"/>
                </a:solidFill>
              </a:rPr>
              <a:t>		</a:t>
            </a:r>
            <a:r>
              <a:rPr lang="en-GB" dirty="0" smtClean="0">
                <a:solidFill>
                  <a:prstClr val="white"/>
                </a:solidFill>
              </a:rPr>
              <a:t>	woman</a:t>
            </a:r>
            <a:r>
              <a:rPr lang="en-GB" dirty="0">
                <a:solidFill>
                  <a:prstClr val="white"/>
                </a:solidFill>
              </a:rPr>
              <a:t>, 18-24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98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339752" y="979624"/>
            <a:ext cx="6624736" cy="108807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latin typeface="Arial" charset="0"/>
                <a:cs typeface="Arial" charset="0"/>
              </a:rPr>
              <a:t>      </a:t>
            </a:r>
            <a:r>
              <a:rPr lang="en-GB" sz="2700" b="1" dirty="0" smtClean="0">
                <a:latin typeface="Arial" charset="0"/>
                <a:cs typeface="Arial" charset="0"/>
              </a:rPr>
              <a:t>Routing to clinic for treatment</a:t>
            </a:r>
            <a:endParaRPr lang="en-GB" sz="27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770370"/>
            <a:ext cx="4673857" cy="46777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1966613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95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04" y="185912"/>
            <a:ext cx="8229600" cy="703592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 charset="0"/>
                <a:cs typeface="Arial" charset="0"/>
              </a:rPr>
              <a:t>Routing to clinic for treatment</a:t>
            </a:r>
            <a:endParaRPr lang="en-GB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08223717"/>
              </p:ext>
            </p:extLst>
          </p:nvPr>
        </p:nvGraphicFramePr>
        <p:xfrm>
          <a:off x="539552" y="1995686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659982"/>
            <a:ext cx="4673857" cy="57816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545058" y="2043198"/>
            <a:ext cx="6552728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2532933" y="1183236"/>
            <a:ext cx="6241252" cy="1820561"/>
          </a:xfrm>
          <a:prstGeom prst="wedgeRoundRectCallout">
            <a:avLst>
              <a:gd name="adj1" fmla="val -15370"/>
              <a:gd name="adj2" fmla="val 684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b="1" i="1" dirty="0" smtClean="0">
                <a:solidFill>
                  <a:prstClr val="white"/>
                </a:solidFill>
              </a:rPr>
              <a:t>I </a:t>
            </a:r>
            <a:r>
              <a:rPr lang="en-GB" b="1" i="1" dirty="0">
                <a:solidFill>
                  <a:prstClr val="white"/>
                </a:solidFill>
              </a:rPr>
              <a:t>didn’t understand why</a:t>
            </a:r>
            <a:r>
              <a:rPr lang="en-GB" b="1" dirty="0">
                <a:solidFill>
                  <a:prstClr val="white"/>
                </a:solidFill>
              </a:rPr>
              <a:t> </a:t>
            </a:r>
            <a:r>
              <a:rPr lang="en-GB" i="1" dirty="0">
                <a:solidFill>
                  <a:prstClr val="white"/>
                </a:solidFill>
              </a:rPr>
              <a:t>I couldn’t have access, maybe I needed, I don’t know, more, some more check-up that I didn’t have like when I went to the sexual health centre. </a:t>
            </a:r>
            <a:r>
              <a:rPr lang="en-GB" b="1" i="1" dirty="0">
                <a:solidFill>
                  <a:prstClr val="white"/>
                </a:solidFill>
              </a:rPr>
              <a:t>I should have just been treated straight away</a:t>
            </a:r>
            <a:r>
              <a:rPr lang="en-GB" i="1" dirty="0">
                <a:solidFill>
                  <a:prstClr val="white"/>
                </a:solidFill>
              </a:rPr>
              <a:t>, so I don’t know, don’t understand […] …what can be worse, like if you have already got </a:t>
            </a:r>
            <a:r>
              <a:rPr lang="en-GB" i="1" dirty="0" smtClean="0">
                <a:solidFill>
                  <a:prstClr val="white"/>
                </a:solidFill>
              </a:rPr>
              <a:t>[chlamydia]			</a:t>
            </a:r>
            <a:r>
              <a:rPr lang="en-GB" dirty="0">
                <a:solidFill>
                  <a:prstClr val="white"/>
                </a:solidFill>
              </a:rPr>
              <a:t> </a:t>
            </a:r>
            <a:r>
              <a:rPr lang="en-GB" dirty="0" smtClean="0">
                <a:solidFill>
                  <a:prstClr val="white"/>
                </a:solidFill>
              </a:rPr>
              <a:t>          woman, 25-35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9552" y="2049229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13992" y="2553285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04112" y="786771"/>
            <a:ext cx="6642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b="1" dirty="0">
                <a:solidFill>
                  <a:prstClr val="black"/>
                </a:solidFill>
              </a:rPr>
              <a:t>Finding out </a:t>
            </a:r>
            <a:r>
              <a:rPr lang="en-GB" b="1" dirty="0" smtClean="0">
                <a:solidFill>
                  <a:prstClr val="black"/>
                </a:solidFill>
              </a:rPr>
              <a:t>she </a:t>
            </a:r>
            <a:r>
              <a:rPr lang="en-GB" b="1" dirty="0">
                <a:solidFill>
                  <a:prstClr val="black"/>
                </a:solidFill>
              </a:rPr>
              <a:t>can’t get treatment ‘online</a:t>
            </a:r>
            <a:r>
              <a:rPr lang="en-GB" b="1" dirty="0" smtClean="0">
                <a:solidFill>
                  <a:prstClr val="black"/>
                </a:solidFill>
              </a:rPr>
              <a:t>’, after all:</a:t>
            </a:r>
            <a:endParaRPr lang="en-GB" b="1" dirty="0">
              <a:solidFill>
                <a:prstClr val="black"/>
              </a:solidFill>
            </a:endParaRPr>
          </a:p>
          <a:p>
            <a:pPr defTabSz="914400"/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71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104" y="185912"/>
            <a:ext cx="8229600" cy="703592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 charset="0"/>
                <a:cs typeface="Arial" charset="0"/>
              </a:rPr>
              <a:t>Routing to clinic for treatment</a:t>
            </a:r>
            <a:endParaRPr lang="en-GB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84064290"/>
              </p:ext>
            </p:extLst>
          </p:nvPr>
        </p:nvGraphicFramePr>
        <p:xfrm>
          <a:off x="539552" y="1995686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515966"/>
            <a:ext cx="4673857" cy="72217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545058" y="2043198"/>
            <a:ext cx="6552728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3707904" y="1938006"/>
            <a:ext cx="5066280" cy="633745"/>
          </a:xfrm>
          <a:prstGeom prst="wedgeRoundRectCallout">
            <a:avLst>
              <a:gd name="adj1" fmla="val -30947"/>
              <a:gd name="adj2" fmla="val 1653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i="1" dirty="0" smtClean="0">
                <a:solidFill>
                  <a:prstClr val="white"/>
                </a:solidFill>
              </a:rPr>
              <a:t>…it made me feel like I </a:t>
            </a:r>
            <a:r>
              <a:rPr lang="en-GB" b="1" i="1" dirty="0" smtClean="0">
                <a:solidFill>
                  <a:prstClr val="white"/>
                </a:solidFill>
              </a:rPr>
              <a:t>shouldn’t have answered that question the way I did</a:t>
            </a:r>
            <a:r>
              <a:rPr lang="en-GB" i="1" dirty="0" smtClean="0">
                <a:solidFill>
                  <a:prstClr val="white"/>
                </a:solidFill>
              </a:rPr>
              <a:t>. </a:t>
            </a:r>
            <a:r>
              <a:rPr lang="en-GB" i="1" dirty="0">
                <a:solidFill>
                  <a:prstClr val="white"/>
                </a:solidFill>
              </a:rPr>
              <a:t>	</a:t>
            </a:r>
            <a:r>
              <a:rPr lang="en-GB" dirty="0" smtClean="0">
                <a:solidFill>
                  <a:prstClr val="white"/>
                </a:solidFill>
              </a:rPr>
              <a:t>	man, 18-24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9552" y="2049229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13992" y="2553285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07904" y="1262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/>
            <a:r>
              <a:rPr lang="en-GB" b="1" dirty="0">
                <a:solidFill>
                  <a:prstClr val="black"/>
                </a:solidFill>
              </a:rPr>
              <a:t>Declaring a </a:t>
            </a:r>
            <a:r>
              <a:rPr lang="en-GB" b="1" dirty="0" smtClean="0">
                <a:solidFill>
                  <a:prstClr val="black"/>
                </a:solidFill>
              </a:rPr>
              <a:t>symptom (online), </a:t>
            </a:r>
            <a:r>
              <a:rPr lang="en-GB" b="1" dirty="0">
                <a:solidFill>
                  <a:prstClr val="black"/>
                </a:solidFill>
              </a:rPr>
              <a:t>then finding out </a:t>
            </a:r>
            <a:r>
              <a:rPr lang="en-GB" b="1" dirty="0" smtClean="0">
                <a:solidFill>
                  <a:prstClr val="black"/>
                </a:solidFill>
              </a:rPr>
              <a:t>he </a:t>
            </a:r>
            <a:r>
              <a:rPr lang="en-GB" b="1" dirty="0">
                <a:solidFill>
                  <a:prstClr val="black"/>
                </a:solidFill>
              </a:rPr>
              <a:t>can’t get treatment ‘online’:	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53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Results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7179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b="1" dirty="0" smtClean="0"/>
              <a:t>The helpline and clinical follow-up phone call were valued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0991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Valuing the </a:t>
            </a:r>
            <a:r>
              <a:rPr lang="en-GB" b="1" dirty="0" smtClean="0"/>
              <a:t>helpline </a:t>
            </a:r>
            <a:br>
              <a:rPr lang="en-GB" b="1" dirty="0" smtClean="0"/>
            </a:br>
            <a:r>
              <a:rPr lang="en-GB" dirty="0" smtClean="0"/>
              <a:t>and follow-up phone call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7179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57200" y="1700561"/>
            <a:ext cx="4053225" cy="2808311"/>
          </a:xfrm>
          <a:prstGeom prst="wedgeRoundRectCallout">
            <a:avLst>
              <a:gd name="adj1" fmla="val 40648"/>
              <a:gd name="adj2" fmla="val -59392"/>
              <a:gd name="adj3" fmla="val 16667"/>
            </a:avLst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i="1" dirty="0" smtClean="0">
                <a:solidFill>
                  <a:prstClr val="black"/>
                </a:solidFill>
              </a:rPr>
              <a:t>…I don’t </a:t>
            </a:r>
            <a:r>
              <a:rPr lang="en-GB" i="1" dirty="0" err="1" smtClean="0">
                <a:solidFill>
                  <a:prstClr val="black"/>
                </a:solidFill>
              </a:rPr>
              <a:t>wanna</a:t>
            </a:r>
            <a:r>
              <a:rPr lang="en-GB" i="1" dirty="0" smtClean="0">
                <a:solidFill>
                  <a:prstClr val="black"/>
                </a:solidFill>
              </a:rPr>
              <a:t> say that I’m experienced in this area, having had stuff, but like, if it was my, </a:t>
            </a:r>
            <a:r>
              <a:rPr lang="en-GB" b="1" i="1" dirty="0" smtClean="0">
                <a:solidFill>
                  <a:prstClr val="black"/>
                </a:solidFill>
              </a:rPr>
              <a:t>if it was the first time I’d had something, I probably would have had more questions and I would have wanted reassuring</a:t>
            </a:r>
            <a:r>
              <a:rPr lang="en-GB" i="1" dirty="0" smtClean="0">
                <a:solidFill>
                  <a:prstClr val="black"/>
                </a:solidFill>
              </a:rPr>
              <a:t> about certain things, or - and I would have been more worried, a lot more worried than I was.</a:t>
            </a:r>
          </a:p>
          <a:p>
            <a:pPr defTabSz="914400"/>
            <a:r>
              <a:rPr lang="en-GB" i="1" dirty="0">
                <a:solidFill>
                  <a:prstClr val="black"/>
                </a:solidFill>
              </a:rPr>
              <a:t>	</a:t>
            </a:r>
            <a:r>
              <a:rPr lang="en-GB" i="1" dirty="0" smtClean="0">
                <a:solidFill>
                  <a:prstClr val="black"/>
                </a:solidFill>
              </a:rPr>
              <a:t>	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smtClean="0">
                <a:solidFill>
                  <a:prstClr val="black"/>
                </a:solidFill>
              </a:rPr>
              <a:t>        man 25-35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0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 noGrp="1"/>
          </p:cNvSpPr>
          <p:nvPr>
            <p:ph idx="1"/>
          </p:nvPr>
        </p:nvSpPr>
        <p:spPr>
          <a:xfrm>
            <a:off x="457200" y="915567"/>
            <a:ext cx="8229600" cy="3744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71463" algn="l"/>
              </a:tabLst>
            </a:pPr>
            <a:r>
              <a:rPr lang="en-GB" sz="2400" b="1" dirty="0" smtClean="0"/>
              <a:t>eSTI</a:t>
            </a:r>
            <a:r>
              <a:rPr lang="en-GB" sz="2400" b="1" baseline="30000" dirty="0" smtClean="0"/>
              <a:t>2</a:t>
            </a:r>
            <a:r>
              <a:rPr lang="en-GB" sz="2400" b="1" dirty="0" smtClean="0"/>
              <a:t> Consortium </a:t>
            </a:r>
            <a:r>
              <a:rPr lang="en-GB" sz="2400" dirty="0" smtClean="0"/>
              <a:t>developed the </a:t>
            </a:r>
            <a:r>
              <a:rPr lang="en-GB" sz="2400" b="1" dirty="0" smtClean="0"/>
              <a:t>Online Chlamydia Pathway</a:t>
            </a:r>
            <a:r>
              <a:rPr lang="en-GB" sz="2400" dirty="0" smtClean="0"/>
              <a:t>,</a:t>
            </a:r>
            <a:r>
              <a:rPr lang="en-GB" sz="2400" b="1" dirty="0" smtClean="0"/>
              <a:t> </a:t>
            </a:r>
            <a:r>
              <a:rPr lang="en-GB" sz="2400" dirty="0" smtClean="0"/>
              <a:t>through detailed </a:t>
            </a:r>
            <a:r>
              <a:rPr lang="en-GB" sz="2400" b="1" dirty="0" smtClean="0"/>
              <a:t>formative research</a:t>
            </a:r>
          </a:p>
          <a:p>
            <a:pPr marL="0" indent="0">
              <a:buNone/>
              <a:tabLst>
                <a:tab pos="271463" algn="l"/>
              </a:tabLst>
            </a:pPr>
            <a:endParaRPr lang="en-GB" sz="2400" b="1" dirty="0" smtClean="0"/>
          </a:p>
          <a:p>
            <a:pPr>
              <a:tabLst>
                <a:tab pos="271463" algn="l"/>
              </a:tabLst>
            </a:pPr>
            <a:r>
              <a:rPr lang="en-GB" sz="2400" b="1" dirty="0"/>
              <a:t>The first online, automated care </a:t>
            </a:r>
            <a:r>
              <a:rPr lang="en-GB" sz="2400" b="1" dirty="0" smtClean="0"/>
              <a:t>pathway </a:t>
            </a:r>
            <a:r>
              <a:rPr lang="en-GB" sz="2400" b="1" dirty="0"/>
              <a:t>for the remote clinical management of a </a:t>
            </a:r>
            <a:r>
              <a:rPr lang="en-GB" sz="2400" b="1" dirty="0" smtClean="0"/>
              <a:t>newly-diagnosed </a:t>
            </a:r>
            <a:r>
              <a:rPr lang="en-GB" sz="2400" b="1" dirty="0"/>
              <a:t>medical </a:t>
            </a:r>
            <a:r>
              <a:rPr lang="en-GB" sz="2400" b="1" dirty="0" smtClean="0"/>
              <a:t>condition</a:t>
            </a:r>
            <a:endParaRPr lang="en-GB" sz="2400" dirty="0"/>
          </a:p>
          <a:p>
            <a:pPr marL="0" indent="0">
              <a:buNone/>
              <a:tabLst>
                <a:tab pos="271463" algn="l"/>
              </a:tabLst>
            </a:pPr>
            <a:endParaRPr lang="en-GB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Background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97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Valuing the </a:t>
            </a:r>
            <a:r>
              <a:rPr lang="en-GB" b="1" dirty="0" smtClean="0"/>
              <a:t>helpline </a:t>
            </a:r>
            <a:br>
              <a:rPr lang="en-GB" b="1" dirty="0" smtClean="0"/>
            </a:br>
            <a:r>
              <a:rPr lang="en-GB" b="1" dirty="0" smtClean="0"/>
              <a:t>and follow-up phone call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7179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4644008" y="1251302"/>
            <a:ext cx="4042792" cy="2866132"/>
          </a:xfrm>
          <a:prstGeom prst="wedgeRoundRectCallout">
            <a:avLst>
              <a:gd name="adj1" fmla="val -42727"/>
              <a:gd name="adj2" fmla="val 6027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GB" i="1" dirty="0" smtClean="0">
                <a:solidFill>
                  <a:prstClr val="black"/>
                </a:solidFill>
              </a:rPr>
              <a:t>…</a:t>
            </a:r>
            <a:r>
              <a:rPr lang="en-GB" i="1" dirty="0">
                <a:solidFill>
                  <a:prstClr val="black"/>
                </a:solidFill>
              </a:rPr>
              <a:t>it was just nice to have </a:t>
            </a:r>
            <a:r>
              <a:rPr lang="en-GB" b="1" i="1" dirty="0">
                <a:solidFill>
                  <a:prstClr val="black"/>
                </a:solidFill>
              </a:rPr>
              <a:t>reassurance </a:t>
            </a:r>
            <a:r>
              <a:rPr lang="en-GB" i="1" dirty="0">
                <a:solidFill>
                  <a:prstClr val="black"/>
                </a:solidFill>
              </a:rPr>
              <a:t>from her with that phone call that it should all be cleared up but to go back and just get another test very soon if I am unsure. </a:t>
            </a:r>
            <a:r>
              <a:rPr lang="en-GB" i="1" dirty="0" smtClean="0">
                <a:solidFill>
                  <a:prstClr val="black"/>
                </a:solidFill>
              </a:rPr>
              <a:t>[…]… </a:t>
            </a:r>
            <a:r>
              <a:rPr lang="en-GB" i="1" dirty="0">
                <a:solidFill>
                  <a:prstClr val="black"/>
                </a:solidFill>
              </a:rPr>
              <a:t>if </a:t>
            </a:r>
            <a:r>
              <a:rPr lang="en-GB" b="1" i="1" dirty="0">
                <a:solidFill>
                  <a:prstClr val="black"/>
                </a:solidFill>
              </a:rPr>
              <a:t>I hadn’t have got that </a:t>
            </a:r>
            <a:r>
              <a:rPr lang="en-GB" b="1" dirty="0">
                <a:solidFill>
                  <a:prstClr val="black"/>
                </a:solidFill>
              </a:rPr>
              <a:t>[follow-up] </a:t>
            </a:r>
            <a:r>
              <a:rPr lang="en-GB" b="1" i="1" dirty="0">
                <a:solidFill>
                  <a:prstClr val="black"/>
                </a:solidFill>
              </a:rPr>
              <a:t>call I’d possibly would’ve used the telephone call </a:t>
            </a:r>
            <a:r>
              <a:rPr lang="en-GB" b="1" dirty="0">
                <a:solidFill>
                  <a:prstClr val="black"/>
                </a:solidFill>
              </a:rPr>
              <a:t>[helpline]</a:t>
            </a:r>
            <a:r>
              <a:rPr lang="en-GB" b="1" i="1" dirty="0">
                <a:solidFill>
                  <a:prstClr val="black"/>
                </a:solidFill>
              </a:rPr>
              <a:t> </a:t>
            </a:r>
            <a:r>
              <a:rPr lang="en-GB" i="1" dirty="0">
                <a:solidFill>
                  <a:prstClr val="black"/>
                </a:solidFill>
              </a:rPr>
              <a:t>just to make sure that it’s gone and like any worries I </a:t>
            </a:r>
            <a:r>
              <a:rPr lang="en-GB" i="1" dirty="0" smtClean="0">
                <a:solidFill>
                  <a:prstClr val="black"/>
                </a:solidFill>
              </a:rPr>
              <a:t>have…</a:t>
            </a:r>
            <a:r>
              <a:rPr lang="en-GB" dirty="0">
                <a:solidFill>
                  <a:prstClr val="black"/>
                </a:solidFill>
              </a:rPr>
              <a:t>	</a:t>
            </a:r>
            <a:r>
              <a:rPr lang="en-GB" dirty="0" smtClean="0">
                <a:solidFill>
                  <a:prstClr val="black"/>
                </a:solidFill>
              </a:rPr>
              <a:t>	    woman</a:t>
            </a:r>
            <a:r>
              <a:rPr lang="en-GB" dirty="0">
                <a:solidFill>
                  <a:prstClr val="black"/>
                </a:solidFill>
              </a:rPr>
              <a:t>, 18-24</a:t>
            </a:r>
          </a:p>
        </p:txBody>
      </p:sp>
    </p:spTree>
    <p:extLst>
      <p:ext uri="{BB962C8B-B14F-4D97-AF65-F5344CB8AC3E}">
        <p14:creationId xmlns:p14="http://schemas.microsoft.com/office/powerpoint/2010/main" val="85313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7575"/>
            <a:ext cx="8229600" cy="3384376"/>
          </a:xfrm>
        </p:spPr>
        <p:txBody>
          <a:bodyPr>
            <a:normAutofit fontScale="62500" lnSpcReduction="20000"/>
          </a:bodyPr>
          <a:lstStyle/>
          <a:p>
            <a:r>
              <a:rPr lang="en-US" altLang="en-US" b="1" dirty="0" smtClean="0"/>
              <a:t>The Online Chlamydia Pathway is a promising adjunct to clinic-based care, </a:t>
            </a:r>
            <a:r>
              <a:rPr lang="en-US" altLang="en-US" dirty="0" smtClean="0"/>
              <a:t>for some patients</a:t>
            </a:r>
          </a:p>
          <a:p>
            <a:pPr lvl="1"/>
            <a:r>
              <a:rPr lang="en-US" altLang="en-US" dirty="0" smtClean="0"/>
              <a:t>Largely met interviewees’ expressed needs for </a:t>
            </a:r>
            <a:r>
              <a:rPr lang="en-US" altLang="en-US" b="1" dirty="0" smtClean="0"/>
              <a:t>speed, convenience and discretion</a:t>
            </a:r>
          </a:p>
          <a:p>
            <a:r>
              <a:rPr lang="en-US" altLang="en-US" b="1" dirty="0" smtClean="0"/>
              <a:t>Attention to the transition between online &amp; offline is needed</a:t>
            </a:r>
            <a:endParaRPr lang="en-US" altLang="en-US" b="1" dirty="0"/>
          </a:p>
          <a:p>
            <a:pPr lvl="1"/>
            <a:r>
              <a:rPr lang="en-US" altLang="en-US" dirty="0"/>
              <a:t>Risk of compromising the benefits of discreet, rapid, convenient sexual healthcare</a:t>
            </a:r>
          </a:p>
          <a:p>
            <a:pPr lvl="1"/>
            <a:r>
              <a:rPr lang="en-US" altLang="en-US" dirty="0" smtClean="0"/>
              <a:t>Need for expectation management</a:t>
            </a:r>
            <a:r>
              <a:rPr lang="en-US" altLang="en-US" dirty="0"/>
              <a:t>; </a:t>
            </a:r>
            <a:r>
              <a:rPr lang="en-US" altLang="en-US" dirty="0" smtClean="0"/>
              <a:t>tractable </a:t>
            </a:r>
            <a:r>
              <a:rPr lang="en-US" altLang="en-US" dirty="0"/>
              <a:t>vs. intractable issues </a:t>
            </a:r>
            <a:r>
              <a:rPr lang="en-US" altLang="en-US" dirty="0" smtClean="0"/>
              <a:t>identified</a:t>
            </a:r>
          </a:p>
          <a:p>
            <a:r>
              <a:rPr lang="en-GB" b="1" dirty="0" smtClean="0"/>
              <a:t>Optional </a:t>
            </a:r>
            <a:r>
              <a:rPr lang="en-GB" b="1" dirty="0"/>
              <a:t>support from a health </a:t>
            </a:r>
            <a:r>
              <a:rPr lang="en-GB" b="1" dirty="0" smtClean="0"/>
              <a:t>professional </a:t>
            </a:r>
            <a:r>
              <a:rPr lang="en-GB" b="1" dirty="0"/>
              <a:t>is </a:t>
            </a:r>
            <a:r>
              <a:rPr lang="en-GB" b="1" dirty="0" smtClean="0"/>
              <a:t>needed</a:t>
            </a:r>
          </a:p>
          <a:p>
            <a:pPr lvl="1"/>
            <a:r>
              <a:rPr lang="en-GB" dirty="0" smtClean="0"/>
              <a:t>Highly valued even </a:t>
            </a:r>
            <a:r>
              <a:rPr lang="en-GB" dirty="0"/>
              <a:t>among </a:t>
            </a:r>
            <a:r>
              <a:rPr lang="en-GB" dirty="0" smtClean="0"/>
              <a:t>people who </a:t>
            </a:r>
            <a:r>
              <a:rPr lang="en-GB" dirty="0"/>
              <a:t>chose – and liked – </a:t>
            </a:r>
            <a:r>
              <a:rPr lang="en-GB" dirty="0" smtClean="0"/>
              <a:t>the </a:t>
            </a:r>
            <a:r>
              <a:rPr lang="en-GB" dirty="0"/>
              <a:t>online automated </a:t>
            </a:r>
            <a:r>
              <a:rPr lang="en-GB" dirty="0" smtClean="0"/>
              <a:t>service</a:t>
            </a:r>
          </a:p>
          <a:p>
            <a:r>
              <a:rPr lang="en-GB" b="1" dirty="0" smtClean="0"/>
              <a:t>Next steps: </a:t>
            </a:r>
            <a:r>
              <a:rPr lang="en-GB" dirty="0" smtClean="0"/>
              <a:t>trial, with integral cost-effectiveness analysis</a:t>
            </a:r>
          </a:p>
          <a:p>
            <a:pPr marL="0" indent="0">
              <a:buNone/>
            </a:pP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918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7574"/>
            <a:ext cx="8784976" cy="1872208"/>
          </a:xfrm>
        </p:spPr>
        <p:txBody>
          <a:bodyPr>
            <a:normAutofit/>
          </a:bodyPr>
          <a:lstStyle/>
          <a:p>
            <a:pPr marL="0" indent="0" algn="ctr">
              <a:buNone/>
              <a:tabLst>
                <a:tab pos="271463" algn="l"/>
              </a:tabLst>
            </a:pPr>
            <a:r>
              <a:rPr lang="en-GB" sz="2000" dirty="0" smtClean="0">
                <a:hlinkClick r:id="rId3"/>
              </a:rPr>
              <a:t>c.aicken@ucl.ac.uk</a:t>
            </a:r>
            <a:r>
              <a:rPr lang="en-GB" sz="2000" dirty="0" smtClean="0"/>
              <a:t>   @</a:t>
            </a:r>
            <a:r>
              <a:rPr lang="en-GB" sz="2000" dirty="0"/>
              <a:t>eSTI2_org </a:t>
            </a:r>
            <a:r>
              <a:rPr lang="en-GB" sz="2000" dirty="0" smtClean="0"/>
              <a:t>  </a:t>
            </a:r>
            <a:r>
              <a:rPr lang="en-GB" sz="2000" dirty="0" smtClean="0">
                <a:hlinkClick r:id="rId4"/>
              </a:rPr>
              <a:t>www.eSTI2.org.uk</a:t>
            </a:r>
            <a:r>
              <a:rPr lang="en-GB" sz="2000" dirty="0" smtClean="0"/>
              <a:t>   </a:t>
            </a:r>
          </a:p>
          <a:p>
            <a:pPr marL="0" indent="0" algn="ctr">
              <a:buNone/>
              <a:tabLst>
                <a:tab pos="271463" algn="l"/>
              </a:tabLst>
            </a:pPr>
            <a:endParaRPr lang="en-GB" sz="2000" b="1" dirty="0" smtClean="0"/>
          </a:p>
          <a:p>
            <a:pPr marL="0" indent="0">
              <a:buNone/>
              <a:tabLst>
                <a:tab pos="271463" algn="l"/>
              </a:tabLst>
            </a:pPr>
            <a:r>
              <a:rPr lang="en-GB" sz="2000" b="1" dirty="0" smtClean="0"/>
              <a:t>Poster:</a:t>
            </a:r>
            <a:r>
              <a:rPr lang="en-GB" sz="2000" dirty="0" smtClean="0"/>
              <a:t> P209, Gibbs et al.				</a:t>
            </a:r>
            <a:r>
              <a:rPr lang="en-GB" sz="2000" dirty="0"/>
              <a:t> </a:t>
            </a:r>
            <a:r>
              <a:rPr lang="en-GB" sz="2000" dirty="0" smtClean="0"/>
              <a:t>            </a:t>
            </a:r>
            <a:r>
              <a:rPr lang="en-GB" sz="2000" b="1" dirty="0" smtClean="0"/>
              <a:t>Poster: </a:t>
            </a:r>
            <a:r>
              <a:rPr lang="en-GB" sz="2000" dirty="0" smtClean="0"/>
              <a:t>P216, Wu et al.	</a:t>
            </a:r>
          </a:p>
          <a:p>
            <a:pPr marL="0" indent="0" algn="ctr">
              <a:buNone/>
              <a:tabLst>
                <a:tab pos="271463" algn="l"/>
              </a:tabLst>
            </a:pPr>
            <a:endParaRPr lang="en-GB" dirty="0" smtClean="0"/>
          </a:p>
          <a:p>
            <a:pPr marL="0" indent="0" algn="ctr">
              <a:buNone/>
              <a:tabLst>
                <a:tab pos="271463" algn="l"/>
              </a:tabLst>
            </a:pPr>
            <a:endParaRPr lang="en-GB" dirty="0" smtClean="0"/>
          </a:p>
          <a:p>
            <a:pPr marL="0" indent="0">
              <a:buClr>
                <a:srgbClr val="00CC99">
                  <a:lumMod val="40000"/>
                  <a:lumOff val="60000"/>
                </a:srgbClr>
              </a:buClr>
              <a:buNone/>
            </a:pPr>
            <a:endParaRPr lang="en-GB" sz="1800" b="1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251520" y="2198195"/>
            <a:ext cx="7880528" cy="807413"/>
            <a:chOff x="286611" y="3821642"/>
            <a:chExt cx="7894074" cy="807413"/>
          </a:xfrm>
        </p:grpSpPr>
        <p:pic>
          <p:nvPicPr>
            <p:cNvPr id="4" name="Picture 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8489" y="3994849"/>
              <a:ext cx="1054100" cy="503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3185" y="3975006"/>
              <a:ext cx="793750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4324" y="3905155"/>
              <a:ext cx="1057275" cy="723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573" y="4025806"/>
              <a:ext cx="1244600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7948" y="4025806"/>
              <a:ext cx="1333500" cy="35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611" y="3821642"/>
              <a:ext cx="1133475" cy="736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10" name="Picture 8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9635" y="3838480"/>
              <a:ext cx="781050" cy="781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pic>
        <p:nvPicPr>
          <p:cNvPr id="11" name="Picture 39" descr="esti2-logo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008" y="1430522"/>
            <a:ext cx="1666285" cy="828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58290" y="3130971"/>
            <a:ext cx="8827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>
                <a:srgbClr val="00CC99">
                  <a:lumMod val="40000"/>
                  <a:lumOff val="60000"/>
                </a:srgbClr>
              </a:buClr>
            </a:pPr>
            <a:r>
              <a:rPr lang="en-GB" sz="1400" b="1" dirty="0" smtClean="0">
                <a:solidFill>
                  <a:prstClr val="black"/>
                </a:solidFill>
              </a:rPr>
              <a:t>Thank you </a:t>
            </a:r>
            <a:r>
              <a:rPr lang="en-GB" sz="1400" b="1" dirty="0">
                <a:solidFill>
                  <a:prstClr val="black"/>
                </a:solidFill>
              </a:rPr>
              <a:t>to</a:t>
            </a:r>
            <a:r>
              <a:rPr lang="en-GB" sz="1400" dirty="0">
                <a:solidFill>
                  <a:prstClr val="black"/>
                </a:solidFill>
              </a:rPr>
              <a:t>: </a:t>
            </a:r>
            <a:r>
              <a:rPr lang="en-GB" sz="1400" b="1" dirty="0">
                <a:solidFill>
                  <a:prstClr val="black"/>
                </a:solidFill>
              </a:rPr>
              <a:t>all interviewees </a:t>
            </a:r>
            <a:r>
              <a:rPr lang="en-GB" sz="1400" dirty="0">
                <a:solidFill>
                  <a:prstClr val="black"/>
                </a:solidFill>
              </a:rPr>
              <a:t>and participants in the Exploratory Studies,</a:t>
            </a:r>
            <a:r>
              <a:rPr lang="en-GB" sz="1400" b="1" dirty="0">
                <a:solidFill>
                  <a:prstClr val="black"/>
                </a:solidFill>
              </a:rPr>
              <a:t> clinic &amp; NCSP staff </a:t>
            </a:r>
            <a:r>
              <a:rPr lang="en-GB" sz="1400" dirty="0">
                <a:solidFill>
                  <a:prstClr val="black"/>
                </a:solidFill>
              </a:rPr>
              <a:t>at </a:t>
            </a:r>
            <a:r>
              <a:rPr lang="en-GB" sz="1400" dirty="0" err="1">
                <a:solidFill>
                  <a:prstClr val="black"/>
                </a:solidFill>
              </a:rPr>
              <a:t>Barts</a:t>
            </a:r>
            <a:r>
              <a:rPr lang="en-GB" sz="1400" dirty="0">
                <a:solidFill>
                  <a:prstClr val="black"/>
                </a:solidFill>
              </a:rPr>
              <a:t> Health Sexual Health Services, St. George’s University Hospital Sexual Health Services, NCSP areas (Bromley, Bexley, Greenwich, Lambeth, Southwark, Lewisham),</a:t>
            </a:r>
            <a:r>
              <a:rPr lang="en-GB" sz="1400" b="1" dirty="0">
                <a:solidFill>
                  <a:prstClr val="black"/>
                </a:solidFill>
              </a:rPr>
              <a:t> collaborators </a:t>
            </a:r>
            <a:r>
              <a:rPr lang="en-GB" sz="1400" dirty="0">
                <a:solidFill>
                  <a:prstClr val="black"/>
                </a:solidFill>
              </a:rPr>
              <a:t>at The Doctors’ Laboratory and </a:t>
            </a:r>
            <a:r>
              <a:rPr lang="en-GB" sz="1400" dirty="0" err="1">
                <a:solidFill>
                  <a:prstClr val="black"/>
                </a:solidFill>
              </a:rPr>
              <a:t>Epigenesys</a:t>
            </a:r>
            <a:r>
              <a:rPr lang="en-GB" sz="1400" dirty="0">
                <a:solidFill>
                  <a:prstClr val="black"/>
                </a:solidFill>
              </a:rPr>
              <a:t> and Public Health England, </a:t>
            </a:r>
            <a:r>
              <a:rPr lang="en-GB" sz="1400" b="1" dirty="0" smtClean="0">
                <a:solidFill>
                  <a:prstClr val="black"/>
                </a:solidFill>
              </a:rPr>
              <a:t>our eSTI</a:t>
            </a:r>
            <a:r>
              <a:rPr lang="en-GB" sz="1400" b="1" baseline="30000" dirty="0" smtClean="0">
                <a:solidFill>
                  <a:prstClr val="black"/>
                </a:solidFill>
              </a:rPr>
              <a:t>2</a:t>
            </a:r>
            <a:r>
              <a:rPr lang="en-GB" sz="1400" b="1" dirty="0" smtClean="0">
                <a:solidFill>
                  <a:prstClr val="black"/>
                </a:solidFill>
              </a:rPr>
              <a:t> Consortium colleagues,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>
                <a:solidFill>
                  <a:prstClr val="black"/>
                </a:solidFill>
              </a:rPr>
              <a:t>and </a:t>
            </a:r>
            <a:r>
              <a:rPr lang="en-GB" sz="1400" b="1" dirty="0">
                <a:solidFill>
                  <a:prstClr val="black"/>
                </a:solidFill>
              </a:rPr>
              <a:t>our funders: </a:t>
            </a:r>
            <a:endParaRPr lang="en-GB" sz="1400" b="1" dirty="0" smtClean="0">
              <a:solidFill>
                <a:prstClr val="black"/>
              </a:solidFill>
            </a:endParaRPr>
          </a:p>
          <a:p>
            <a:pPr defTabSz="914400">
              <a:buClr>
                <a:srgbClr val="00CC99">
                  <a:lumMod val="40000"/>
                  <a:lumOff val="60000"/>
                </a:srgbClr>
              </a:buClr>
            </a:pPr>
            <a:r>
              <a:rPr lang="en-GB" sz="1400" dirty="0" smtClean="0">
                <a:solidFill>
                  <a:prstClr val="black"/>
                </a:solidFill>
              </a:rPr>
              <a:t>eSTI</a:t>
            </a:r>
            <a:r>
              <a:rPr lang="en-GB" sz="1400" baseline="30000" dirty="0" smtClean="0">
                <a:solidFill>
                  <a:prstClr val="black"/>
                </a:solidFill>
              </a:rPr>
              <a:t>2</a:t>
            </a:r>
            <a:r>
              <a:rPr lang="en-US" sz="14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1400" kern="0" dirty="0">
                <a:solidFill>
                  <a:prstClr val="black"/>
                </a:solidFill>
                <a:cs typeface="Arial" panose="020B0604020202020204" pitchFamily="34" charset="0"/>
              </a:rPr>
              <a:t>was funded under the UKCRC Translational Infection Research (TIRI) </a:t>
            </a:r>
            <a:r>
              <a:rPr lang="en-US" sz="14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Initiative, </a:t>
            </a:r>
          </a:p>
          <a:p>
            <a:pPr defTabSz="914400">
              <a:buClr>
                <a:srgbClr val="00CC99">
                  <a:lumMod val="40000"/>
                  <a:lumOff val="60000"/>
                </a:srgbClr>
              </a:buClr>
            </a:pPr>
            <a:r>
              <a:rPr lang="en-US" sz="14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supported </a:t>
            </a:r>
            <a:r>
              <a:rPr lang="en-US" sz="1400" kern="0" dirty="0">
                <a:solidFill>
                  <a:prstClr val="black"/>
                </a:solidFill>
                <a:cs typeface="Arial" panose="020B0604020202020204" pitchFamily="34" charset="0"/>
              </a:rPr>
              <a:t>by the Medical Research </a:t>
            </a:r>
            <a:r>
              <a:rPr lang="en-US" sz="1400" kern="0" dirty="0" smtClean="0">
                <a:solidFill>
                  <a:prstClr val="black"/>
                </a:solidFill>
                <a:cs typeface="Arial" panose="020B0604020202020204" pitchFamily="34" charset="0"/>
              </a:rPr>
              <a:t>Council</a:t>
            </a:r>
            <a:endParaRPr lang="en-US" altLang="en-US" sz="14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65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88948463"/>
              </p:ext>
            </p:extLst>
          </p:nvPr>
        </p:nvGraphicFramePr>
        <p:xfrm>
          <a:off x="-1" y="1063228"/>
          <a:ext cx="9144001" cy="3193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572000" y="3500373"/>
            <a:ext cx="1440160" cy="75608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sz="1200" dirty="0">
                <a:solidFill>
                  <a:prstClr val="black"/>
                </a:solidFill>
              </a:rPr>
              <a:t>28  p</a:t>
            </a:r>
            <a:r>
              <a:rPr lang="en-GB" sz="1200" dirty="0" smtClean="0">
                <a:solidFill>
                  <a:prstClr val="black"/>
                </a:solidFill>
              </a:rPr>
              <a:t>artners chose online treatment option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Autofit/>
          </a:bodyPr>
          <a:lstStyle/>
          <a:p>
            <a:r>
              <a:rPr lang="en-GB" sz="2700" b="1" dirty="0">
                <a:latin typeface="Arial" charset="0"/>
                <a:cs typeface="Arial" charset="0"/>
              </a:rPr>
              <a:t>      Online Chlamydia </a:t>
            </a:r>
            <a:r>
              <a:rPr lang="en-GB" sz="2700" b="1" dirty="0" smtClean="0">
                <a:latin typeface="Arial" charset="0"/>
                <a:cs typeface="Arial" charset="0"/>
              </a:rPr>
              <a:t>Pathway participant flow</a:t>
            </a:r>
            <a:endParaRPr lang="en-GB" sz="2700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20" y="315649"/>
            <a:ext cx="702945" cy="62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V="1">
            <a:off x="6012160" y="3248347"/>
            <a:ext cx="432048" cy="47553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00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/>
              <a:t>Recruitment</a:t>
            </a:r>
            <a:endParaRPr lang="en-GB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97503397"/>
              </p:ext>
            </p:extLst>
          </p:nvPr>
        </p:nvGraphicFramePr>
        <p:xfrm>
          <a:off x="1485900" y="1075996"/>
          <a:ext cx="6373211" cy="4067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31879" y="1629623"/>
            <a:ext cx="219999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b="1" dirty="0">
                <a:solidFill>
                  <a:srgbClr val="7030A0"/>
                </a:solidFill>
              </a:rPr>
              <a:t>62% (87/140</a:t>
            </a:r>
            <a:r>
              <a:rPr lang="en-GB" b="1" dirty="0" smtClean="0">
                <a:solidFill>
                  <a:srgbClr val="7030A0"/>
                </a:solidFill>
              </a:rPr>
              <a:t>)</a:t>
            </a:r>
            <a:endParaRPr lang="en-GB" b="1" dirty="0">
              <a:solidFill>
                <a:srgbClr val="7030A0"/>
              </a:solidFill>
            </a:endParaRPr>
          </a:p>
          <a:p>
            <a:pPr defTabSz="914400"/>
            <a:endParaRPr lang="en-GB" sz="135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8413" y="3148481"/>
            <a:ext cx="1534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b="1" dirty="0">
                <a:solidFill>
                  <a:srgbClr val="7030A0"/>
                </a:solidFill>
              </a:rPr>
              <a:t>70% (40/57)      </a:t>
            </a:r>
          </a:p>
          <a:p>
            <a:pPr defTabSz="914400"/>
            <a:r>
              <a:rPr lang="en-GB" sz="1350" dirty="0">
                <a:solidFill>
                  <a:prstClr val="black"/>
                </a:solidFill>
              </a:rPr>
              <a:t>(1 unavailable, 17 declined or unreachable)</a:t>
            </a:r>
          </a:p>
          <a:p>
            <a:pPr defTabSz="914400"/>
            <a:endParaRPr lang="en-GB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13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816424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271463" algn="l"/>
              </a:tabLst>
            </a:pPr>
            <a:r>
              <a:rPr lang="en-GB" dirty="0" smtClean="0"/>
              <a:t>The </a:t>
            </a:r>
            <a:r>
              <a:rPr lang="en-GB" b="1" dirty="0" smtClean="0"/>
              <a:t>Online Chlamydia Pathway </a:t>
            </a:r>
            <a:r>
              <a:rPr lang="en-GB" dirty="0" smtClean="0"/>
              <a:t>was </a:t>
            </a:r>
            <a:r>
              <a:rPr lang="en-GB" b="1" dirty="0" smtClean="0"/>
              <a:t>piloted</a:t>
            </a:r>
            <a:r>
              <a:rPr lang="en-GB" dirty="0" smtClean="0"/>
              <a:t> for preliminary evidence of feasibility, </a:t>
            </a:r>
            <a:r>
              <a:rPr lang="en-GB" dirty="0"/>
              <a:t>acceptability and safety, in </a:t>
            </a:r>
            <a:r>
              <a:rPr lang="en-GB" b="1" dirty="0" smtClean="0"/>
              <a:t>Exploratory </a:t>
            </a:r>
            <a:r>
              <a:rPr lang="en-GB" b="1" dirty="0"/>
              <a:t>Studies</a:t>
            </a:r>
            <a:r>
              <a:rPr lang="en-GB" dirty="0"/>
              <a:t> in </a:t>
            </a:r>
            <a:r>
              <a:rPr lang="en-GB" dirty="0" smtClean="0"/>
              <a:t>Greater London</a:t>
            </a:r>
          </a:p>
          <a:p>
            <a:pPr>
              <a:tabLst>
                <a:tab pos="271463" algn="l"/>
              </a:tabLst>
            </a:pPr>
            <a:endParaRPr lang="en-GB" dirty="0" smtClean="0"/>
          </a:p>
          <a:p>
            <a:pPr>
              <a:tabLst>
                <a:tab pos="271463" algn="l"/>
              </a:tabLst>
            </a:pPr>
            <a:r>
              <a:rPr lang="en-GB" dirty="0" smtClean="0"/>
              <a:t>Pilot participants included 343 people who already tested, via: </a:t>
            </a:r>
          </a:p>
          <a:p>
            <a:pPr lvl="1">
              <a:tabLst>
                <a:tab pos="271463" algn="l"/>
              </a:tabLst>
            </a:pPr>
            <a:r>
              <a:rPr lang="en-GB" dirty="0" smtClean="0"/>
              <a:t>GUM clinics 					</a:t>
            </a:r>
          </a:p>
          <a:p>
            <a:pPr lvl="1">
              <a:tabLst>
                <a:tab pos="271463" algn="l"/>
              </a:tabLst>
            </a:pPr>
            <a:r>
              <a:rPr lang="en-GB" dirty="0" smtClean="0"/>
              <a:t>internet-based home-sampling: ‘</a:t>
            </a:r>
            <a:r>
              <a:rPr lang="en-GB" dirty="0" err="1" smtClean="0"/>
              <a:t>Checkurself</a:t>
            </a:r>
            <a:r>
              <a:rPr lang="en-GB" dirty="0" smtClean="0"/>
              <a:t>’	</a:t>
            </a:r>
          </a:p>
          <a:p>
            <a:pPr lvl="1">
              <a:tabLst>
                <a:tab pos="271463" algn="l"/>
              </a:tabLst>
            </a:pPr>
            <a:endParaRPr lang="en-GB" sz="2600" i="1" dirty="0"/>
          </a:p>
          <a:p>
            <a:pPr marL="0" indent="0">
              <a:buNone/>
              <a:tabLst>
                <a:tab pos="271463" algn="l"/>
              </a:tabLst>
            </a:pPr>
            <a:r>
              <a:rPr lang="en-GB" sz="2600" b="1" i="1" dirty="0" smtClean="0"/>
              <a:t>Exclusions: </a:t>
            </a:r>
            <a:r>
              <a:rPr lang="en-GB" sz="2600" i="1" dirty="0"/>
              <a:t>age&lt;16yrs, co-existing </a:t>
            </a:r>
            <a:r>
              <a:rPr lang="en-GB" sz="2600" i="1" dirty="0" smtClean="0"/>
              <a:t>STIs, extra-genital chlamydia, </a:t>
            </a:r>
          </a:p>
          <a:p>
            <a:pPr marL="0" indent="0">
              <a:buNone/>
              <a:tabLst>
                <a:tab pos="271463" algn="l"/>
              </a:tabLst>
            </a:pPr>
            <a:r>
              <a:rPr lang="en-GB" sz="2600" i="1" dirty="0" smtClean="0"/>
              <a:t>no mobile phone, cannot read English</a:t>
            </a:r>
            <a:endParaRPr lang="en-GB" sz="2600" i="1" dirty="0"/>
          </a:p>
        </p:txBody>
      </p:sp>
      <p:sp>
        <p:nvSpPr>
          <p:cNvPr id="6" name="Rectangle 5"/>
          <p:cNvSpPr/>
          <p:nvPr/>
        </p:nvSpPr>
        <p:spPr>
          <a:xfrm>
            <a:off x="511629" y="3363838"/>
            <a:ext cx="216024" cy="2880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3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20" t="11297" r="37362" b="34816"/>
          <a:stretch/>
        </p:blipFill>
        <p:spPr>
          <a:xfrm>
            <a:off x="4644008" y="127166"/>
            <a:ext cx="3456384" cy="484212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1065101"/>
            <a:ext cx="403244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GB" sz="2200" dirty="0">
                <a:solidFill>
                  <a:prstClr val="black"/>
                </a:solidFill>
              </a:rPr>
              <a:t>Text </a:t>
            </a:r>
            <a:r>
              <a:rPr lang="en-GB" sz="2200" dirty="0" smtClean="0">
                <a:solidFill>
                  <a:prstClr val="black"/>
                </a:solidFill>
              </a:rPr>
              <a:t>message: results are ready </a:t>
            </a:r>
          </a:p>
          <a:p>
            <a:pPr defTabSz="914400"/>
            <a:r>
              <a:rPr lang="en-GB" sz="2200" dirty="0" smtClean="0">
                <a:solidFill>
                  <a:prstClr val="black"/>
                </a:solidFill>
              </a:rPr>
              <a:t>[+ link]</a:t>
            </a:r>
          </a:p>
          <a:p>
            <a:pPr defTabSz="914400"/>
            <a:endParaRPr lang="en-GB" sz="2200" b="1" dirty="0">
              <a:solidFill>
                <a:prstClr val="black"/>
              </a:solidFill>
            </a:endParaRPr>
          </a:p>
          <a:p>
            <a:pPr defTabSz="914400"/>
            <a:r>
              <a:rPr lang="en-GB" sz="2200" dirty="0">
                <a:solidFill>
                  <a:prstClr val="black"/>
                </a:solidFill>
              </a:rPr>
              <a:t>Log on to online results service</a:t>
            </a:r>
            <a:r>
              <a:rPr lang="en-GB" sz="2200" dirty="0" smtClean="0">
                <a:solidFill>
                  <a:prstClr val="black"/>
                </a:solidFill>
              </a:rPr>
              <a:t>:</a:t>
            </a:r>
            <a:endParaRPr lang="en-GB" sz="2200" dirty="0">
              <a:solidFill>
                <a:prstClr val="black"/>
              </a:solidFill>
            </a:endParaRPr>
          </a:p>
          <a:p>
            <a:pPr defTabSz="914400"/>
            <a:r>
              <a:rPr lang="en-GB" sz="2200" b="1" dirty="0" smtClean="0">
                <a:solidFill>
                  <a:prstClr val="black"/>
                </a:solidFill>
              </a:rPr>
              <a:t>Chlamydia </a:t>
            </a:r>
            <a:r>
              <a:rPr lang="en-GB" sz="2200" b="1" dirty="0">
                <a:solidFill>
                  <a:prstClr val="black"/>
                </a:solidFill>
              </a:rPr>
              <a:t>positive </a:t>
            </a:r>
            <a:r>
              <a:rPr lang="en-GB" sz="2200" dirty="0" smtClean="0">
                <a:solidFill>
                  <a:prstClr val="black"/>
                </a:solidFill>
              </a:rPr>
              <a:t>(+info)</a:t>
            </a:r>
            <a:endParaRPr lang="en-GB" sz="2200" dirty="0">
              <a:solidFill>
                <a:prstClr val="black"/>
              </a:solidFill>
            </a:endParaRPr>
          </a:p>
          <a:p>
            <a:pPr defTabSz="914400"/>
            <a:endParaRPr lang="en-GB" sz="2200" b="1" dirty="0">
              <a:solidFill>
                <a:prstClr val="black"/>
              </a:solidFill>
            </a:endParaRPr>
          </a:p>
          <a:p>
            <a:pPr defTabSz="914400"/>
            <a:r>
              <a:rPr lang="en-GB" sz="2200" b="1" dirty="0" smtClean="0">
                <a:solidFill>
                  <a:prstClr val="black"/>
                </a:solidFill>
              </a:rPr>
              <a:t>Would </a:t>
            </a:r>
            <a:r>
              <a:rPr lang="en-GB" sz="2200" b="1" dirty="0">
                <a:solidFill>
                  <a:prstClr val="black"/>
                </a:solidFill>
              </a:rPr>
              <a:t>you like to get your treatment online</a:t>
            </a:r>
            <a:r>
              <a:rPr lang="en-GB" sz="2200" b="1" dirty="0" smtClean="0">
                <a:solidFill>
                  <a:prstClr val="black"/>
                </a:solidFill>
              </a:rPr>
              <a:t>?</a:t>
            </a:r>
            <a:r>
              <a:rPr lang="en-GB" sz="2200" dirty="0">
                <a:solidFill>
                  <a:prstClr val="black"/>
                </a:solidFill>
              </a:rPr>
              <a:t>	</a:t>
            </a:r>
          </a:p>
          <a:p>
            <a:pPr defTabSz="914400"/>
            <a:r>
              <a:rPr lang="en-GB" i="1" dirty="0" smtClean="0">
                <a:solidFill>
                  <a:prstClr val="black"/>
                </a:solidFill>
              </a:rPr>
              <a:t>If so: consent to Exploratory Studies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0561"/>
            <a:ext cx="702945" cy="62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latin typeface="Arial" charset="0"/>
                <a:cs typeface="Arial" charset="0"/>
              </a:rPr>
              <a:t>Online </a:t>
            </a:r>
            <a:r>
              <a:rPr lang="en-GB" sz="2400" b="1" dirty="0">
                <a:latin typeface="Arial" charset="0"/>
                <a:cs typeface="Arial" charset="0"/>
              </a:rPr>
              <a:t>Chlamydia </a:t>
            </a:r>
            <a:r>
              <a:rPr lang="en-GB" sz="2400" b="1" dirty="0" smtClean="0">
                <a:latin typeface="Arial" charset="0"/>
                <a:cs typeface="Arial" charset="0"/>
              </a:rPr>
              <a:t>Pathway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0312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latin typeface="Arial" charset="0"/>
                <a:cs typeface="Arial" charset="0"/>
              </a:rPr>
              <a:t>      Online Chlamydia </a:t>
            </a:r>
            <a:r>
              <a:rPr lang="en-GB" sz="2700" b="1" dirty="0" smtClean="0">
                <a:latin typeface="Arial" charset="0"/>
                <a:cs typeface="Arial" charset="0"/>
              </a:rPr>
              <a:t>Pathway</a:t>
            </a:r>
            <a:endParaRPr lang="en-GB" sz="27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07242206"/>
              </p:ext>
            </p:extLst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2250"/>
            <a:ext cx="702945" cy="62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64087" y="4401038"/>
            <a:ext cx="2732051" cy="646331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Telephone </a:t>
            </a:r>
            <a:r>
              <a:rPr lang="en-GB" dirty="0">
                <a:solidFill>
                  <a:prstClr val="black"/>
                </a:solidFill>
              </a:rPr>
              <a:t>clinical </a:t>
            </a:r>
            <a:r>
              <a:rPr lang="en-GB" dirty="0" smtClean="0">
                <a:solidFill>
                  <a:prstClr val="black"/>
                </a:solidFill>
              </a:rPr>
              <a:t>helpline,</a:t>
            </a:r>
          </a:p>
          <a:p>
            <a:pPr defTabSz="914400"/>
            <a:r>
              <a:rPr lang="en-GB" dirty="0" smtClean="0">
                <a:solidFill>
                  <a:prstClr val="black"/>
                </a:solidFill>
              </a:rPr>
              <a:t>staffed by Health Adviser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44222" y="2104825"/>
            <a:ext cx="6470670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21169" y="1041824"/>
            <a:ext cx="6499303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9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latin typeface="Arial" charset="0"/>
                <a:cs typeface="Arial" charset="0"/>
              </a:rPr>
              <a:t>      Online Chlamydia </a:t>
            </a:r>
            <a:r>
              <a:rPr lang="en-GB" sz="2700" b="1" dirty="0" smtClean="0">
                <a:latin typeface="Arial" charset="0"/>
                <a:cs typeface="Arial" charset="0"/>
              </a:rPr>
              <a:t>Pathway</a:t>
            </a:r>
            <a:endParaRPr lang="en-GB" sz="27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44845601"/>
              </p:ext>
            </p:extLst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2250"/>
            <a:ext cx="702945" cy="62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64087" y="4401038"/>
            <a:ext cx="2732051" cy="369332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Telephone </a:t>
            </a:r>
            <a:r>
              <a:rPr lang="en-GB" dirty="0">
                <a:solidFill>
                  <a:prstClr val="black"/>
                </a:solidFill>
              </a:rPr>
              <a:t>clinical helpline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770370"/>
            <a:ext cx="4673857" cy="46777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44222" y="2104825"/>
            <a:ext cx="6470670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5305" y="948083"/>
            <a:ext cx="4399587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5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latin typeface="Arial" charset="0"/>
                <a:cs typeface="Arial" charset="0"/>
              </a:rPr>
              <a:t>      Online Chlamydia </a:t>
            </a:r>
            <a:r>
              <a:rPr lang="en-GB" sz="2700" b="1" dirty="0" smtClean="0">
                <a:latin typeface="Arial" charset="0"/>
                <a:cs typeface="Arial" charset="0"/>
              </a:rPr>
              <a:t>Pathway</a:t>
            </a:r>
            <a:endParaRPr lang="en-GB" sz="27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4631041"/>
              </p:ext>
            </p:extLst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2250"/>
            <a:ext cx="702945" cy="62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64087" y="4401038"/>
            <a:ext cx="2732051" cy="369332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Telephone </a:t>
            </a:r>
            <a:r>
              <a:rPr lang="en-GB" dirty="0">
                <a:solidFill>
                  <a:prstClr val="black"/>
                </a:solidFill>
              </a:rPr>
              <a:t>clinical helpline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770370"/>
            <a:ext cx="4673857" cy="46777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44222" y="2104825"/>
            <a:ext cx="6470670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2165502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96622" y="2257225"/>
            <a:ext cx="6470670" cy="1199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16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57552796"/>
              </p:ext>
            </p:extLst>
          </p:nvPr>
        </p:nvGraphicFramePr>
        <p:xfrm>
          <a:off x="457200" y="919544"/>
          <a:ext cx="8363272" cy="237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2339752" y="979624"/>
            <a:ext cx="6624736" cy="108807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700" b="1" dirty="0">
                <a:latin typeface="Arial" charset="0"/>
                <a:cs typeface="Arial" charset="0"/>
              </a:rPr>
              <a:t>      Online Chlamydia </a:t>
            </a:r>
            <a:r>
              <a:rPr lang="en-GB" sz="2700" b="1" dirty="0" smtClean="0">
                <a:latin typeface="Arial" charset="0"/>
                <a:cs typeface="Arial" charset="0"/>
              </a:rPr>
              <a:t>Pathway</a:t>
            </a:r>
            <a:endParaRPr lang="en-GB" sz="27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35696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57201" y="3395956"/>
            <a:ext cx="1882551" cy="10050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049" tIns="9049" rIns="9049" bIns="9049" numCol="1" spcCol="1270" anchor="ctr" anchorCtr="0">
            <a:noAutofit/>
          </a:bodyPr>
          <a:lstStyle/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Index patient </a:t>
            </a:r>
            <a:r>
              <a:rPr lang="en-GB" sz="1425" dirty="0">
                <a:solidFill>
                  <a:prstClr val="white"/>
                </a:solidFill>
              </a:rPr>
              <a:t>requests message </a:t>
            </a:r>
            <a:r>
              <a:rPr lang="en-GB" sz="1425" dirty="0" smtClean="0">
                <a:solidFill>
                  <a:prstClr val="white"/>
                </a:solidFill>
              </a:rPr>
              <a:t>with link/code to forward to partner(s)</a:t>
            </a:r>
          </a:p>
          <a:p>
            <a:pPr algn="ctr"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425" dirty="0" smtClean="0">
                <a:solidFill>
                  <a:prstClr val="white"/>
                </a:solidFill>
              </a:rPr>
              <a:t>Partner logs on</a:t>
            </a:r>
            <a:endParaRPr lang="en-GB" sz="1425" dirty="0">
              <a:solidFill>
                <a:prstClr val="white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971600" y="2680135"/>
            <a:ext cx="0" cy="494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2250"/>
            <a:ext cx="702945" cy="627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64087" y="4401038"/>
            <a:ext cx="2732051" cy="369332"/>
          </a:xfrm>
          <a:prstGeom prst="rect">
            <a:avLst/>
          </a:prstGeom>
          <a:solidFill>
            <a:srgbClr val="FF66CC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Telephone </a:t>
            </a:r>
            <a:r>
              <a:rPr lang="en-GB" dirty="0">
                <a:solidFill>
                  <a:prstClr val="black"/>
                </a:solidFill>
              </a:rPr>
              <a:t>clinical helpline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64087" y="4763620"/>
            <a:ext cx="27363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GB" dirty="0" smtClean="0">
                <a:solidFill>
                  <a:prstClr val="black"/>
                </a:solidFill>
              </a:rPr>
              <a:t>Clinical follow-up </a:t>
            </a:r>
            <a:r>
              <a:rPr lang="en-GB" dirty="0" err="1" smtClean="0">
                <a:solidFill>
                  <a:prstClr val="black"/>
                </a:solidFill>
              </a:rPr>
              <a:t>phonecall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88553" y="4770370"/>
            <a:ext cx="4673857" cy="46777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139" y="2658139"/>
            <a:ext cx="1966613" cy="1802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27784" y="3128130"/>
            <a:ext cx="1872208" cy="1171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dirty="0" smtClean="0">
                <a:solidFill>
                  <a:prstClr val="black"/>
                </a:solidFill>
              </a:rPr>
              <a:t>e.g.: symptoms requiring further investigation; treatment allergy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2409" y="922591"/>
            <a:ext cx="1810544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GB" i="1" dirty="0" smtClean="0">
                <a:solidFill>
                  <a:prstClr val="white"/>
                </a:solidFill>
              </a:rPr>
              <a:t>Chlamydia +</a:t>
            </a:r>
            <a:r>
              <a:rPr lang="en-GB" i="1" dirty="0" err="1" smtClean="0">
                <a:solidFill>
                  <a:prstClr val="white"/>
                </a:solidFill>
              </a:rPr>
              <a:t>ve</a:t>
            </a:r>
            <a:endParaRPr lang="en-GB" i="1" dirty="0">
              <a:solidFill>
                <a:prstClr val="white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326849" y="142664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95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2609</Words>
  <Application>Microsoft Office PowerPoint</Application>
  <PresentationFormat>On-screen Show (16:9)</PresentationFormat>
  <Paragraphs>374</Paragraphs>
  <Slides>34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4_Office Theme</vt:lpstr>
      <vt:lpstr>Use and appeal of the  Online Chlamydia Pathway: qualitative findings</vt:lpstr>
      <vt:lpstr>Background</vt:lpstr>
      <vt:lpstr>Background</vt:lpstr>
      <vt:lpstr>Background</vt:lpstr>
      <vt:lpstr>Online Chlamydia Pathway</vt:lpstr>
      <vt:lpstr>      Online Chlamydia Pathway</vt:lpstr>
      <vt:lpstr>      Online Chlamydia Pathway</vt:lpstr>
      <vt:lpstr>      Online Chlamydia Pathway</vt:lpstr>
      <vt:lpstr>      Online Chlamydia Pathway</vt:lpstr>
      <vt:lpstr>      Online Chlamydia Pathway</vt:lpstr>
      <vt:lpstr>      Online Chlamydia Pathway</vt:lpstr>
      <vt:lpstr>Aim of qualitative study</vt:lpstr>
      <vt:lpstr>Methods for qualitative study</vt:lpstr>
      <vt:lpstr>Purposive sample, n=40</vt:lpstr>
      <vt:lpstr>Results</vt:lpstr>
      <vt:lpstr>Using the Online Chlamydia Pathway to obtain treatment rapidly, conveniently and discreetly </vt:lpstr>
      <vt:lpstr>Using the Online Chlamydia Pathway to obtain treatment rapidly, conveniently and discreetly </vt:lpstr>
      <vt:lpstr>Using the Online Chlamydia Pathway to obtain treatment rapidly, conveniently and discreetly </vt:lpstr>
      <vt:lpstr>Using the Online Chlamydia Pathway to obtain treatment rapidly, conveniently and discreetly </vt:lpstr>
      <vt:lpstr>Using the Online Chlamydia Pathway to obtain treatment rapidly, conveniently and discreetly </vt:lpstr>
      <vt:lpstr>Results</vt:lpstr>
      <vt:lpstr>      Community pharmacy treatment collection</vt:lpstr>
      <vt:lpstr>Pharmacy treatment collection:  not always so rapid or convenient</vt:lpstr>
      <vt:lpstr>Pharmacy treatment collection:  not always discreet</vt:lpstr>
      <vt:lpstr>      Routing to clinic for treatment</vt:lpstr>
      <vt:lpstr>Routing to clinic for treatment</vt:lpstr>
      <vt:lpstr>Routing to clinic for treatment</vt:lpstr>
      <vt:lpstr>Results</vt:lpstr>
      <vt:lpstr>Valuing the helpline  and follow-up phone call</vt:lpstr>
      <vt:lpstr>Valuing the helpline  and follow-up phone call</vt:lpstr>
      <vt:lpstr>Conclusion</vt:lpstr>
      <vt:lpstr>Thank you</vt:lpstr>
      <vt:lpstr>      Online Chlamydia Pathway participant flow</vt:lpstr>
      <vt:lpstr>Recruitment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38</cp:revision>
  <dcterms:created xsi:type="dcterms:W3CDTF">2015-05-13T13:06:46Z</dcterms:created>
  <dcterms:modified xsi:type="dcterms:W3CDTF">2016-07-11T13:57:23Z</dcterms:modified>
</cp:coreProperties>
</file>